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3" r:id="rId4"/>
    <p:sldMasterId id="2147483687" r:id="rId5"/>
  </p:sldMasterIdLst>
  <p:notesMasterIdLst>
    <p:notesMasterId r:id="rId7"/>
  </p:notesMasterIdLst>
  <p:handoutMasterIdLst>
    <p:handoutMasterId r:id="rId30"/>
  </p:handoutMasterIdLst>
  <p:sldIdLst>
    <p:sldId id="257" r:id="rId6"/>
    <p:sldId id="352" r:id="rId8"/>
    <p:sldId id="353" r:id="rId9"/>
    <p:sldId id="394" r:id="rId10"/>
    <p:sldId id="333" r:id="rId11"/>
    <p:sldId id="395" r:id="rId12"/>
    <p:sldId id="422" r:id="rId13"/>
    <p:sldId id="423" r:id="rId14"/>
    <p:sldId id="396" r:id="rId15"/>
    <p:sldId id="262" r:id="rId16"/>
    <p:sldId id="397" r:id="rId17"/>
    <p:sldId id="331" r:id="rId18"/>
    <p:sldId id="308" r:id="rId19"/>
    <p:sldId id="344" r:id="rId20"/>
    <p:sldId id="398" r:id="rId21"/>
    <p:sldId id="356" r:id="rId22"/>
    <p:sldId id="278" r:id="rId23"/>
    <p:sldId id="345" r:id="rId24"/>
    <p:sldId id="346" r:id="rId25"/>
    <p:sldId id="347" r:id="rId26"/>
    <p:sldId id="348" r:id="rId27"/>
    <p:sldId id="349" r:id="rId28"/>
    <p:sldId id="350" r:id="rId29"/>
  </p:sldIdLst>
  <p:sldSz cx="12192000" cy="6858000"/>
  <p:notesSz cx="7103745" cy="10234295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9" userDrawn="1">
          <p15:clr>
            <a:srgbClr val="A4A3A4"/>
          </p15:clr>
        </p15:guide>
        <p15:guide id="2" pos="390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ina" initials="C" lastIdx="3" clrIdx="0"/>
  <p:cmAuthor id="1" name="1959948963@qq.com" initials="1" lastIdx="1" clrIdx="0"/>
  <p:cmAuthor id="2" name="lyl" initials="l" lastIdx="1" clrIdx="1"/>
  <p:cmAuthor id="3" name="zpark" initials="z" lastIdx="1" clrIdx="2"/>
  <p:cmAuthor id="4" name="Administrator" initials="A" lastIdx="1" clrIdx="3"/>
  <p:cmAuthor id="5" name="13621" initials="1" lastIdx="1" clrIdx="4"/>
  <p:cmAuthor id="1477700285" name="Chow" initials="C" lastIdx="1" clrIdx="23"/>
  <p:cmAuthor id="76" name=" " initials="" lastIdx="1" clrIdx="25"/>
  <p:cmAuthor id="6" name="乔 婧" initials="乔" lastIdx="2" clrIdx="5"/>
  <p:cmAuthor id="7" name="lu li" initials="ll" lastIdx="29" clrIdx="6"/>
  <p:cmAuthor id="8" name="张雪姣" initials="1" lastIdx="1" clrIdx="7"/>
  <p:cmAuthor id="9" name="茹玉" initials="茹玉" lastIdx="36" clrIdx="8"/>
  <p:cmAuthor id="10" name="tianting" initials="t" lastIdx="1" clrIdx="9"/>
  <p:cmAuthor id="11" name="sdlyx2008@126.com" initials="s" lastIdx="1" clrIdx="10"/>
  <p:cmAuthor id="12" name="詹园玲" initials="詹" lastIdx="1" clrIdx="10"/>
  <p:cmAuthor id="2000" name="WPS_1591109879_U3MrMZ3I" initials="authorId_1004917322" lastIdx="1656276846" clrIdx="0"/>
  <p:cmAuthor id="13" name="10959" initials="1" lastIdx="1" clrIdx="12"/>
  <p:cmAuthor id="2001" name="骆倩怡_Znauj26B" initials="authorId_382814100" lastIdx="0" clrIdx="0"/>
  <p:cmAuthor id="14" name="sihan" initials="s" lastIdx="1" clrIdx="13"/>
  <p:cmAuthor id="15" name="xxg" initials="x" lastIdx="1" clrIdx="14"/>
  <p:cmAuthor id="16" name="王立臣_Yf6rFjAN" initials="authorId_198262106" lastIdx="2380635" clrIdx="0"/>
  <p:cmAuthor id="17" name="未知用户4" initials="未知用户4" lastIdx="1" clrIdx="7"/>
  <p:cmAuthor id="18" name="zhanghui" initials="z" lastIdx="1" clrIdx="17"/>
  <p:cmAuthor id="1669468316" name="WPS_1735209406" initials="W" lastIdx="1" clrIdx="22"/>
  <p:cmAuthor id="19" name="未知用户5" initials="未知用户5" lastIdx="1" clrIdx="8"/>
  <p:cmAuthor id="20" name="mai mai" initials="m" lastIdx="1" clrIdx="2"/>
  <p:cmAuthor id="21" name="未知用户1" initials="未" lastIdx="1" clrIdx="0"/>
  <p:cmAuthor id="22" name="肖 盛" initials="肖" lastIdx="1" clrIdx="0"/>
  <p:cmAuthor id="23" name="0049628" initials="0" lastIdx="3" clrIdx="0"/>
  <p:cmAuthor id="24" name="NTKO" initials="N" lastIdx="2" clrIdx="0"/>
  <p:cmAuthor id="25" name="石楠 武" initials="石" lastIdx="1" clrIdx="2"/>
  <p:cmAuthor id="26" name="赵成文" initials="赵" lastIdx="4" clrIdx="1"/>
  <p:cmAuthor id="27" name="未知用户13" initials="未" lastIdx="1" clrIdx="0"/>
  <p:cmAuthor id="28" name="Han Jiang" initials="H" lastIdx="1" clrIdx="0"/>
  <p:cmAuthor id="29" name="未知用户7" initials="未" lastIdx="1" clrIdx="0"/>
  <p:cmAuthor id="30" name="xmy" initials="x" lastIdx="4" clrIdx="19"/>
  <p:cmAuthor id="31" name="wum20" initials="w" lastIdx="1" clrIdx="7"/>
  <p:cmAuthor id="32" name="Guangxu Piao" initials="G" lastIdx="7" clrIdx="0"/>
  <p:cmAuthor id="33" name="武敏" initials="武" lastIdx="2" clrIdx="8"/>
  <p:cmAuthor id="34" name="未知用户6" initials="未知用户6" lastIdx="1" clrIdx="9"/>
  <p:cmAuthor id="35" name="JCL" initials="J" lastIdx="1" clrIdx="10"/>
  <p:cmAuthor id="36" name="Chen, Naikang A." initials="C" lastIdx="6" clrIdx="0"/>
  <p:cmAuthor id="37" name="song song" initials="s" lastIdx="1" clrIdx="0"/>
  <p:cmAuthor id="38" name="曾阿婷" initials="曾" lastIdx="1" clrIdx="16"/>
  <p:cmAuthor id="39" name="yubaoquan" initials="y" lastIdx="1" clrIdx="4"/>
  <p:cmAuthor id="40" name="ting yue" initials="t" lastIdx="1" clrIdx="0"/>
  <p:cmAuthor id="41" name="david bin" initials="d" lastIdx="3" clrIdx="0"/>
  <p:cmAuthor id="42" name="MLOONG" initials="M" lastIdx="1" clrIdx="0"/>
  <p:cmAuthor id="44" name="於宝泉" initials="於" lastIdx="0" clrIdx="2"/>
  <p:cmAuthor id="46" name="Liu Dong" initials="L" lastIdx="1" clrIdx="0"/>
  <p:cmAuthor id="47" name="Zhao Jing" initials="Z" lastIdx="1" clrIdx="2"/>
  <p:cmAuthor id="48" name="YANQING BAO" initials="Y" lastIdx="3" clrIdx="0"/>
  <p:cmAuthor id="49" name="Roet-Reinking, Nathalie" initials="R" lastIdx="1" clrIdx="0"/>
  <p:cmAuthor id="50" name="张金龙" initials="张" lastIdx="9" clrIdx="0"/>
  <p:cmAuthor id="51" name="祝惠蓉" initials="祝" lastIdx="3" clrIdx="8"/>
  <p:cmAuthor id="52" name="李霞" initials="李" lastIdx="3" clrIdx="56"/>
  <p:cmAuthor id="53" name="宋琛哲" initials="宋" lastIdx="3" clrIdx="0"/>
  <p:cmAuthor id="54" name="韩瑞颖" initials="韩" lastIdx="106" clrIdx="59"/>
  <p:cmAuthor id="55" name="刘天玉" initials="刘" lastIdx="19" clrIdx="61"/>
  <p:cmAuthor id="56" name="杨志宇" initials="杨" lastIdx="1" clrIdx="63"/>
  <p:cmAuthor id="540707372" name="XXG-QIANQI" initials="X" lastIdx="2" clrIdx="0"/>
  <p:cmAuthor id="1483810881" name="WPS_1679281038" initials="W" lastIdx="1" clrIdx="2"/>
  <p:cmAuthor id="61" name="maomao" initials="m" lastIdx="1" clrIdx="60"/>
  <p:cmAuthor id="43" name="ZJK" initials="Z" lastIdx="5" clrIdx="42"/>
  <p:cmAuthor id="1411827" name="黄晓平" initials="黄" lastIdx="0" clrIdx="0"/>
  <p:cmAuthor id="287643685" name="刘 芷倩" initials="刘" lastIdx="1" clrIdx="38"/>
  <p:cmAuthor id="287643681" name="殷格非" initials="殷" lastIdx="2" clrIdx="0"/>
  <p:cmAuthor id="287643682" name="z r" initials="zr" lastIdx="5" clrIdx="12"/>
  <p:cmAuthor id="287643683" name="lc xue" initials="lx" lastIdx="1" clrIdx="22"/>
  <p:cmAuthor id="191251535" name="沈霄雷" initials="沈" lastIdx="833089" clrIdx="0"/>
  <p:cmAuthor id="191251536" name="SF" initials="S" lastIdx="6" clrIdx="11"/>
  <p:cmAuthor id="191251537" name="sammi" initials="s" lastIdx="0" clrIdx="12"/>
  <p:cmAuthor id="191251538" name="zhangmh@httz.cc" initials="z" lastIdx="3" clrIdx="13"/>
  <p:cmAuthor id="191251539" name="wang" initials="wang" lastIdx="1" clrIdx="14"/>
  <p:cmAuthor id="191251540" name="Microsoft Office User" initials="MOU" lastIdx="1" clrIdx="15"/>
  <p:cmAuthor id="191251541" name="sjzx" initials="s" lastIdx="1" clrIdx="25"/>
  <p:cmAuthor id="191251542" name="yang.yuan" initials="y" lastIdx="0" clrIdx="17"/>
  <p:cmAuthor id="191251543" name="王娟" initials="1" lastIdx="1" clrIdx="31"/>
  <p:cmAuthor id="203337651" name="Chancey " initials="C" lastIdx="1" clrIdx="63"/>
  <p:cmAuthor id="45" name="ZYSR-XY" initials="Z" lastIdx="6" clrIdx="10"/>
  <p:cmAuthor id="1270093215" name="满脑子的核废料" initials="满" lastIdx="12" clrIdx="62"/>
  <p:cmAuthor id="65" name="zhq" initials="z" lastIdx="7" clrIdx="20"/>
  <p:cmAuthor id="66" name="张琦" initials="张" lastIdx="46" clrIdx="21"/>
  <p:cmAuthor id="67" name="黄 俊" initials="黄" lastIdx="1" clrIdx="22"/>
  <p:cmAuthor id="87" name="001" initials="" lastIdx="0" clrIdx="86"/>
  <p:cmAuthor id="88" name="Cong Guo" initials="CG" lastIdx="0" clrIdx="87"/>
  <p:cmAuthor id="89" name="幸全" initials="幸全" lastIdx="0" clrIdx="88"/>
  <p:cmAuthor id="90" name="PC" initials="P" lastIdx="0" clrIdx="89"/>
  <p:cmAuthor id="91" name="Lenovo" initials="L" lastIdx="0" clrIdx="90"/>
  <p:cmAuthor id="92" name="亮 蔡" initials="亮" lastIdx="0" clrIdx="91"/>
  <p:cmAuthor id="93" name="Citics-SZ" initials="Citics-SZ" lastIdx="0" clrIdx="92"/>
  <p:cmAuthor id="94" name="王习习" initials="王" lastIdx="0" clrIdx="93"/>
  <p:cmAuthor id="95" name="31897" initials="3" lastIdx="0" clrIdx="94"/>
  <p:cmAuthor id="96" name="儿子" initials="儿" lastIdx="0" clrIdx="95"/>
  <p:cmAuthor id="97" name="作者" initials="A" lastIdx="0" clrIdx="96"/>
  <p:cmAuthor id="98" name="user2021" initials="u" lastIdx="0" clrIdx="97"/>
  <p:cmAuthor id="99" name="G1045" initials="G" lastIdx="0" clrIdx="98"/>
  <p:cmAuthor id="100" name="Xin Mingyu" initials="XM" lastIdx="0" clrIdx="99"/>
  <p:cmAuthor id="101" name="yx090" initials="y" lastIdx="0" clrIdx="100"/>
  <p:cmAuthor id="102" name="admin" initials="a" lastIdx="0" clrIdx="101"/>
  <p:cmAuthor id="103" name="yifei" initials="y" lastIdx="0" clrIdx="102"/>
  <p:cmAuthor id="104" name="刘江浪" initials="刘江浪" lastIdx="0" clrIdx="103"/>
  <p:cmAuthor id="105" name="ADMIN" initials="A" lastIdx="0" clrIdx="104"/>
  <p:cmAuthor id="106" name="杨" initials="杨" lastIdx="0" clrIdx="105"/>
  <p:cmAuthor id="107" name="峰" initials="峰" lastIdx="0" clrIdx="106"/>
  <p:cmAuthor id="108" name="YAO" initials="Y" lastIdx="0" clrIdx="107"/>
  <p:cmAuthor id="110" name="王 兰香" initials="王" lastIdx="0" clrIdx="109"/>
  <p:cmAuthor id="112" name="jipen" initials="j" lastIdx="0" clrIdx="111"/>
  <p:cmAuthor id="113" name="user4" initials="u" lastIdx="0" clrIdx="112"/>
  <p:cmAuthor id="114" name="Jacobsen, Ginger" initials="GJ" lastIdx="0" clrIdx="113"/>
  <p:cmAuthor id="115" name="TXGZZ02" initials="T" lastIdx="0" clrIdx="114"/>
  <p:cmAuthor id="116" name="具身智能码字机器人" initials="具" lastIdx="0" clrIdx="115"/>
  <p:cmAuthor id="117" name="WPS" initials="W" lastIdx="0" clrIdx="116"/>
  <p:cmAuthor id="118" name="微软用户" initials="微软用户" lastIdx="0" clrIdx="117"/>
  <p:cmAuthor id="119" name="ophel" initials="o" lastIdx="0" clrIdx="118"/>
  <p:cmAuthor id="120" name="pc" initials="p" lastIdx="0" clrIdx="119"/>
  <p:cmAuthor id="121" name="air AJQ" initials="a" lastIdx="0" clrIdx="120"/>
  <p:cmAuthor id="122" name="Summer" initials="S" lastIdx="0" clrIdx="121"/>
  <p:cmAuthor id="123" name="xiaozhen li" initials="x" lastIdx="0" clrIdx="122"/>
  <p:cmAuthor id="124" name="Lan, Jian" initials="L" lastIdx="0" clrIdx="123"/>
  <p:cmAuthor id="125" name="李 韬" initials="李" lastIdx="0" clrIdx="124"/>
  <p:cmAuthor id="126" name="XIAO XINWEN" initials="XX" lastIdx="0" clrIdx="125"/>
  <p:cmAuthor id="127" name="jrj" initials="jrj" lastIdx="0" clrIdx="126"/>
  <p:cmAuthor id="128" name="小李孟德" initials="小" lastIdx="0" clrIdx="127"/>
  <p:cmAuthor id="129" name="thtf" initials="t" lastIdx="0" clrIdx="128"/>
  <p:cmAuthor id="130" name="Yu Zhao" initials="YZ" lastIdx="0" clrIdx="129"/>
  <p:cmAuthor id="131" name="郑萌" initials="萌郑" lastIdx="0" clrIdx="130"/>
  <p:cmAuthor id="132" name="yang yang" initials="yy" lastIdx="0" clrIdx="131"/>
  <p:cmAuthor id="133" name="yayaw" initials="y" lastIdx="0" clrIdx="132"/>
  <p:cmAuthor id="134" name="CHEYUANZHENG" initials="u" lastIdx="0" clrIdx="133"/>
  <p:cmAuthor id="135" name="weichenwei" initials="w" lastIdx="0" clrIdx="13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6BFF"/>
    <a:srgbClr val="8134F1"/>
    <a:srgbClr val="E0D7FA"/>
    <a:srgbClr val="971DF7"/>
    <a:srgbClr val="0070C0"/>
    <a:srgbClr val="FF6600"/>
    <a:srgbClr val="14B8A6"/>
    <a:srgbClr val="47607D"/>
    <a:srgbClr val="FF8A39"/>
    <a:srgbClr val="1FAE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19"/>
        <p:guide pos="39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5" Type="http://schemas.openxmlformats.org/officeDocument/2006/relationships/tags" Target="tags/tag180.xml"/><Relationship Id="rId34" Type="http://schemas.openxmlformats.org/officeDocument/2006/relationships/commentAuthors" Target="commentAuthors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4" Type="http://schemas.openxmlformats.org/officeDocument/2006/relationships/theme" Target="../theme/theme3.xml"/><Relationship Id="rId13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</p:sldLayoutIdLst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2" Type="http://schemas.openxmlformats.org/officeDocument/2006/relationships/slideLayout" Target="../slideLayouts/slideLayout22.xml"/><Relationship Id="rId21" Type="http://schemas.openxmlformats.org/officeDocument/2006/relationships/tags" Target="../tags/tag19.xml"/><Relationship Id="rId20" Type="http://schemas.openxmlformats.org/officeDocument/2006/relationships/image" Target="../media/image7.png"/><Relationship Id="rId2" Type="http://schemas.openxmlformats.org/officeDocument/2006/relationships/tags" Target="../tags/tag3.xml"/><Relationship Id="rId19" Type="http://schemas.openxmlformats.org/officeDocument/2006/relationships/image" Target="../media/image6.png"/><Relationship Id="rId18" Type="http://schemas.openxmlformats.org/officeDocument/2006/relationships/image" Target="../media/image5.png"/><Relationship Id="rId17" Type="http://schemas.openxmlformats.org/officeDocument/2006/relationships/tags" Target="../tags/tag18.xml"/><Relationship Id="rId16" Type="http://schemas.openxmlformats.org/officeDocument/2006/relationships/tags" Target="../tags/tag17.xml"/><Relationship Id="rId15" Type="http://schemas.openxmlformats.org/officeDocument/2006/relationships/tags" Target="../tags/tag16.xml"/><Relationship Id="rId14" Type="http://schemas.openxmlformats.org/officeDocument/2006/relationships/tags" Target="../tags/tag15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9" Type="http://schemas.openxmlformats.org/officeDocument/2006/relationships/slideLayout" Target="../slideLayouts/slideLayout22.xml"/><Relationship Id="rId18" Type="http://schemas.openxmlformats.org/officeDocument/2006/relationships/tags" Target="../tags/tag33.xml"/><Relationship Id="rId17" Type="http://schemas.openxmlformats.org/officeDocument/2006/relationships/tags" Target="../tags/tag32.xml"/><Relationship Id="rId16" Type="http://schemas.openxmlformats.org/officeDocument/2006/relationships/tags" Target="../tags/tag31.xml"/><Relationship Id="rId15" Type="http://schemas.openxmlformats.org/officeDocument/2006/relationships/tags" Target="../tags/tag30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image" Target="../media/image7.png"/><Relationship Id="rId11" Type="http://schemas.openxmlformats.org/officeDocument/2006/relationships/image" Target="../media/image6.png"/><Relationship Id="rId10" Type="http://schemas.openxmlformats.org/officeDocument/2006/relationships/image" Target="../media/image5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7" Type="http://schemas.openxmlformats.org/officeDocument/2006/relationships/tags" Target="../tags/tag3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41.xml"/><Relationship Id="rId7" Type="http://schemas.openxmlformats.org/officeDocument/2006/relationships/image" Target="../media/image9.png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11.svg"/><Relationship Id="rId10" Type="http://schemas.openxmlformats.org/officeDocument/2006/relationships/slideLayout" Target="../slideLayouts/slideLayout38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0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73.xml"/><Relationship Id="rId16" Type="http://schemas.openxmlformats.org/officeDocument/2006/relationships/tags" Target="../tags/tag72.xml"/><Relationship Id="rId15" Type="http://schemas.openxmlformats.org/officeDocument/2006/relationships/tags" Target="../tags/tag71.xml"/><Relationship Id="rId14" Type="http://schemas.openxmlformats.org/officeDocument/2006/relationships/tags" Target="../tags/tag70.xml"/><Relationship Id="rId13" Type="http://schemas.openxmlformats.org/officeDocument/2006/relationships/tags" Target="../tags/tag69.xml"/><Relationship Id="rId12" Type="http://schemas.openxmlformats.org/officeDocument/2006/relationships/tags" Target="../tags/tag68.xml"/><Relationship Id="rId11" Type="http://schemas.openxmlformats.org/officeDocument/2006/relationships/tags" Target="../tags/tag67.xml"/><Relationship Id="rId10" Type="http://schemas.openxmlformats.org/officeDocument/2006/relationships/tags" Target="../tags/tag66.xml"/><Relationship Id="rId1" Type="http://schemas.openxmlformats.org/officeDocument/2006/relationships/tags" Target="../tags/tag6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81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image" Target="../media/image7.png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9" Type="http://schemas.openxmlformats.org/officeDocument/2006/relationships/tags" Target="../tags/tag97.xml"/><Relationship Id="rId18" Type="http://schemas.openxmlformats.org/officeDocument/2006/relationships/tags" Target="../tags/tag96.xml"/><Relationship Id="rId17" Type="http://schemas.openxmlformats.org/officeDocument/2006/relationships/tags" Target="../tags/tag95.xml"/><Relationship Id="rId16" Type="http://schemas.openxmlformats.org/officeDocument/2006/relationships/tags" Target="../tags/tag94.xml"/><Relationship Id="rId15" Type="http://schemas.openxmlformats.org/officeDocument/2006/relationships/tags" Target="../tags/tag93.xml"/><Relationship Id="rId14" Type="http://schemas.openxmlformats.org/officeDocument/2006/relationships/tags" Target="../tags/tag92.xml"/><Relationship Id="rId13" Type="http://schemas.openxmlformats.org/officeDocument/2006/relationships/tags" Target="../tags/tag91.xml"/><Relationship Id="rId12" Type="http://schemas.openxmlformats.org/officeDocument/2006/relationships/tags" Target="../tags/tag90.xml"/><Relationship Id="rId11" Type="http://schemas.openxmlformats.org/officeDocument/2006/relationships/tags" Target="../tags/tag89.xml"/><Relationship Id="rId10" Type="http://schemas.openxmlformats.org/officeDocument/2006/relationships/tags" Target="../tags/tag88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7" Type="http://schemas.openxmlformats.org/officeDocument/2006/relationships/tags" Target="../tags/tag10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tags" Target="../tags/tag112.xml"/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9" Type="http://schemas.openxmlformats.org/officeDocument/2006/relationships/slideLayout" Target="../slideLayouts/slideLayout22.xml"/><Relationship Id="rId18" Type="http://schemas.openxmlformats.org/officeDocument/2006/relationships/tags" Target="../tags/tag119.xml"/><Relationship Id="rId17" Type="http://schemas.openxmlformats.org/officeDocument/2006/relationships/tags" Target="../tags/tag118.xml"/><Relationship Id="rId16" Type="http://schemas.openxmlformats.org/officeDocument/2006/relationships/tags" Target="../tags/tag117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image" Target="../media/image7.png"/><Relationship Id="rId11" Type="http://schemas.openxmlformats.org/officeDocument/2006/relationships/image" Target="../media/image6.png"/><Relationship Id="rId10" Type="http://schemas.openxmlformats.org/officeDocument/2006/relationships/image" Target="../media/image5.png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25.xml"/><Relationship Id="rId8" Type="http://schemas.openxmlformats.org/officeDocument/2006/relationships/tags" Target="../tags/tag124.xml"/><Relationship Id="rId7" Type="http://schemas.openxmlformats.org/officeDocument/2006/relationships/tags" Target="../tags/tag123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128.xml"/><Relationship Id="rId13" Type="http://schemas.openxmlformats.org/officeDocument/2006/relationships/image" Target="../media/image15.png"/><Relationship Id="rId12" Type="http://schemas.openxmlformats.org/officeDocument/2006/relationships/image" Target="../media/image14.jpeg"/><Relationship Id="rId11" Type="http://schemas.openxmlformats.org/officeDocument/2006/relationships/tags" Target="../tags/tag127.xml"/><Relationship Id="rId10" Type="http://schemas.openxmlformats.org/officeDocument/2006/relationships/tags" Target="../tags/tag126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image" Target="../media/image7.png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145.xml"/><Relationship Id="rId24" Type="http://schemas.openxmlformats.org/officeDocument/2006/relationships/image" Target="../media/image20.svg"/><Relationship Id="rId23" Type="http://schemas.openxmlformats.org/officeDocument/2006/relationships/image" Target="../media/image19.png"/><Relationship Id="rId22" Type="http://schemas.openxmlformats.org/officeDocument/2006/relationships/tags" Target="../tags/tag144.xml"/><Relationship Id="rId21" Type="http://schemas.openxmlformats.org/officeDocument/2006/relationships/tags" Target="../tags/tag143.xml"/><Relationship Id="rId20" Type="http://schemas.openxmlformats.org/officeDocument/2006/relationships/image" Target="../media/image18.png"/><Relationship Id="rId2" Type="http://schemas.openxmlformats.org/officeDocument/2006/relationships/image" Target="../media/image6.png"/><Relationship Id="rId19" Type="http://schemas.openxmlformats.org/officeDocument/2006/relationships/image" Target="../media/image17.png"/><Relationship Id="rId18" Type="http://schemas.openxmlformats.org/officeDocument/2006/relationships/image" Target="../media/image16.png"/><Relationship Id="rId17" Type="http://schemas.openxmlformats.org/officeDocument/2006/relationships/tags" Target="../tags/tag142.xml"/><Relationship Id="rId16" Type="http://schemas.openxmlformats.org/officeDocument/2006/relationships/tags" Target="../tags/tag141.xml"/><Relationship Id="rId15" Type="http://schemas.openxmlformats.org/officeDocument/2006/relationships/tags" Target="../tags/tag140.xml"/><Relationship Id="rId14" Type="http://schemas.openxmlformats.org/officeDocument/2006/relationships/tags" Target="../tags/tag139.xml"/><Relationship Id="rId13" Type="http://schemas.openxmlformats.org/officeDocument/2006/relationships/tags" Target="../tags/tag138.xml"/><Relationship Id="rId12" Type="http://schemas.openxmlformats.org/officeDocument/2006/relationships/tags" Target="../tags/tag137.xml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22.svg"/><Relationship Id="rId7" Type="http://schemas.openxmlformats.org/officeDocument/2006/relationships/image" Target="../media/image21.png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tags" Target="../tags/tag14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149.xml"/><Relationship Id="rId12" Type="http://schemas.openxmlformats.org/officeDocument/2006/relationships/image" Target="../media/image26.svg"/><Relationship Id="rId11" Type="http://schemas.openxmlformats.org/officeDocument/2006/relationships/image" Target="../media/image25.png"/><Relationship Id="rId10" Type="http://schemas.openxmlformats.org/officeDocument/2006/relationships/image" Target="../media/image24.sv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55.xml"/><Relationship Id="rId8" Type="http://schemas.openxmlformats.org/officeDocument/2006/relationships/tags" Target="../tags/tag154.xml"/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image" Target="../media/image7.png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167.xml"/><Relationship Id="rId21" Type="http://schemas.openxmlformats.org/officeDocument/2006/relationships/image" Target="../media/image27.png"/><Relationship Id="rId20" Type="http://schemas.openxmlformats.org/officeDocument/2006/relationships/tags" Target="../tags/tag166.xml"/><Relationship Id="rId2" Type="http://schemas.openxmlformats.org/officeDocument/2006/relationships/image" Target="../media/image6.png"/><Relationship Id="rId19" Type="http://schemas.openxmlformats.org/officeDocument/2006/relationships/tags" Target="../tags/tag165.xml"/><Relationship Id="rId18" Type="http://schemas.openxmlformats.org/officeDocument/2006/relationships/tags" Target="../tags/tag164.xml"/><Relationship Id="rId17" Type="http://schemas.openxmlformats.org/officeDocument/2006/relationships/tags" Target="../tags/tag163.xml"/><Relationship Id="rId16" Type="http://schemas.openxmlformats.org/officeDocument/2006/relationships/tags" Target="../tags/tag162.xml"/><Relationship Id="rId15" Type="http://schemas.openxmlformats.org/officeDocument/2006/relationships/tags" Target="../tags/tag161.xml"/><Relationship Id="rId14" Type="http://schemas.openxmlformats.org/officeDocument/2006/relationships/tags" Target="../tags/tag160.xml"/><Relationship Id="rId13" Type="http://schemas.openxmlformats.org/officeDocument/2006/relationships/tags" Target="../tags/tag159.xml"/><Relationship Id="rId12" Type="http://schemas.openxmlformats.org/officeDocument/2006/relationships/tags" Target="../tags/tag158.xml"/><Relationship Id="rId11" Type="http://schemas.openxmlformats.org/officeDocument/2006/relationships/tags" Target="../tags/tag157.xml"/><Relationship Id="rId10" Type="http://schemas.openxmlformats.org/officeDocument/2006/relationships/tags" Target="../tags/tag156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75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F:\中关村信息谷\信息谷资料\信息谷VI\PPT\字01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57080" y="1016212"/>
            <a:ext cx="3384000" cy="388532"/>
          </a:xfrm>
          <a:prstGeom prst="rect">
            <a:avLst/>
          </a:prstGeom>
          <a:noFill/>
        </p:spPr>
      </p:pic>
      <p:pic>
        <p:nvPicPr>
          <p:cNvPr id="9" name="Picture 2" descr="F:\中关村信息谷\信息谷资料\信息谷VI\PPT\未标题-1_画板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045" y="114300"/>
            <a:ext cx="11969750" cy="4505325"/>
          </a:xfrm>
          <a:prstGeom prst="rect">
            <a:avLst/>
          </a:prstGeom>
          <a:noFill/>
        </p:spPr>
      </p:pic>
      <p:sp>
        <p:nvSpPr>
          <p:cNvPr id="12" name="TextBox 9"/>
          <p:cNvSpPr txBox="1"/>
          <p:nvPr/>
        </p:nvSpPr>
        <p:spPr>
          <a:xfrm>
            <a:off x="407035" y="1219200"/>
            <a:ext cx="111791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effectLst>
                  <a:outerShdw blurRad="101600" dist="889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charset="-122"/>
                <a:ea typeface="微软雅黑" charset="-122"/>
              </a:rPr>
              <a:t>智能制造产业</a:t>
            </a:r>
            <a:r>
              <a:rPr lang="zh-CN" altLang="en-US" sz="5400" b="1" dirty="0">
                <a:solidFill>
                  <a:schemeClr val="bg1"/>
                </a:solidFill>
                <a:effectLst>
                  <a:outerShdw blurRad="101600" dist="889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charset="-122"/>
                <a:ea typeface="微软雅黑" charset="-122"/>
              </a:rPr>
              <a:t>链分析</a:t>
            </a:r>
            <a:endParaRPr lang="zh-CN" altLang="en-US" sz="5400" b="1" dirty="0">
              <a:solidFill>
                <a:schemeClr val="bg1"/>
              </a:solidFill>
              <a:effectLst>
                <a:outerShdw blurRad="101600" dist="88900" dir="2700000" algn="tl" rotWithShape="0">
                  <a:prstClr val="black">
                    <a:alpha val="40000"/>
                  </a:prstClr>
                </a:outerShdw>
              </a:effectLst>
              <a:latin typeface="微软雅黑" charset="-122"/>
              <a:ea typeface="微软雅黑" charset="-122"/>
            </a:endParaRPr>
          </a:p>
        </p:txBody>
      </p:sp>
      <p:sp>
        <p:nvSpPr>
          <p:cNvPr id="3" name="TextBox 10"/>
          <p:cNvSpPr txBox="1"/>
          <p:nvPr/>
        </p:nvSpPr>
        <p:spPr>
          <a:xfrm>
            <a:off x="4164901" y="3441069"/>
            <a:ext cx="367665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bg1">
                        <a:lumMod val="75000"/>
                      </a:schemeClr>
                    </a:gs>
                    <a:gs pos="94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微软雅黑" charset="-122"/>
                <a:ea typeface="微软雅黑" charset="-122"/>
              </a:rPr>
              <a:t>创新引领  协同发展</a:t>
            </a:r>
            <a:endParaRPr lang="zh-CN" altLang="en-US" sz="3200" b="1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lumMod val="75000"/>
                    </a:schemeClr>
                  </a:gs>
                  <a:gs pos="94000">
                    <a:schemeClr val="bg1">
                      <a:lumMod val="50000"/>
                    </a:schemeClr>
                  </a:gs>
                </a:gsLst>
                <a:lin ang="5400000" scaled="0"/>
              </a:gradFill>
              <a:latin typeface="微软雅黑" charset="-122"/>
              <a:ea typeface="微软雅黑" charset="-122"/>
            </a:endParaRPr>
          </a:p>
        </p:txBody>
      </p:sp>
      <p:pic>
        <p:nvPicPr>
          <p:cNvPr id="20" name="Picture 4" descr="F:\中关村信息谷\信息谷资料\信息谷VI\PPT\公司全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3855" y="2924810"/>
            <a:ext cx="3713480" cy="427990"/>
          </a:xfrm>
          <a:prstGeom prst="rect">
            <a:avLst/>
          </a:prstGeom>
          <a:noFill/>
        </p:spPr>
      </p:pic>
      <p:pic>
        <p:nvPicPr>
          <p:cNvPr id="2" name="图片 1" descr="图片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10" y="2708910"/>
            <a:ext cx="11970385" cy="3975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9175" y="60801"/>
            <a:ext cx="1698625" cy="1081088"/>
          </a:xfrm>
        </p:spPr>
        <p:txBody>
          <a:bodyPr/>
          <a:lstStyle/>
          <a:p>
            <a:r>
              <a:rPr lang="zh-CN" altLang="en-US" sz="4800">
                <a:latin typeface="微软雅黑" charset="-122"/>
                <a:ea typeface="微软雅黑" charset="-122"/>
              </a:rPr>
              <a:t>目录</a:t>
            </a:r>
            <a:endParaRPr lang="zh-CN" altLang="en-US" sz="4800">
              <a:latin typeface="微软雅黑" charset="-122"/>
              <a:ea typeface="微软雅黑" charset="-122"/>
            </a:endParaRPr>
          </a:p>
        </p:txBody>
      </p:sp>
      <p:sp>
        <p:nvSpPr>
          <p:cNvPr id="40" name="任意多边形: 形状 39"/>
          <p:cNvSpPr/>
          <p:nvPr>
            <p:custDataLst>
              <p:tags r:id="rId2"/>
            </p:custDataLst>
          </p:nvPr>
        </p:nvSpPr>
        <p:spPr>
          <a:xfrm>
            <a:off x="2783205" y="646430"/>
            <a:ext cx="2828290" cy="397510"/>
          </a:xfrm>
          <a:custGeom>
            <a:avLst/>
            <a:gdLst/>
            <a:ahLst/>
            <a:cxnLst/>
            <a:rect l="l" t="t" r="r" b="b"/>
            <a:pathLst>
              <a:path w="3777444" h="536451">
                <a:moveTo>
                  <a:pt x="703511" y="95771"/>
                </a:moveTo>
                <a:cubicBezTo>
                  <a:pt x="660202" y="95771"/>
                  <a:pt x="626101" y="111845"/>
                  <a:pt x="601210" y="143992"/>
                </a:cubicBezTo>
                <a:cubicBezTo>
                  <a:pt x="576318" y="176138"/>
                  <a:pt x="563873" y="217773"/>
                  <a:pt x="563873" y="268896"/>
                </a:cubicBezTo>
                <a:cubicBezTo>
                  <a:pt x="563873" y="319348"/>
                  <a:pt x="576039" y="360592"/>
                  <a:pt x="600373" y="392628"/>
                </a:cubicBezTo>
                <a:cubicBezTo>
                  <a:pt x="624706" y="424663"/>
                  <a:pt x="658081" y="440681"/>
                  <a:pt x="700497" y="440681"/>
                </a:cubicBezTo>
                <a:cubicBezTo>
                  <a:pt x="743806" y="440681"/>
                  <a:pt x="777515" y="425333"/>
                  <a:pt x="801625" y="394637"/>
                </a:cubicBezTo>
                <a:cubicBezTo>
                  <a:pt x="825736" y="363941"/>
                  <a:pt x="837791" y="322697"/>
                  <a:pt x="837791" y="270905"/>
                </a:cubicBezTo>
                <a:cubicBezTo>
                  <a:pt x="837791" y="216880"/>
                  <a:pt x="826071" y="174185"/>
                  <a:pt x="802630" y="142820"/>
                </a:cubicBezTo>
                <a:cubicBezTo>
                  <a:pt x="779190" y="111454"/>
                  <a:pt x="746150" y="95771"/>
                  <a:pt x="703511" y="95771"/>
                </a:cubicBezTo>
                <a:close/>
                <a:moveTo>
                  <a:pt x="2974777" y="8707"/>
                </a:moveTo>
                <a:lnTo>
                  <a:pt x="3381301" y="8707"/>
                </a:lnTo>
                <a:lnTo>
                  <a:pt x="3381301" y="99120"/>
                </a:lnTo>
                <a:lnTo>
                  <a:pt x="3233291" y="99120"/>
                </a:lnTo>
                <a:lnTo>
                  <a:pt x="3233291" y="527410"/>
                </a:lnTo>
                <a:lnTo>
                  <a:pt x="3122451" y="527410"/>
                </a:lnTo>
                <a:lnTo>
                  <a:pt x="3122451" y="99120"/>
                </a:lnTo>
                <a:lnTo>
                  <a:pt x="2974777" y="99120"/>
                </a:lnTo>
                <a:close/>
                <a:moveTo>
                  <a:pt x="2442307" y="8707"/>
                </a:moveTo>
                <a:lnTo>
                  <a:pt x="2562857" y="8707"/>
                </a:lnTo>
                <a:lnTo>
                  <a:pt x="2774491" y="334864"/>
                </a:lnTo>
                <a:cubicBezTo>
                  <a:pt x="2788555" y="356518"/>
                  <a:pt x="2797150" y="370248"/>
                  <a:pt x="2800276" y="376052"/>
                </a:cubicBezTo>
                <a:lnTo>
                  <a:pt x="2801950" y="376052"/>
                </a:lnTo>
                <a:cubicBezTo>
                  <a:pt x="2799717" y="363550"/>
                  <a:pt x="2798601" y="339663"/>
                  <a:pt x="2798601" y="304391"/>
                </a:cubicBezTo>
                <a:lnTo>
                  <a:pt x="2798601" y="8707"/>
                </a:lnTo>
                <a:lnTo>
                  <a:pt x="2903413" y="8707"/>
                </a:lnTo>
                <a:lnTo>
                  <a:pt x="2903413" y="527410"/>
                </a:lnTo>
                <a:lnTo>
                  <a:pt x="2790230" y="527410"/>
                </a:lnTo>
                <a:lnTo>
                  <a:pt x="2570559" y="191877"/>
                </a:lnTo>
                <a:cubicBezTo>
                  <a:pt x="2559174" y="174464"/>
                  <a:pt x="2550914" y="160400"/>
                  <a:pt x="2545779" y="149684"/>
                </a:cubicBezTo>
                <a:lnTo>
                  <a:pt x="2544105" y="149684"/>
                </a:lnTo>
                <a:cubicBezTo>
                  <a:pt x="2546114" y="167544"/>
                  <a:pt x="2547119" y="195114"/>
                  <a:pt x="2547119" y="232396"/>
                </a:cubicBezTo>
                <a:lnTo>
                  <a:pt x="2547119" y="527410"/>
                </a:lnTo>
                <a:lnTo>
                  <a:pt x="2442307" y="527410"/>
                </a:lnTo>
                <a:close/>
                <a:moveTo>
                  <a:pt x="2051782" y="8707"/>
                </a:moveTo>
                <a:lnTo>
                  <a:pt x="2346796" y="8707"/>
                </a:lnTo>
                <a:lnTo>
                  <a:pt x="2346796" y="99120"/>
                </a:lnTo>
                <a:lnTo>
                  <a:pt x="2162287" y="99120"/>
                </a:lnTo>
                <a:lnTo>
                  <a:pt x="2162287" y="221345"/>
                </a:lnTo>
                <a:lnTo>
                  <a:pt x="2333737" y="221345"/>
                </a:lnTo>
                <a:lnTo>
                  <a:pt x="2333737" y="311423"/>
                </a:lnTo>
                <a:lnTo>
                  <a:pt x="2162287" y="311423"/>
                </a:lnTo>
                <a:lnTo>
                  <a:pt x="2162287" y="436997"/>
                </a:lnTo>
                <a:lnTo>
                  <a:pt x="2358851" y="436997"/>
                </a:lnTo>
                <a:lnTo>
                  <a:pt x="2358851" y="527410"/>
                </a:lnTo>
                <a:lnTo>
                  <a:pt x="2051782" y="527410"/>
                </a:lnTo>
                <a:close/>
                <a:moveTo>
                  <a:pt x="1574602" y="8707"/>
                </a:moveTo>
                <a:lnTo>
                  <a:pt x="1981126" y="8707"/>
                </a:lnTo>
                <a:lnTo>
                  <a:pt x="1981126" y="99120"/>
                </a:lnTo>
                <a:lnTo>
                  <a:pt x="1833116" y="99120"/>
                </a:lnTo>
                <a:lnTo>
                  <a:pt x="1833116" y="527410"/>
                </a:lnTo>
                <a:lnTo>
                  <a:pt x="1722276" y="527410"/>
                </a:lnTo>
                <a:lnTo>
                  <a:pt x="1722276" y="99120"/>
                </a:lnTo>
                <a:lnTo>
                  <a:pt x="1574602" y="99120"/>
                </a:lnTo>
                <a:close/>
                <a:moveTo>
                  <a:pt x="1042132" y="8707"/>
                </a:moveTo>
                <a:lnTo>
                  <a:pt x="1162683" y="8707"/>
                </a:lnTo>
                <a:lnTo>
                  <a:pt x="1374316" y="334864"/>
                </a:lnTo>
                <a:cubicBezTo>
                  <a:pt x="1388380" y="356518"/>
                  <a:pt x="1396975" y="370248"/>
                  <a:pt x="1400101" y="376052"/>
                </a:cubicBezTo>
                <a:lnTo>
                  <a:pt x="1401775" y="376052"/>
                </a:lnTo>
                <a:cubicBezTo>
                  <a:pt x="1399543" y="363550"/>
                  <a:pt x="1398426" y="339663"/>
                  <a:pt x="1398426" y="304391"/>
                </a:cubicBezTo>
                <a:lnTo>
                  <a:pt x="1398426" y="8707"/>
                </a:lnTo>
                <a:lnTo>
                  <a:pt x="1503239" y="8707"/>
                </a:lnTo>
                <a:lnTo>
                  <a:pt x="1503239" y="527410"/>
                </a:lnTo>
                <a:lnTo>
                  <a:pt x="1390055" y="527410"/>
                </a:lnTo>
                <a:lnTo>
                  <a:pt x="1170384" y="191877"/>
                </a:lnTo>
                <a:cubicBezTo>
                  <a:pt x="1158999" y="174464"/>
                  <a:pt x="1150739" y="160400"/>
                  <a:pt x="1145605" y="149684"/>
                </a:cubicBezTo>
                <a:lnTo>
                  <a:pt x="1143930" y="149684"/>
                </a:lnTo>
                <a:cubicBezTo>
                  <a:pt x="1145939" y="167544"/>
                  <a:pt x="1146944" y="195114"/>
                  <a:pt x="1146944" y="232396"/>
                </a:cubicBezTo>
                <a:lnTo>
                  <a:pt x="1146944" y="527410"/>
                </a:lnTo>
                <a:lnTo>
                  <a:pt x="1042132" y="527410"/>
                </a:lnTo>
                <a:close/>
                <a:moveTo>
                  <a:pt x="3627090" y="0"/>
                </a:moveTo>
                <a:cubicBezTo>
                  <a:pt x="3677766" y="0"/>
                  <a:pt x="3720294" y="6586"/>
                  <a:pt x="3754673" y="19757"/>
                </a:cubicBezTo>
                <a:lnTo>
                  <a:pt x="3754673" y="123565"/>
                </a:lnTo>
                <a:cubicBezTo>
                  <a:pt x="3719847" y="99901"/>
                  <a:pt x="3679106" y="88069"/>
                  <a:pt x="3632448" y="88069"/>
                </a:cubicBezTo>
                <a:cubicBezTo>
                  <a:pt x="3605212" y="88069"/>
                  <a:pt x="3583446" y="93037"/>
                  <a:pt x="3567150" y="102971"/>
                </a:cubicBezTo>
                <a:cubicBezTo>
                  <a:pt x="3550853" y="112905"/>
                  <a:pt x="3542705" y="126244"/>
                  <a:pt x="3542705" y="142987"/>
                </a:cubicBezTo>
                <a:cubicBezTo>
                  <a:pt x="3542705" y="156382"/>
                  <a:pt x="3548286" y="168716"/>
                  <a:pt x="3559448" y="179989"/>
                </a:cubicBezTo>
                <a:cubicBezTo>
                  <a:pt x="3570610" y="191263"/>
                  <a:pt x="3598180" y="206499"/>
                  <a:pt x="3642159" y="225698"/>
                </a:cubicBezTo>
                <a:cubicBezTo>
                  <a:pt x="3693728" y="247799"/>
                  <a:pt x="3729168" y="271128"/>
                  <a:pt x="3748478" y="295685"/>
                </a:cubicBezTo>
                <a:cubicBezTo>
                  <a:pt x="3767789" y="320241"/>
                  <a:pt x="3777444" y="349486"/>
                  <a:pt x="3777444" y="383419"/>
                </a:cubicBezTo>
                <a:cubicBezTo>
                  <a:pt x="3777444" y="433202"/>
                  <a:pt x="3759808" y="471153"/>
                  <a:pt x="3724535" y="497272"/>
                </a:cubicBezTo>
                <a:cubicBezTo>
                  <a:pt x="3689263" y="523392"/>
                  <a:pt x="3639145" y="536451"/>
                  <a:pt x="3574182" y="536451"/>
                </a:cubicBezTo>
                <a:cubicBezTo>
                  <a:pt x="3514799" y="536451"/>
                  <a:pt x="3466133" y="526852"/>
                  <a:pt x="3428181" y="507653"/>
                </a:cubicBezTo>
                <a:lnTo>
                  <a:pt x="3428181" y="396813"/>
                </a:lnTo>
                <a:cubicBezTo>
                  <a:pt x="3469928" y="431416"/>
                  <a:pt x="3517367" y="448717"/>
                  <a:pt x="3570498" y="448717"/>
                </a:cubicBezTo>
                <a:cubicBezTo>
                  <a:pt x="3600636" y="448717"/>
                  <a:pt x="3623295" y="443527"/>
                  <a:pt x="3638476" y="433146"/>
                </a:cubicBezTo>
                <a:cubicBezTo>
                  <a:pt x="3653656" y="422765"/>
                  <a:pt x="3661246" y="409427"/>
                  <a:pt x="3661246" y="393130"/>
                </a:cubicBezTo>
                <a:cubicBezTo>
                  <a:pt x="3661246" y="379066"/>
                  <a:pt x="3655219" y="365783"/>
                  <a:pt x="3643164" y="353281"/>
                </a:cubicBezTo>
                <a:cubicBezTo>
                  <a:pt x="3631109" y="340780"/>
                  <a:pt x="3599297" y="323813"/>
                  <a:pt x="3547728" y="302382"/>
                </a:cubicBezTo>
                <a:cubicBezTo>
                  <a:pt x="3466691" y="268003"/>
                  <a:pt x="3426172" y="217996"/>
                  <a:pt x="3426172" y="152363"/>
                </a:cubicBezTo>
                <a:cubicBezTo>
                  <a:pt x="3426172" y="104143"/>
                  <a:pt x="3444534" y="66694"/>
                  <a:pt x="3481257" y="40017"/>
                </a:cubicBezTo>
                <a:cubicBezTo>
                  <a:pt x="3517981" y="13339"/>
                  <a:pt x="3566592" y="0"/>
                  <a:pt x="3627090" y="0"/>
                </a:cubicBezTo>
                <a:close/>
                <a:moveTo>
                  <a:pt x="706859" y="0"/>
                </a:moveTo>
                <a:cubicBezTo>
                  <a:pt x="780976" y="0"/>
                  <a:pt x="840637" y="24669"/>
                  <a:pt x="885844" y="74005"/>
                </a:cubicBezTo>
                <a:cubicBezTo>
                  <a:pt x="931050" y="123342"/>
                  <a:pt x="953653" y="186742"/>
                  <a:pt x="953653" y="264208"/>
                </a:cubicBezTo>
                <a:cubicBezTo>
                  <a:pt x="953653" y="345021"/>
                  <a:pt x="930157" y="410599"/>
                  <a:pt x="883165" y="460940"/>
                </a:cubicBezTo>
                <a:cubicBezTo>
                  <a:pt x="836172" y="511281"/>
                  <a:pt x="774613" y="536451"/>
                  <a:pt x="698488" y="536451"/>
                </a:cubicBezTo>
                <a:cubicBezTo>
                  <a:pt x="624148" y="536451"/>
                  <a:pt x="563761" y="512062"/>
                  <a:pt x="517327" y="463284"/>
                </a:cubicBezTo>
                <a:cubicBezTo>
                  <a:pt x="470892" y="414505"/>
                  <a:pt x="447675" y="351718"/>
                  <a:pt x="447675" y="274923"/>
                </a:cubicBezTo>
                <a:cubicBezTo>
                  <a:pt x="447675" y="193663"/>
                  <a:pt x="471394" y="127527"/>
                  <a:pt x="518833" y="76517"/>
                </a:cubicBezTo>
                <a:cubicBezTo>
                  <a:pt x="566272" y="25506"/>
                  <a:pt x="628948" y="0"/>
                  <a:pt x="706859" y="0"/>
                </a:cubicBezTo>
                <a:close/>
                <a:moveTo>
                  <a:pt x="275258" y="0"/>
                </a:moveTo>
                <a:cubicBezTo>
                  <a:pt x="325934" y="0"/>
                  <a:pt x="368350" y="6586"/>
                  <a:pt x="402506" y="19757"/>
                </a:cubicBezTo>
                <a:lnTo>
                  <a:pt x="402506" y="126579"/>
                </a:lnTo>
                <a:cubicBezTo>
                  <a:pt x="367457" y="106040"/>
                  <a:pt x="327720" y="95771"/>
                  <a:pt x="283295" y="95771"/>
                </a:cubicBezTo>
                <a:cubicBezTo>
                  <a:pt x="232618" y="95771"/>
                  <a:pt x="192100" y="111956"/>
                  <a:pt x="161739" y="144326"/>
                </a:cubicBezTo>
                <a:cubicBezTo>
                  <a:pt x="131378" y="176697"/>
                  <a:pt x="116198" y="219001"/>
                  <a:pt x="116198" y="271240"/>
                </a:cubicBezTo>
                <a:cubicBezTo>
                  <a:pt x="116198" y="322139"/>
                  <a:pt x="130597" y="363104"/>
                  <a:pt x="159395" y="394135"/>
                </a:cubicBezTo>
                <a:cubicBezTo>
                  <a:pt x="188193" y="425165"/>
                  <a:pt x="227149" y="440681"/>
                  <a:pt x="276262" y="440681"/>
                </a:cubicBezTo>
                <a:cubicBezTo>
                  <a:pt x="322474" y="440681"/>
                  <a:pt x="364554" y="429518"/>
                  <a:pt x="402506" y="407194"/>
                </a:cubicBezTo>
                <a:lnTo>
                  <a:pt x="402506" y="508658"/>
                </a:lnTo>
                <a:cubicBezTo>
                  <a:pt x="364778" y="527187"/>
                  <a:pt x="315553" y="536451"/>
                  <a:pt x="254831" y="536451"/>
                </a:cubicBezTo>
                <a:cubicBezTo>
                  <a:pt x="176696" y="536451"/>
                  <a:pt x="114691" y="513067"/>
                  <a:pt x="68814" y="466298"/>
                </a:cubicBezTo>
                <a:cubicBezTo>
                  <a:pt x="22938" y="419528"/>
                  <a:pt x="0" y="357188"/>
                  <a:pt x="0" y="279276"/>
                </a:cubicBezTo>
                <a:cubicBezTo>
                  <a:pt x="0" y="197346"/>
                  <a:pt x="25617" y="130318"/>
                  <a:pt x="76851" y="78191"/>
                </a:cubicBezTo>
                <a:cubicBezTo>
                  <a:pt x="128085" y="26064"/>
                  <a:pt x="194221" y="0"/>
                  <a:pt x="27525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>
              <a:latin typeface="微软雅黑" charset="-122"/>
              <a:ea typeface="微软雅黑" charset="-122"/>
            </a:endParaRPr>
          </a:p>
        </p:txBody>
      </p:sp>
      <p:sp>
        <p:nvSpPr>
          <p:cNvPr id="2" name="矩形: 圆角 4"/>
          <p:cNvSpPr/>
          <p:nvPr>
            <p:custDataLst>
              <p:tags r:id="rId3"/>
            </p:custDataLst>
          </p:nvPr>
        </p:nvSpPr>
        <p:spPr>
          <a:xfrm>
            <a:off x="997585" y="2179955"/>
            <a:ext cx="5069205" cy="1085215"/>
          </a:xfrm>
          <a:prstGeom prst="roundRect">
            <a:avLst>
              <a:gd name="adj" fmla="val 5508"/>
            </a:avLst>
          </a:prstGeom>
          <a:gradFill>
            <a:gsLst>
              <a:gs pos="100000">
                <a:schemeClr val="bg2">
                  <a:lumMod val="8000"/>
                  <a:lumOff val="92000"/>
                </a:schemeClr>
              </a:gs>
              <a:gs pos="0">
                <a:schemeClr val="bg2">
                  <a:lumMod val="8000"/>
                  <a:lumOff val="92000"/>
                </a:schemeClr>
              </a:gs>
            </a:gsLst>
            <a:lin ang="2700000" scaled="0"/>
          </a:gradFill>
          <a:ln>
            <a:noFill/>
          </a:ln>
          <a:effectLst>
            <a:outerShdw blurRad="254000" dist="152400" dir="5400000" algn="t" rotWithShape="0">
              <a:schemeClr val="bg2">
                <a:lumMod val="90000"/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" name="任意多边形: 形状 18"/>
          <p:cNvSpPr/>
          <p:nvPr>
            <p:custDataLst>
              <p:tags r:id="rId4"/>
            </p:custDataLst>
          </p:nvPr>
        </p:nvSpPr>
        <p:spPr>
          <a:xfrm flipH="1">
            <a:off x="997585" y="2257425"/>
            <a:ext cx="1250950" cy="932180"/>
          </a:xfrm>
          <a:custGeom>
            <a:avLst/>
            <a:gdLst>
              <a:gd name="connsiteX0" fmla="*/ 2364775 w 2364775"/>
              <a:gd name="connsiteY0" fmla="*/ 1604774 h 1604774"/>
              <a:gd name="connsiteX1" fmla="*/ 0 w 2364775"/>
              <a:gd name="connsiteY1" fmla="*/ 1604774 h 1604774"/>
              <a:gd name="connsiteX2" fmla="*/ 2364775 w 2364775"/>
              <a:gd name="connsiteY2" fmla="*/ 0 h 16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4775" h="1604774">
                <a:moveTo>
                  <a:pt x="2364775" y="1604774"/>
                </a:moveTo>
                <a:lnTo>
                  <a:pt x="0" y="1604774"/>
                </a:lnTo>
                <a:lnTo>
                  <a:pt x="2364775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5000"/>
                </a:schemeClr>
              </a:gs>
              <a:gs pos="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6" name="项标题"/>
          <p:cNvSpPr txBox="1"/>
          <p:nvPr>
            <p:custDataLst>
              <p:tags r:id="rId5"/>
            </p:custDataLst>
          </p:nvPr>
        </p:nvSpPr>
        <p:spPr>
          <a:xfrm>
            <a:off x="3049905" y="2316480"/>
            <a:ext cx="2727960" cy="812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rgbClr val="44546A"/>
                </a:solidFill>
                <a:latin typeface="微软雅黑" charset="-122"/>
                <a:ea typeface="微软雅黑" charset="-122"/>
                <a:sym typeface="+mn-ea"/>
              </a:rPr>
              <a:t>产业链分析</a:t>
            </a:r>
            <a:endParaRPr lang="en-US" altLang="zh-CN" sz="2400" b="1" spc="300" dirty="0">
              <a:solidFill>
                <a:srgbClr val="44546A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7" name="序号"/>
          <p:cNvSpPr txBox="1"/>
          <p:nvPr>
            <p:custDataLst>
              <p:tags r:id="rId6"/>
            </p:custDataLst>
          </p:nvPr>
        </p:nvSpPr>
        <p:spPr>
          <a:xfrm>
            <a:off x="1209675" y="2316480"/>
            <a:ext cx="1101090" cy="8128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微软雅黑" charset="-122"/>
                <a:ea typeface="微软雅黑" charset="-122"/>
              </a:rPr>
              <a:t>01</a:t>
            </a:r>
            <a:endParaRPr lang="en-US" sz="3200" b="1" dirty="0">
              <a:solidFill>
                <a:schemeClr val="accent1"/>
              </a:solidFill>
              <a:latin typeface="微软雅黑" charset="-122"/>
              <a:ea typeface="微软雅黑" charset="-122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7"/>
            </p:custDataLst>
          </p:nvPr>
        </p:nvCxnSpPr>
        <p:spPr>
          <a:xfrm>
            <a:off x="2652395" y="2581910"/>
            <a:ext cx="0" cy="282575"/>
          </a:xfrm>
          <a:prstGeom prst="line">
            <a:avLst/>
          </a:prstGeom>
          <a:ln w="25400" cap="rnd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: 圆角 36"/>
          <p:cNvSpPr/>
          <p:nvPr>
            <p:custDataLst>
              <p:tags r:id="rId8"/>
            </p:custDataLst>
          </p:nvPr>
        </p:nvSpPr>
        <p:spPr>
          <a:xfrm>
            <a:off x="997585" y="3681730"/>
            <a:ext cx="5069205" cy="1085215"/>
          </a:xfrm>
          <a:prstGeom prst="roundRect">
            <a:avLst>
              <a:gd name="adj" fmla="val 5508"/>
            </a:avLst>
          </a:prstGeom>
          <a:gradFill>
            <a:gsLst>
              <a:gs pos="100000">
                <a:schemeClr val="bg2">
                  <a:lumMod val="8000"/>
                  <a:lumOff val="92000"/>
                </a:schemeClr>
              </a:gs>
              <a:gs pos="0">
                <a:schemeClr val="bg2">
                  <a:lumMod val="8000"/>
                  <a:lumOff val="92000"/>
                </a:schemeClr>
              </a:gs>
            </a:gsLst>
            <a:lin ang="2700000" scaled="0"/>
          </a:gradFill>
          <a:ln>
            <a:noFill/>
          </a:ln>
          <a:effectLst>
            <a:outerShdw blurRad="254000" dist="152400" dir="5400000" algn="t" rotWithShape="0">
              <a:schemeClr val="bg2">
                <a:lumMod val="90000"/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8" name="任意多边形: 形状 37"/>
          <p:cNvSpPr/>
          <p:nvPr>
            <p:custDataLst>
              <p:tags r:id="rId9"/>
            </p:custDataLst>
          </p:nvPr>
        </p:nvSpPr>
        <p:spPr>
          <a:xfrm flipH="1">
            <a:off x="997585" y="3758565"/>
            <a:ext cx="1250950" cy="932180"/>
          </a:xfrm>
          <a:custGeom>
            <a:avLst/>
            <a:gdLst>
              <a:gd name="connsiteX0" fmla="*/ 2364775 w 2364775"/>
              <a:gd name="connsiteY0" fmla="*/ 1604774 h 1604774"/>
              <a:gd name="connsiteX1" fmla="*/ 0 w 2364775"/>
              <a:gd name="connsiteY1" fmla="*/ 1604774 h 1604774"/>
              <a:gd name="connsiteX2" fmla="*/ 2364775 w 2364775"/>
              <a:gd name="connsiteY2" fmla="*/ 0 h 16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4775" h="1604774">
                <a:moveTo>
                  <a:pt x="2364775" y="1604774"/>
                </a:moveTo>
                <a:lnTo>
                  <a:pt x="0" y="1604774"/>
                </a:lnTo>
                <a:lnTo>
                  <a:pt x="2364775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5000"/>
                </a:schemeClr>
              </a:gs>
              <a:gs pos="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9" name="项标题"/>
          <p:cNvSpPr txBox="1"/>
          <p:nvPr>
            <p:custDataLst>
              <p:tags r:id="rId10"/>
            </p:custDataLst>
          </p:nvPr>
        </p:nvSpPr>
        <p:spPr>
          <a:xfrm>
            <a:off x="3049905" y="3818255"/>
            <a:ext cx="1942465" cy="812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rgbClr val="44546A"/>
                </a:solidFill>
                <a:latin typeface="微软雅黑" charset="-122"/>
                <a:ea typeface="微软雅黑" charset="-122"/>
                <a:sym typeface="+mn-ea"/>
              </a:rPr>
              <a:t>招商建议</a:t>
            </a:r>
            <a:endParaRPr lang="zh-CN" altLang="en-US" sz="2400" b="1" spc="300" dirty="0">
              <a:solidFill>
                <a:srgbClr val="44546A"/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1" name="序号"/>
          <p:cNvSpPr txBox="1"/>
          <p:nvPr>
            <p:custDataLst>
              <p:tags r:id="rId11"/>
            </p:custDataLst>
          </p:nvPr>
        </p:nvSpPr>
        <p:spPr>
          <a:xfrm>
            <a:off x="1209675" y="3818255"/>
            <a:ext cx="1101090" cy="8128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微软雅黑" charset="-122"/>
                <a:ea typeface="微软雅黑" charset="-122"/>
              </a:rPr>
              <a:t>03</a:t>
            </a:r>
            <a:endParaRPr lang="en-US" sz="3200" b="1" dirty="0">
              <a:solidFill>
                <a:schemeClr val="accent1"/>
              </a:solidFill>
              <a:latin typeface="微软雅黑" charset="-122"/>
              <a:ea typeface="微软雅黑" charset="-122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12"/>
            </p:custDataLst>
          </p:nvPr>
        </p:nvCxnSpPr>
        <p:spPr>
          <a:xfrm>
            <a:off x="2652395" y="4083050"/>
            <a:ext cx="0" cy="282575"/>
          </a:xfrm>
          <a:prstGeom prst="line">
            <a:avLst/>
          </a:prstGeom>
          <a:ln w="25400" cap="rnd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: 圆角 49"/>
          <p:cNvSpPr/>
          <p:nvPr>
            <p:custDataLst>
              <p:tags r:id="rId13"/>
            </p:custDataLst>
          </p:nvPr>
        </p:nvSpPr>
        <p:spPr>
          <a:xfrm>
            <a:off x="6224905" y="2179955"/>
            <a:ext cx="5069205" cy="1085215"/>
          </a:xfrm>
          <a:prstGeom prst="roundRect">
            <a:avLst>
              <a:gd name="adj" fmla="val 5508"/>
            </a:avLst>
          </a:prstGeom>
          <a:gradFill>
            <a:gsLst>
              <a:gs pos="100000">
                <a:schemeClr val="bg2">
                  <a:lumMod val="8000"/>
                  <a:lumOff val="92000"/>
                </a:schemeClr>
              </a:gs>
              <a:gs pos="0">
                <a:schemeClr val="bg2">
                  <a:lumMod val="8000"/>
                  <a:lumOff val="92000"/>
                </a:schemeClr>
              </a:gs>
            </a:gsLst>
            <a:lin ang="2700000" scaled="0"/>
          </a:gradFill>
          <a:ln>
            <a:noFill/>
          </a:ln>
          <a:effectLst>
            <a:outerShdw blurRad="254000" dist="152400" dir="5400000" algn="t" rotWithShape="0">
              <a:schemeClr val="bg2">
                <a:lumMod val="90000"/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51" name="任意多边形: 形状 50"/>
          <p:cNvSpPr/>
          <p:nvPr>
            <p:custDataLst>
              <p:tags r:id="rId14"/>
            </p:custDataLst>
          </p:nvPr>
        </p:nvSpPr>
        <p:spPr>
          <a:xfrm flipH="1">
            <a:off x="6224905" y="2257425"/>
            <a:ext cx="1250950" cy="932180"/>
          </a:xfrm>
          <a:custGeom>
            <a:avLst/>
            <a:gdLst>
              <a:gd name="connsiteX0" fmla="*/ 2364775 w 2364775"/>
              <a:gd name="connsiteY0" fmla="*/ 1604774 h 1604774"/>
              <a:gd name="connsiteX1" fmla="*/ 0 w 2364775"/>
              <a:gd name="connsiteY1" fmla="*/ 1604774 h 1604774"/>
              <a:gd name="connsiteX2" fmla="*/ 2364775 w 2364775"/>
              <a:gd name="connsiteY2" fmla="*/ 0 h 16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4775" h="1604774">
                <a:moveTo>
                  <a:pt x="2364775" y="1604774"/>
                </a:moveTo>
                <a:lnTo>
                  <a:pt x="0" y="1604774"/>
                </a:lnTo>
                <a:lnTo>
                  <a:pt x="2364775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5000"/>
                </a:schemeClr>
              </a:gs>
              <a:gs pos="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52" name="项标题"/>
          <p:cNvSpPr txBox="1"/>
          <p:nvPr>
            <p:custDataLst>
              <p:tags r:id="rId15"/>
            </p:custDataLst>
          </p:nvPr>
        </p:nvSpPr>
        <p:spPr>
          <a:xfrm>
            <a:off x="8278495" y="2316480"/>
            <a:ext cx="2801620" cy="812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b="1" spc="300" dirty="0">
                <a:solidFill>
                  <a:srgbClr val="44546A"/>
                </a:solidFill>
                <a:latin typeface="微软雅黑" charset="-122"/>
                <a:ea typeface="微软雅黑" charset="-122"/>
                <a:sym typeface="+mn-ea"/>
              </a:rPr>
              <a:t>发展趋势</a:t>
            </a:r>
            <a:endParaRPr lang="zh-CN" altLang="en-US" sz="2400" b="1" spc="300" dirty="0">
              <a:solidFill>
                <a:srgbClr val="44546A"/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53" name="序号"/>
          <p:cNvSpPr txBox="1"/>
          <p:nvPr>
            <p:custDataLst>
              <p:tags r:id="rId16"/>
            </p:custDataLst>
          </p:nvPr>
        </p:nvSpPr>
        <p:spPr>
          <a:xfrm>
            <a:off x="6437630" y="2316480"/>
            <a:ext cx="1101090" cy="8128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微软雅黑" charset="-122"/>
                <a:ea typeface="微软雅黑" charset="-122"/>
              </a:rPr>
              <a:t>02</a:t>
            </a:r>
            <a:endParaRPr lang="en-US" sz="3200" b="1" dirty="0">
              <a:solidFill>
                <a:schemeClr val="accent1"/>
              </a:solidFill>
              <a:latin typeface="微软雅黑" charset="-122"/>
              <a:ea typeface="微软雅黑" charset="-122"/>
            </a:endParaRPr>
          </a:p>
        </p:txBody>
      </p:sp>
      <p:cxnSp>
        <p:nvCxnSpPr>
          <p:cNvPr id="54" name="直接连接符 53"/>
          <p:cNvCxnSpPr/>
          <p:nvPr>
            <p:custDataLst>
              <p:tags r:id="rId17"/>
            </p:custDataLst>
          </p:nvPr>
        </p:nvCxnSpPr>
        <p:spPr>
          <a:xfrm>
            <a:off x="7879715" y="2581910"/>
            <a:ext cx="0" cy="282575"/>
          </a:xfrm>
          <a:prstGeom prst="line">
            <a:avLst/>
          </a:prstGeom>
          <a:ln w="25400" cap="rnd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/Users/qian/Desktop/截屏2026-07-06 16.47.21.png截屏2026-07-06 16.47.21"/>
          <p:cNvPicPr>
            <a:picLocks noChangeAspect="1"/>
          </p:cNvPicPr>
          <p:nvPr/>
        </p:nvPicPr>
        <p:blipFill>
          <a:blip r:embed="rId1">
            <a:alphaModFix amt="90000"/>
          </a:blip>
          <a:srcRect l="5812" r="5812"/>
          <a:stretch>
            <a:fillRect/>
          </a:stretch>
        </p:blipFill>
        <p:spPr>
          <a:xfrm>
            <a:off x="0" y="1700530"/>
            <a:ext cx="5696585" cy="3654425"/>
          </a:xfrm>
          <a:prstGeom prst="rect">
            <a:avLst/>
          </a:prstGeom>
          <a:effectLst/>
        </p:spPr>
      </p:pic>
      <p:sp>
        <p:nvSpPr>
          <p:cNvPr id="35" name="文本框 34"/>
          <p:cNvSpPr txBox="1"/>
          <p:nvPr/>
        </p:nvSpPr>
        <p:spPr>
          <a:xfrm>
            <a:off x="643890" y="2239645"/>
            <a:ext cx="11548110" cy="393573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>
              <a:lnSpc>
                <a:spcPct val="140000"/>
              </a:lnSpc>
            </a:pPr>
            <a:endParaRPr lang="zh-CN" altLang="en-US" sz="2400" kern="100" dirty="0">
              <a:effectLst/>
              <a:latin typeface="+mn-ea"/>
              <a:cs typeface="汉仪尚巍手书W" panose="00020600040101010101" charset="-122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19175" y="60801"/>
            <a:ext cx="1698625" cy="1081088"/>
          </a:xfrm>
        </p:spPr>
        <p:txBody>
          <a:bodyPr/>
          <a:lstStyle/>
          <a:p>
            <a:r>
              <a:rPr lang="zh-CN" altLang="en-US" sz="4800">
                <a:latin typeface="微软雅黑" charset="-122"/>
                <a:ea typeface="微软雅黑" charset="-122"/>
              </a:rPr>
              <a:t>目录</a:t>
            </a:r>
            <a:endParaRPr lang="zh-CN" altLang="en-US" sz="4800">
              <a:latin typeface="微软雅黑" charset="-122"/>
              <a:ea typeface="微软雅黑" charset="-122"/>
            </a:endParaRPr>
          </a:p>
        </p:txBody>
      </p:sp>
      <p:sp>
        <p:nvSpPr>
          <p:cNvPr id="40" name="任意多边形: 形状 39"/>
          <p:cNvSpPr/>
          <p:nvPr>
            <p:custDataLst>
              <p:tags r:id="rId3"/>
            </p:custDataLst>
          </p:nvPr>
        </p:nvSpPr>
        <p:spPr>
          <a:xfrm>
            <a:off x="2783205" y="646430"/>
            <a:ext cx="2828290" cy="397510"/>
          </a:xfrm>
          <a:custGeom>
            <a:avLst/>
            <a:gdLst/>
            <a:ahLst/>
            <a:cxnLst/>
            <a:rect l="l" t="t" r="r" b="b"/>
            <a:pathLst>
              <a:path w="3777444" h="536451">
                <a:moveTo>
                  <a:pt x="703511" y="95771"/>
                </a:moveTo>
                <a:cubicBezTo>
                  <a:pt x="660202" y="95771"/>
                  <a:pt x="626101" y="111845"/>
                  <a:pt x="601210" y="143992"/>
                </a:cubicBezTo>
                <a:cubicBezTo>
                  <a:pt x="576318" y="176138"/>
                  <a:pt x="563873" y="217773"/>
                  <a:pt x="563873" y="268896"/>
                </a:cubicBezTo>
                <a:cubicBezTo>
                  <a:pt x="563873" y="319348"/>
                  <a:pt x="576039" y="360592"/>
                  <a:pt x="600373" y="392628"/>
                </a:cubicBezTo>
                <a:cubicBezTo>
                  <a:pt x="624706" y="424663"/>
                  <a:pt x="658081" y="440681"/>
                  <a:pt x="700497" y="440681"/>
                </a:cubicBezTo>
                <a:cubicBezTo>
                  <a:pt x="743806" y="440681"/>
                  <a:pt x="777515" y="425333"/>
                  <a:pt x="801625" y="394637"/>
                </a:cubicBezTo>
                <a:cubicBezTo>
                  <a:pt x="825736" y="363941"/>
                  <a:pt x="837791" y="322697"/>
                  <a:pt x="837791" y="270905"/>
                </a:cubicBezTo>
                <a:cubicBezTo>
                  <a:pt x="837791" y="216880"/>
                  <a:pt x="826071" y="174185"/>
                  <a:pt x="802630" y="142820"/>
                </a:cubicBezTo>
                <a:cubicBezTo>
                  <a:pt x="779190" y="111454"/>
                  <a:pt x="746150" y="95771"/>
                  <a:pt x="703511" y="95771"/>
                </a:cubicBezTo>
                <a:close/>
                <a:moveTo>
                  <a:pt x="2974777" y="8707"/>
                </a:moveTo>
                <a:lnTo>
                  <a:pt x="3381301" y="8707"/>
                </a:lnTo>
                <a:lnTo>
                  <a:pt x="3381301" y="99120"/>
                </a:lnTo>
                <a:lnTo>
                  <a:pt x="3233291" y="99120"/>
                </a:lnTo>
                <a:lnTo>
                  <a:pt x="3233291" y="527410"/>
                </a:lnTo>
                <a:lnTo>
                  <a:pt x="3122451" y="527410"/>
                </a:lnTo>
                <a:lnTo>
                  <a:pt x="3122451" y="99120"/>
                </a:lnTo>
                <a:lnTo>
                  <a:pt x="2974777" y="99120"/>
                </a:lnTo>
                <a:close/>
                <a:moveTo>
                  <a:pt x="2442307" y="8707"/>
                </a:moveTo>
                <a:lnTo>
                  <a:pt x="2562857" y="8707"/>
                </a:lnTo>
                <a:lnTo>
                  <a:pt x="2774491" y="334864"/>
                </a:lnTo>
                <a:cubicBezTo>
                  <a:pt x="2788555" y="356518"/>
                  <a:pt x="2797150" y="370248"/>
                  <a:pt x="2800276" y="376052"/>
                </a:cubicBezTo>
                <a:lnTo>
                  <a:pt x="2801950" y="376052"/>
                </a:lnTo>
                <a:cubicBezTo>
                  <a:pt x="2799717" y="363550"/>
                  <a:pt x="2798601" y="339663"/>
                  <a:pt x="2798601" y="304391"/>
                </a:cubicBezTo>
                <a:lnTo>
                  <a:pt x="2798601" y="8707"/>
                </a:lnTo>
                <a:lnTo>
                  <a:pt x="2903413" y="8707"/>
                </a:lnTo>
                <a:lnTo>
                  <a:pt x="2903413" y="527410"/>
                </a:lnTo>
                <a:lnTo>
                  <a:pt x="2790230" y="527410"/>
                </a:lnTo>
                <a:lnTo>
                  <a:pt x="2570559" y="191877"/>
                </a:lnTo>
                <a:cubicBezTo>
                  <a:pt x="2559174" y="174464"/>
                  <a:pt x="2550914" y="160400"/>
                  <a:pt x="2545779" y="149684"/>
                </a:cubicBezTo>
                <a:lnTo>
                  <a:pt x="2544105" y="149684"/>
                </a:lnTo>
                <a:cubicBezTo>
                  <a:pt x="2546114" y="167544"/>
                  <a:pt x="2547119" y="195114"/>
                  <a:pt x="2547119" y="232396"/>
                </a:cubicBezTo>
                <a:lnTo>
                  <a:pt x="2547119" y="527410"/>
                </a:lnTo>
                <a:lnTo>
                  <a:pt x="2442307" y="527410"/>
                </a:lnTo>
                <a:close/>
                <a:moveTo>
                  <a:pt x="2051782" y="8707"/>
                </a:moveTo>
                <a:lnTo>
                  <a:pt x="2346796" y="8707"/>
                </a:lnTo>
                <a:lnTo>
                  <a:pt x="2346796" y="99120"/>
                </a:lnTo>
                <a:lnTo>
                  <a:pt x="2162287" y="99120"/>
                </a:lnTo>
                <a:lnTo>
                  <a:pt x="2162287" y="221345"/>
                </a:lnTo>
                <a:lnTo>
                  <a:pt x="2333737" y="221345"/>
                </a:lnTo>
                <a:lnTo>
                  <a:pt x="2333737" y="311423"/>
                </a:lnTo>
                <a:lnTo>
                  <a:pt x="2162287" y="311423"/>
                </a:lnTo>
                <a:lnTo>
                  <a:pt x="2162287" y="436997"/>
                </a:lnTo>
                <a:lnTo>
                  <a:pt x="2358851" y="436997"/>
                </a:lnTo>
                <a:lnTo>
                  <a:pt x="2358851" y="527410"/>
                </a:lnTo>
                <a:lnTo>
                  <a:pt x="2051782" y="527410"/>
                </a:lnTo>
                <a:close/>
                <a:moveTo>
                  <a:pt x="1574602" y="8707"/>
                </a:moveTo>
                <a:lnTo>
                  <a:pt x="1981126" y="8707"/>
                </a:lnTo>
                <a:lnTo>
                  <a:pt x="1981126" y="99120"/>
                </a:lnTo>
                <a:lnTo>
                  <a:pt x="1833116" y="99120"/>
                </a:lnTo>
                <a:lnTo>
                  <a:pt x="1833116" y="527410"/>
                </a:lnTo>
                <a:lnTo>
                  <a:pt x="1722276" y="527410"/>
                </a:lnTo>
                <a:lnTo>
                  <a:pt x="1722276" y="99120"/>
                </a:lnTo>
                <a:lnTo>
                  <a:pt x="1574602" y="99120"/>
                </a:lnTo>
                <a:close/>
                <a:moveTo>
                  <a:pt x="1042132" y="8707"/>
                </a:moveTo>
                <a:lnTo>
                  <a:pt x="1162683" y="8707"/>
                </a:lnTo>
                <a:lnTo>
                  <a:pt x="1374316" y="334864"/>
                </a:lnTo>
                <a:cubicBezTo>
                  <a:pt x="1388380" y="356518"/>
                  <a:pt x="1396975" y="370248"/>
                  <a:pt x="1400101" y="376052"/>
                </a:cubicBezTo>
                <a:lnTo>
                  <a:pt x="1401775" y="376052"/>
                </a:lnTo>
                <a:cubicBezTo>
                  <a:pt x="1399543" y="363550"/>
                  <a:pt x="1398426" y="339663"/>
                  <a:pt x="1398426" y="304391"/>
                </a:cubicBezTo>
                <a:lnTo>
                  <a:pt x="1398426" y="8707"/>
                </a:lnTo>
                <a:lnTo>
                  <a:pt x="1503239" y="8707"/>
                </a:lnTo>
                <a:lnTo>
                  <a:pt x="1503239" y="527410"/>
                </a:lnTo>
                <a:lnTo>
                  <a:pt x="1390055" y="527410"/>
                </a:lnTo>
                <a:lnTo>
                  <a:pt x="1170384" y="191877"/>
                </a:lnTo>
                <a:cubicBezTo>
                  <a:pt x="1158999" y="174464"/>
                  <a:pt x="1150739" y="160400"/>
                  <a:pt x="1145605" y="149684"/>
                </a:cubicBezTo>
                <a:lnTo>
                  <a:pt x="1143930" y="149684"/>
                </a:lnTo>
                <a:cubicBezTo>
                  <a:pt x="1145939" y="167544"/>
                  <a:pt x="1146944" y="195114"/>
                  <a:pt x="1146944" y="232396"/>
                </a:cubicBezTo>
                <a:lnTo>
                  <a:pt x="1146944" y="527410"/>
                </a:lnTo>
                <a:lnTo>
                  <a:pt x="1042132" y="527410"/>
                </a:lnTo>
                <a:close/>
                <a:moveTo>
                  <a:pt x="3627090" y="0"/>
                </a:moveTo>
                <a:cubicBezTo>
                  <a:pt x="3677766" y="0"/>
                  <a:pt x="3720294" y="6586"/>
                  <a:pt x="3754673" y="19757"/>
                </a:cubicBezTo>
                <a:lnTo>
                  <a:pt x="3754673" y="123565"/>
                </a:lnTo>
                <a:cubicBezTo>
                  <a:pt x="3719847" y="99901"/>
                  <a:pt x="3679106" y="88069"/>
                  <a:pt x="3632448" y="88069"/>
                </a:cubicBezTo>
                <a:cubicBezTo>
                  <a:pt x="3605212" y="88069"/>
                  <a:pt x="3583446" y="93037"/>
                  <a:pt x="3567150" y="102971"/>
                </a:cubicBezTo>
                <a:cubicBezTo>
                  <a:pt x="3550853" y="112905"/>
                  <a:pt x="3542705" y="126244"/>
                  <a:pt x="3542705" y="142987"/>
                </a:cubicBezTo>
                <a:cubicBezTo>
                  <a:pt x="3542705" y="156382"/>
                  <a:pt x="3548286" y="168716"/>
                  <a:pt x="3559448" y="179989"/>
                </a:cubicBezTo>
                <a:cubicBezTo>
                  <a:pt x="3570610" y="191263"/>
                  <a:pt x="3598180" y="206499"/>
                  <a:pt x="3642159" y="225698"/>
                </a:cubicBezTo>
                <a:cubicBezTo>
                  <a:pt x="3693728" y="247799"/>
                  <a:pt x="3729168" y="271128"/>
                  <a:pt x="3748478" y="295685"/>
                </a:cubicBezTo>
                <a:cubicBezTo>
                  <a:pt x="3767789" y="320241"/>
                  <a:pt x="3777444" y="349486"/>
                  <a:pt x="3777444" y="383419"/>
                </a:cubicBezTo>
                <a:cubicBezTo>
                  <a:pt x="3777444" y="433202"/>
                  <a:pt x="3759808" y="471153"/>
                  <a:pt x="3724535" y="497272"/>
                </a:cubicBezTo>
                <a:cubicBezTo>
                  <a:pt x="3689263" y="523392"/>
                  <a:pt x="3639145" y="536451"/>
                  <a:pt x="3574182" y="536451"/>
                </a:cubicBezTo>
                <a:cubicBezTo>
                  <a:pt x="3514799" y="536451"/>
                  <a:pt x="3466133" y="526852"/>
                  <a:pt x="3428181" y="507653"/>
                </a:cubicBezTo>
                <a:lnTo>
                  <a:pt x="3428181" y="396813"/>
                </a:lnTo>
                <a:cubicBezTo>
                  <a:pt x="3469928" y="431416"/>
                  <a:pt x="3517367" y="448717"/>
                  <a:pt x="3570498" y="448717"/>
                </a:cubicBezTo>
                <a:cubicBezTo>
                  <a:pt x="3600636" y="448717"/>
                  <a:pt x="3623295" y="443527"/>
                  <a:pt x="3638476" y="433146"/>
                </a:cubicBezTo>
                <a:cubicBezTo>
                  <a:pt x="3653656" y="422765"/>
                  <a:pt x="3661246" y="409427"/>
                  <a:pt x="3661246" y="393130"/>
                </a:cubicBezTo>
                <a:cubicBezTo>
                  <a:pt x="3661246" y="379066"/>
                  <a:pt x="3655219" y="365783"/>
                  <a:pt x="3643164" y="353281"/>
                </a:cubicBezTo>
                <a:cubicBezTo>
                  <a:pt x="3631109" y="340780"/>
                  <a:pt x="3599297" y="323813"/>
                  <a:pt x="3547728" y="302382"/>
                </a:cubicBezTo>
                <a:cubicBezTo>
                  <a:pt x="3466691" y="268003"/>
                  <a:pt x="3426172" y="217996"/>
                  <a:pt x="3426172" y="152363"/>
                </a:cubicBezTo>
                <a:cubicBezTo>
                  <a:pt x="3426172" y="104143"/>
                  <a:pt x="3444534" y="66694"/>
                  <a:pt x="3481257" y="40017"/>
                </a:cubicBezTo>
                <a:cubicBezTo>
                  <a:pt x="3517981" y="13339"/>
                  <a:pt x="3566592" y="0"/>
                  <a:pt x="3627090" y="0"/>
                </a:cubicBezTo>
                <a:close/>
                <a:moveTo>
                  <a:pt x="706859" y="0"/>
                </a:moveTo>
                <a:cubicBezTo>
                  <a:pt x="780976" y="0"/>
                  <a:pt x="840637" y="24669"/>
                  <a:pt x="885844" y="74005"/>
                </a:cubicBezTo>
                <a:cubicBezTo>
                  <a:pt x="931050" y="123342"/>
                  <a:pt x="953653" y="186742"/>
                  <a:pt x="953653" y="264208"/>
                </a:cubicBezTo>
                <a:cubicBezTo>
                  <a:pt x="953653" y="345021"/>
                  <a:pt x="930157" y="410599"/>
                  <a:pt x="883165" y="460940"/>
                </a:cubicBezTo>
                <a:cubicBezTo>
                  <a:pt x="836172" y="511281"/>
                  <a:pt x="774613" y="536451"/>
                  <a:pt x="698488" y="536451"/>
                </a:cubicBezTo>
                <a:cubicBezTo>
                  <a:pt x="624148" y="536451"/>
                  <a:pt x="563761" y="512062"/>
                  <a:pt x="517327" y="463284"/>
                </a:cubicBezTo>
                <a:cubicBezTo>
                  <a:pt x="470892" y="414505"/>
                  <a:pt x="447675" y="351718"/>
                  <a:pt x="447675" y="274923"/>
                </a:cubicBezTo>
                <a:cubicBezTo>
                  <a:pt x="447675" y="193663"/>
                  <a:pt x="471394" y="127527"/>
                  <a:pt x="518833" y="76517"/>
                </a:cubicBezTo>
                <a:cubicBezTo>
                  <a:pt x="566272" y="25506"/>
                  <a:pt x="628948" y="0"/>
                  <a:pt x="706859" y="0"/>
                </a:cubicBezTo>
                <a:close/>
                <a:moveTo>
                  <a:pt x="275258" y="0"/>
                </a:moveTo>
                <a:cubicBezTo>
                  <a:pt x="325934" y="0"/>
                  <a:pt x="368350" y="6586"/>
                  <a:pt x="402506" y="19757"/>
                </a:cubicBezTo>
                <a:lnTo>
                  <a:pt x="402506" y="126579"/>
                </a:lnTo>
                <a:cubicBezTo>
                  <a:pt x="367457" y="106040"/>
                  <a:pt x="327720" y="95771"/>
                  <a:pt x="283295" y="95771"/>
                </a:cubicBezTo>
                <a:cubicBezTo>
                  <a:pt x="232618" y="95771"/>
                  <a:pt x="192100" y="111956"/>
                  <a:pt x="161739" y="144326"/>
                </a:cubicBezTo>
                <a:cubicBezTo>
                  <a:pt x="131378" y="176697"/>
                  <a:pt x="116198" y="219001"/>
                  <a:pt x="116198" y="271240"/>
                </a:cubicBezTo>
                <a:cubicBezTo>
                  <a:pt x="116198" y="322139"/>
                  <a:pt x="130597" y="363104"/>
                  <a:pt x="159395" y="394135"/>
                </a:cubicBezTo>
                <a:cubicBezTo>
                  <a:pt x="188193" y="425165"/>
                  <a:pt x="227149" y="440681"/>
                  <a:pt x="276262" y="440681"/>
                </a:cubicBezTo>
                <a:cubicBezTo>
                  <a:pt x="322474" y="440681"/>
                  <a:pt x="364554" y="429518"/>
                  <a:pt x="402506" y="407194"/>
                </a:cubicBezTo>
                <a:lnTo>
                  <a:pt x="402506" y="508658"/>
                </a:lnTo>
                <a:cubicBezTo>
                  <a:pt x="364778" y="527187"/>
                  <a:pt x="315553" y="536451"/>
                  <a:pt x="254831" y="536451"/>
                </a:cubicBezTo>
                <a:cubicBezTo>
                  <a:pt x="176696" y="536451"/>
                  <a:pt x="114691" y="513067"/>
                  <a:pt x="68814" y="466298"/>
                </a:cubicBezTo>
                <a:cubicBezTo>
                  <a:pt x="22938" y="419528"/>
                  <a:pt x="0" y="357188"/>
                  <a:pt x="0" y="279276"/>
                </a:cubicBezTo>
                <a:cubicBezTo>
                  <a:pt x="0" y="197346"/>
                  <a:pt x="25617" y="130318"/>
                  <a:pt x="76851" y="78191"/>
                </a:cubicBezTo>
                <a:cubicBezTo>
                  <a:pt x="128085" y="26064"/>
                  <a:pt x="194221" y="0"/>
                  <a:pt x="27525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>
              <a:latin typeface="微软雅黑" charset="-122"/>
              <a:ea typeface="微软雅黑" charset="-122"/>
            </a:endParaRPr>
          </a:p>
        </p:txBody>
      </p:sp>
      <p:grpSp>
        <p:nvGrpSpPr>
          <p:cNvPr id="30" name="组合 29"/>
          <p:cNvGrpSpPr/>
          <p:nvPr>
            <p:custDataLst>
              <p:tags r:id="rId4"/>
            </p:custDataLst>
          </p:nvPr>
        </p:nvGrpSpPr>
        <p:grpSpPr>
          <a:xfrm>
            <a:off x="4761230" y="1925320"/>
            <a:ext cx="7056369" cy="1620833"/>
            <a:chOff x="10627" y="3019"/>
            <a:chExt cx="7983" cy="1709"/>
          </a:xfrm>
        </p:grpSpPr>
        <p:sp>
          <p:nvSpPr>
            <p:cNvPr id="2" name="矩形: 圆角 4"/>
            <p:cNvSpPr/>
            <p:nvPr>
              <p:custDataLst>
                <p:tags r:id="rId5"/>
              </p:custDataLst>
            </p:nvPr>
          </p:nvSpPr>
          <p:spPr>
            <a:xfrm>
              <a:off x="10627" y="3019"/>
              <a:ext cx="7983" cy="1709"/>
            </a:xfrm>
            <a:prstGeom prst="roundRect">
              <a:avLst>
                <a:gd name="adj" fmla="val 5508"/>
              </a:avLst>
            </a:prstGeom>
            <a:gradFill>
              <a:gsLst>
                <a:gs pos="100000">
                  <a:schemeClr val="bg2">
                    <a:lumMod val="8000"/>
                    <a:lumOff val="92000"/>
                  </a:schemeClr>
                </a:gs>
                <a:gs pos="0">
                  <a:schemeClr val="bg2">
                    <a:lumMod val="8000"/>
                    <a:lumOff val="92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54000" dist="152400" dir="5400000" algn="t" rotWithShape="0">
                <a:schemeClr val="bg2">
                  <a:lumMod val="90000"/>
                  <a:alpha val="5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360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3" name="任意多边形: 形状 18"/>
            <p:cNvSpPr/>
            <p:nvPr>
              <p:custDataLst>
                <p:tags r:id="rId6"/>
              </p:custDataLst>
            </p:nvPr>
          </p:nvSpPr>
          <p:spPr>
            <a:xfrm flipH="1">
              <a:off x="10627" y="3141"/>
              <a:ext cx="1970" cy="1468"/>
            </a:xfrm>
            <a:custGeom>
              <a:avLst/>
              <a:gdLst>
                <a:gd name="connsiteX0" fmla="*/ 2364775 w 2364775"/>
                <a:gd name="connsiteY0" fmla="*/ 1604774 h 1604774"/>
                <a:gd name="connsiteX1" fmla="*/ 0 w 2364775"/>
                <a:gd name="connsiteY1" fmla="*/ 1604774 h 1604774"/>
                <a:gd name="connsiteX2" fmla="*/ 2364775 w 2364775"/>
                <a:gd name="connsiteY2" fmla="*/ 0 h 160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4775" h="1604774">
                  <a:moveTo>
                    <a:pt x="2364775" y="1604774"/>
                  </a:moveTo>
                  <a:lnTo>
                    <a:pt x="0" y="1604774"/>
                  </a:lnTo>
                  <a:lnTo>
                    <a:pt x="2364775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"/>
                  </a:schemeClr>
                </a:gs>
                <a:gs pos="0">
                  <a:schemeClr val="accent1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400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6" name="项标题"/>
            <p:cNvSpPr txBox="1"/>
            <p:nvPr>
              <p:custDataLst>
                <p:tags r:id="rId7"/>
              </p:custDataLst>
            </p:nvPr>
          </p:nvSpPr>
          <p:spPr>
            <a:xfrm>
              <a:off x="13160" y="3234"/>
              <a:ext cx="5139" cy="128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zh-CN" altLang="en-US" sz="4800" b="1" spc="300" dirty="0">
                  <a:solidFill>
                    <a:srgbClr val="44546A"/>
                  </a:solidFill>
                  <a:latin typeface="微软雅黑" charset="-122"/>
                  <a:ea typeface="微软雅黑" charset="-122"/>
                  <a:sym typeface="+mn-ea"/>
                </a:rPr>
                <a:t>产业链分析</a:t>
              </a:r>
              <a:endParaRPr lang="zh-CN" altLang="en-US" sz="4800" b="1" spc="300" dirty="0">
                <a:solidFill>
                  <a:srgbClr val="44546A"/>
                </a:solidFill>
                <a:latin typeface="微软雅黑" charset="-122"/>
                <a:ea typeface="微软雅黑" charset="-122"/>
              </a:endParaRPr>
            </a:p>
          </p:txBody>
        </p:sp>
        <p:sp>
          <p:nvSpPr>
            <p:cNvPr id="7" name="序号"/>
            <p:cNvSpPr txBox="1"/>
            <p:nvPr>
              <p:custDataLst>
                <p:tags r:id="rId8"/>
              </p:custDataLst>
            </p:nvPr>
          </p:nvSpPr>
          <p:spPr>
            <a:xfrm>
              <a:off x="10961" y="3234"/>
              <a:ext cx="1734" cy="12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6000" b="1" dirty="0">
                  <a:solidFill>
                    <a:schemeClr val="accent1"/>
                  </a:solidFill>
                  <a:latin typeface="微软雅黑" charset="-122"/>
                  <a:ea typeface="微软雅黑" charset="-122"/>
                </a:rPr>
                <a:t>01</a:t>
              </a:r>
              <a:endParaRPr lang="en-US" sz="6000" b="1" dirty="0">
                <a:solidFill>
                  <a:schemeClr val="accent1"/>
                </a:solidFill>
                <a:latin typeface="微软雅黑" charset="-122"/>
                <a:ea typeface="微软雅黑" charset="-122"/>
              </a:endParaRPr>
            </a:p>
          </p:txBody>
        </p:sp>
        <p:cxnSp>
          <p:nvCxnSpPr>
            <p:cNvPr id="34" name="直接连接符 33"/>
            <p:cNvCxnSpPr/>
            <p:nvPr>
              <p:custDataLst>
                <p:tags r:id="rId9"/>
              </p:custDataLst>
            </p:nvPr>
          </p:nvCxnSpPr>
          <p:spPr>
            <a:xfrm>
              <a:off x="12789" y="3652"/>
              <a:ext cx="0" cy="445"/>
            </a:xfrm>
            <a:prstGeom prst="line">
              <a:avLst/>
            </a:prstGeom>
            <a:ln w="254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31" name="组合 30"/>
          <p:cNvGrpSpPr/>
          <p:nvPr/>
        </p:nvGrpSpPr>
        <p:grpSpPr>
          <a:xfrm>
            <a:off x="7747635" y="3919855"/>
            <a:ext cx="3423194" cy="773247"/>
            <a:chOff x="10626" y="5184"/>
            <a:chExt cx="8248" cy="1709"/>
          </a:xfrm>
        </p:grpSpPr>
        <p:sp>
          <p:nvSpPr>
            <p:cNvPr id="18" name="矩形: 圆角 49"/>
            <p:cNvSpPr/>
            <p:nvPr>
              <p:custDataLst>
                <p:tags r:id="rId13"/>
              </p:custDataLst>
            </p:nvPr>
          </p:nvSpPr>
          <p:spPr>
            <a:xfrm>
              <a:off x="10626" y="5184"/>
              <a:ext cx="7983" cy="1709"/>
            </a:xfrm>
            <a:prstGeom prst="roundRect">
              <a:avLst>
                <a:gd name="adj" fmla="val 5508"/>
              </a:avLst>
            </a:prstGeom>
            <a:gradFill>
              <a:gsLst>
                <a:gs pos="100000">
                  <a:schemeClr val="bg2">
                    <a:lumMod val="8000"/>
                    <a:lumOff val="92000"/>
                  </a:schemeClr>
                </a:gs>
                <a:gs pos="0">
                  <a:schemeClr val="bg2">
                    <a:lumMod val="8000"/>
                    <a:lumOff val="92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54000" dist="152400" dir="5400000" algn="t" rotWithShape="0">
                <a:schemeClr val="bg2">
                  <a:lumMod val="90000"/>
                  <a:alpha val="5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60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19" name="任意多边形: 形状 50"/>
            <p:cNvSpPr/>
            <p:nvPr>
              <p:custDataLst>
                <p:tags r:id="rId14"/>
              </p:custDataLst>
            </p:nvPr>
          </p:nvSpPr>
          <p:spPr>
            <a:xfrm flipH="1">
              <a:off x="10626" y="5306"/>
              <a:ext cx="1970" cy="1468"/>
            </a:xfrm>
            <a:custGeom>
              <a:avLst/>
              <a:gdLst>
                <a:gd name="connsiteX0" fmla="*/ 2364775 w 2364775"/>
                <a:gd name="connsiteY0" fmla="*/ 1604774 h 1604774"/>
                <a:gd name="connsiteX1" fmla="*/ 0 w 2364775"/>
                <a:gd name="connsiteY1" fmla="*/ 1604774 h 1604774"/>
                <a:gd name="connsiteX2" fmla="*/ 2364775 w 2364775"/>
                <a:gd name="connsiteY2" fmla="*/ 0 h 160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4775" h="1604774">
                  <a:moveTo>
                    <a:pt x="2364775" y="1604774"/>
                  </a:moveTo>
                  <a:lnTo>
                    <a:pt x="0" y="1604774"/>
                  </a:lnTo>
                  <a:lnTo>
                    <a:pt x="2364775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"/>
                  </a:schemeClr>
                </a:gs>
                <a:gs pos="0">
                  <a:schemeClr val="accent1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20" name="项标题"/>
            <p:cNvSpPr txBox="1"/>
            <p:nvPr>
              <p:custDataLst>
                <p:tags r:id="rId15"/>
              </p:custDataLst>
            </p:nvPr>
          </p:nvSpPr>
          <p:spPr>
            <a:xfrm>
              <a:off x="13860" y="5399"/>
              <a:ext cx="5014" cy="128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2400" b="1" spc="300" dirty="0">
                  <a:solidFill>
                    <a:srgbClr val="44546A"/>
                  </a:solidFill>
                  <a:latin typeface="微软雅黑" charset="-122"/>
                  <a:ea typeface="微软雅黑" charset="-122"/>
                  <a:sym typeface="+mn-ea"/>
                </a:rPr>
                <a:t>发展趋势</a:t>
              </a:r>
              <a:endParaRPr lang="zh-CN" altLang="en-US" sz="2400" b="1" spc="300" dirty="0">
                <a:solidFill>
                  <a:srgbClr val="44546A"/>
                </a:solidFill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28" name="序号"/>
            <p:cNvSpPr txBox="1"/>
            <p:nvPr>
              <p:custDataLst>
                <p:tags r:id="rId16"/>
              </p:custDataLst>
            </p:nvPr>
          </p:nvSpPr>
          <p:spPr>
            <a:xfrm>
              <a:off x="10961" y="5399"/>
              <a:ext cx="1734" cy="12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3200" b="1" dirty="0">
                  <a:solidFill>
                    <a:schemeClr val="accent1"/>
                  </a:solidFill>
                  <a:latin typeface="微软雅黑" charset="-122"/>
                  <a:ea typeface="微软雅黑" charset="-122"/>
                </a:rPr>
                <a:t>02</a:t>
              </a:r>
              <a:endParaRPr lang="en-US" sz="3200" b="1" dirty="0">
                <a:solidFill>
                  <a:schemeClr val="accent1"/>
                </a:solidFill>
                <a:latin typeface="微软雅黑" charset="-122"/>
                <a:ea typeface="微软雅黑" charset="-122"/>
              </a:endParaRPr>
            </a:p>
          </p:txBody>
        </p:sp>
        <p:cxnSp>
          <p:nvCxnSpPr>
            <p:cNvPr id="29" name="直接连接符 28"/>
            <p:cNvCxnSpPr/>
            <p:nvPr>
              <p:custDataLst>
                <p:tags r:id="rId17"/>
              </p:custDataLst>
            </p:nvPr>
          </p:nvCxnSpPr>
          <p:spPr>
            <a:xfrm>
              <a:off x="13232" y="5817"/>
              <a:ext cx="0" cy="445"/>
            </a:xfrm>
            <a:prstGeom prst="line">
              <a:avLst/>
            </a:prstGeom>
            <a:ln w="254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5" name="组合 54"/>
          <p:cNvGrpSpPr/>
          <p:nvPr/>
        </p:nvGrpSpPr>
        <p:grpSpPr>
          <a:xfrm>
            <a:off x="498475" y="331470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+mn-ea"/>
                </a:rPr>
                <a:t>智能制造</a:t>
              </a: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产业链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结构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endParaRPr>
            </a:p>
          </p:txBody>
        </p:sp>
      </p:grpSp>
      <p:sp>
        <p:nvSpPr>
          <p:cNvPr id="3" name="Rectangle 5"/>
          <p:cNvSpPr/>
          <p:nvPr/>
        </p:nvSpPr>
        <p:spPr>
          <a:xfrm>
            <a:off x="522605" y="1300480"/>
            <a:ext cx="623570" cy="3552190"/>
          </a:xfrm>
          <a:prstGeom prst="rect">
            <a:avLst/>
          </a:prstGeom>
          <a:gradFill>
            <a:gsLst>
              <a:gs pos="0">
                <a:srgbClr val="0F6FC6"/>
              </a:gs>
              <a:gs pos="100000">
                <a:srgbClr val="034373">
                  <a:alpha val="0"/>
                </a:srgbClr>
              </a:gs>
            </a:gsLst>
            <a:lin ang="5400000"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90000" bIns="90000" numCol="1" spcCol="0" rtlCol="0" fromWordArt="0" anchor="ctr" anchorCtr="0" forceAA="0" compatLnSpc="1">
            <a:noAutofit/>
          </a:bodyPr>
          <a:p>
            <a:pPr lvl="0" algn="dist">
              <a:lnSpc>
                <a:spcPct val="160000"/>
              </a:lnSpc>
              <a:buClrTx/>
              <a:buSzTx/>
              <a:buFontTx/>
            </a:pPr>
            <a:r>
              <a:rPr lang="zh-CN" altLang="en-US" sz="3200" b="1" cap="all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rPr>
              <a:t>智能制造</a:t>
            </a:r>
            <a:endParaRPr lang="zh-CN" altLang="en-US" sz="3200" b="1" cap="all" noProof="0" dirty="0">
              <a:ln>
                <a:noFill/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微软雅黑" charset="-122"/>
              <a:ea typeface="微软雅黑" charset="-122"/>
              <a:cs typeface="微软雅黑" charset="-122"/>
              <a:sym typeface="+mn-ea"/>
            </a:endParaRPr>
          </a:p>
        </p:txBody>
      </p:sp>
      <p:sp>
        <p:nvSpPr>
          <p:cNvPr id="75" name="AutoShape 103"/>
          <p:cNvSpPr>
            <a:spLocks noChangeArrowheads="1"/>
          </p:cNvSpPr>
          <p:nvPr/>
        </p:nvSpPr>
        <p:spPr bwMode="auto">
          <a:xfrm>
            <a:off x="1259840" y="1294130"/>
            <a:ext cx="1435735" cy="490220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p>
            <a:pPr algn="ctr" eaLnBrk="0" hangingPunct="0">
              <a:lnSpc>
                <a:spcPct val="10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上游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  -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基础层</a:t>
            </a:r>
            <a:endParaRPr lang="zh-CN" altLang="en-US" sz="1200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76" name="AutoShape 103"/>
          <p:cNvSpPr>
            <a:spLocks noChangeArrowheads="1"/>
          </p:cNvSpPr>
          <p:nvPr/>
        </p:nvSpPr>
        <p:spPr bwMode="auto">
          <a:xfrm>
            <a:off x="2687955" y="1300480"/>
            <a:ext cx="4554220" cy="491490"/>
          </a:xfrm>
          <a:prstGeom prst="chevron">
            <a:avLst>
              <a:gd name="adj" fmla="val 26188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p>
            <a:pPr algn="ctr" eaLnBrk="0" hangingPunct="0">
              <a:buClrTx/>
              <a:buSzTx/>
              <a:buFontTx/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中游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 -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智能制造装备与系统层</a:t>
            </a:r>
            <a:endParaRPr lang="zh-CN" altLang="en-US" sz="1200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36" name="TextBox 21"/>
          <p:cNvSpPr txBox="1"/>
          <p:nvPr/>
        </p:nvSpPr>
        <p:spPr>
          <a:xfrm>
            <a:off x="2708275" y="1864360"/>
            <a:ext cx="1410970" cy="466090"/>
          </a:xfrm>
          <a:prstGeom prst="rect">
            <a:avLst/>
          </a:prstGeom>
          <a:solidFill>
            <a:schemeClr val="bg1"/>
          </a:solidFill>
          <a:ln w="15875" cap="flat">
            <a:solidFill>
              <a:schemeClr val="accent1"/>
            </a:solidFill>
          </a:ln>
        </p:spPr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0" dirty="0">
                <a:solidFill>
                  <a:srgbClr val="0070C0"/>
                </a:solidFill>
                <a:latin typeface="微软雅黑" charset="-122"/>
                <a:ea typeface="微软雅黑" charset="-122"/>
              </a:rPr>
              <a:t>智能装备</a:t>
            </a:r>
            <a:endParaRPr lang="zh-CN" altLang="en-US" b="0" dirty="0">
              <a:solidFill>
                <a:srgbClr val="0070C0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77" name="AutoShape 103"/>
          <p:cNvSpPr>
            <a:spLocks noChangeArrowheads="1"/>
          </p:cNvSpPr>
          <p:nvPr/>
        </p:nvSpPr>
        <p:spPr bwMode="auto">
          <a:xfrm>
            <a:off x="7230110" y="1300480"/>
            <a:ext cx="4554220" cy="466725"/>
          </a:xfrm>
          <a:prstGeom prst="chevron">
            <a:avLst>
              <a:gd name="adj" fmla="val 26188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p>
            <a:pPr algn="ctr" eaLnBrk="0" hangingPunct="0"/>
            <a:r>
              <a:rPr lang="zh-CN" altLang="en-US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下游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  -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行业智能制造应用层</a:t>
            </a:r>
            <a:endParaRPr lang="en-US" altLang="zh-CN" sz="1200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2" name="TextBox 21"/>
          <p:cNvSpPr txBox="1"/>
          <p:nvPr/>
        </p:nvSpPr>
        <p:spPr>
          <a:xfrm>
            <a:off x="4186555" y="1864360"/>
            <a:ext cx="1400810" cy="466090"/>
          </a:xfrm>
          <a:prstGeom prst="rect">
            <a:avLst/>
          </a:prstGeom>
          <a:solidFill>
            <a:schemeClr val="bg1"/>
          </a:solidFill>
          <a:ln w="15875" cap="flat">
            <a:solidFill>
              <a:schemeClr val="accent1"/>
            </a:solidFill>
          </a:ln>
        </p:spPr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0" dirty="0">
                <a:solidFill>
                  <a:srgbClr val="0070C0"/>
                </a:solidFill>
                <a:latin typeface="微软雅黑" charset="-122"/>
                <a:ea typeface="微软雅黑" charset="-122"/>
              </a:rPr>
              <a:t>工业软件与数字系统</a:t>
            </a:r>
            <a:endParaRPr lang="zh-CN" altLang="en-US" b="0" dirty="0">
              <a:solidFill>
                <a:srgbClr val="0070C0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4" name="TextBox 21"/>
          <p:cNvSpPr txBox="1"/>
          <p:nvPr/>
        </p:nvSpPr>
        <p:spPr>
          <a:xfrm>
            <a:off x="5681345" y="1864360"/>
            <a:ext cx="1400810" cy="466090"/>
          </a:xfrm>
          <a:prstGeom prst="rect">
            <a:avLst/>
          </a:prstGeom>
          <a:solidFill>
            <a:schemeClr val="bg1"/>
          </a:solidFill>
          <a:ln w="15875" cap="flat">
            <a:solidFill>
              <a:schemeClr val="accent1"/>
            </a:solidFill>
          </a:ln>
        </p:spPr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0" dirty="0">
                <a:solidFill>
                  <a:srgbClr val="0070C0"/>
                </a:solidFill>
                <a:latin typeface="微软雅黑" charset="-122"/>
                <a:ea typeface="微软雅黑" charset="-122"/>
              </a:rPr>
              <a:t>工业感知与控制</a:t>
            </a:r>
            <a:endParaRPr lang="zh-CN" altLang="en-US" b="0" dirty="0">
              <a:solidFill>
                <a:srgbClr val="0070C0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5" name="TextBox 21"/>
          <p:cNvSpPr txBox="1"/>
          <p:nvPr/>
        </p:nvSpPr>
        <p:spPr>
          <a:xfrm>
            <a:off x="7249160" y="1857375"/>
            <a:ext cx="1400810" cy="466090"/>
          </a:xfrm>
          <a:prstGeom prst="rect">
            <a:avLst/>
          </a:prstGeom>
          <a:solidFill>
            <a:schemeClr val="bg1"/>
          </a:solidFill>
          <a:ln w="15875" cap="flat">
            <a:solidFill>
              <a:schemeClr val="accent1"/>
            </a:solidFill>
          </a:ln>
        </p:spPr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0" dirty="0">
                <a:solidFill>
                  <a:srgbClr val="0070C0"/>
                </a:solidFill>
                <a:latin typeface="微软雅黑" charset="-122"/>
                <a:ea typeface="微软雅黑" charset="-122"/>
              </a:rPr>
              <a:t>高端制造领域</a:t>
            </a:r>
            <a:endParaRPr lang="zh-CN" altLang="en-US" b="0" dirty="0">
              <a:solidFill>
                <a:srgbClr val="0070C0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6" name="TextBox 21"/>
          <p:cNvSpPr txBox="1"/>
          <p:nvPr/>
        </p:nvSpPr>
        <p:spPr>
          <a:xfrm>
            <a:off x="8763000" y="1857375"/>
            <a:ext cx="1400810" cy="466090"/>
          </a:xfrm>
          <a:prstGeom prst="rect">
            <a:avLst/>
          </a:prstGeom>
          <a:solidFill>
            <a:schemeClr val="bg1"/>
          </a:solidFill>
          <a:ln w="15875" cap="flat">
            <a:solidFill>
              <a:schemeClr val="accent1"/>
            </a:solidFill>
          </a:ln>
        </p:spPr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pPr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0" dirty="0">
                <a:solidFill>
                  <a:srgbClr val="0070C0"/>
                </a:solidFill>
                <a:latin typeface="微软雅黑" charset="-122"/>
                <a:ea typeface="微软雅黑" charset="-122"/>
              </a:rPr>
              <a:t>传统产业智能升级</a:t>
            </a:r>
            <a:endParaRPr lang="zh-CN" altLang="en-US" b="0" dirty="0">
              <a:solidFill>
                <a:srgbClr val="0070C0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7" name="TextBox 21"/>
          <p:cNvSpPr txBox="1"/>
          <p:nvPr/>
        </p:nvSpPr>
        <p:spPr>
          <a:xfrm>
            <a:off x="10244455" y="1857375"/>
            <a:ext cx="1400810" cy="466090"/>
          </a:xfrm>
          <a:prstGeom prst="rect">
            <a:avLst/>
          </a:prstGeom>
          <a:solidFill>
            <a:schemeClr val="bg1"/>
          </a:solidFill>
          <a:ln w="15875" cap="flat">
            <a:solidFill>
              <a:schemeClr val="accent1"/>
            </a:solidFill>
          </a:ln>
        </p:spPr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0" dirty="0">
                <a:solidFill>
                  <a:srgbClr val="0070C0"/>
                </a:solidFill>
                <a:latin typeface="微软雅黑" charset="-122"/>
                <a:ea typeface="微软雅黑" charset="-122"/>
              </a:rPr>
              <a:t>新兴应用场景</a:t>
            </a:r>
            <a:endParaRPr lang="zh-CN" altLang="en-US" b="0" dirty="0">
              <a:solidFill>
                <a:srgbClr val="0070C0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78" name="TextBox 20"/>
          <p:cNvSpPr txBox="1"/>
          <p:nvPr/>
        </p:nvSpPr>
        <p:spPr>
          <a:xfrm>
            <a:off x="1265555" y="2375535"/>
            <a:ext cx="410845" cy="6445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材料资源</a:t>
            </a:r>
            <a:endParaRPr lang="zh-CN" altLang="en-US" sz="800" b="1" dirty="0" smtClean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79" name="TextBox 21"/>
          <p:cNvSpPr txBox="1"/>
          <p:nvPr/>
        </p:nvSpPr>
        <p:spPr>
          <a:xfrm>
            <a:off x="1722120" y="2374900"/>
            <a:ext cx="410210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关键材料</a:t>
            </a:r>
            <a:endParaRPr lang="zh-CN" altLang="en-US" sz="800" dirty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2170430" y="2375535"/>
            <a:ext cx="410845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核心零部件</a:t>
            </a:r>
            <a:endParaRPr lang="zh-CN" altLang="en-US" sz="800" dirty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92" name="Text Box 109"/>
          <p:cNvSpPr txBox="1">
            <a:spLocks noChangeArrowheads="1"/>
          </p:cNvSpPr>
          <p:nvPr/>
        </p:nvSpPr>
        <p:spPr bwMode="auto">
          <a:xfrm>
            <a:off x="1259840" y="3077210"/>
            <a:ext cx="416560" cy="3581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/>
          <a:p>
            <a:pPr algn="ctr"/>
            <a:r>
              <a:rPr lang="zh-CN" altLang="en-US" sz="700" dirty="0" smtClean="0">
                <a:latin typeface="微软雅黑" charset="-122"/>
                <a:ea typeface="微软雅黑" charset="-122"/>
              </a:rPr>
              <a:t>金属材料</a:t>
            </a:r>
            <a:endParaRPr lang="zh-CN" altLang="en-US" sz="700" dirty="0" smtClean="0">
              <a:latin typeface="微软雅黑" charset="-122"/>
              <a:ea typeface="微软雅黑" charset="-122"/>
            </a:endParaRPr>
          </a:p>
        </p:txBody>
      </p:sp>
      <p:sp>
        <p:nvSpPr>
          <p:cNvPr id="93" name="Text Box 109"/>
          <p:cNvSpPr txBox="1">
            <a:spLocks noChangeArrowheads="1"/>
          </p:cNvSpPr>
          <p:nvPr/>
        </p:nvSpPr>
        <p:spPr bwMode="auto">
          <a:xfrm>
            <a:off x="1270000" y="3456305"/>
            <a:ext cx="410210" cy="335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sz="700" dirty="0">
                <a:latin typeface="微软雅黑" charset="-122"/>
                <a:ea typeface="微软雅黑" charset="-122"/>
              </a:rPr>
              <a:t>高性能合金</a:t>
            </a:r>
            <a:endParaRPr lang="zh-CN" altLang="en-US" sz="700" dirty="0">
              <a:latin typeface="微软雅黑" charset="-122"/>
              <a:ea typeface="微软雅黑" charset="-122"/>
            </a:endParaRPr>
          </a:p>
        </p:txBody>
      </p:sp>
      <p:sp>
        <p:nvSpPr>
          <p:cNvPr id="9" name="Text Box 109"/>
          <p:cNvSpPr txBox="1">
            <a:spLocks noChangeArrowheads="1"/>
          </p:cNvSpPr>
          <p:nvPr/>
        </p:nvSpPr>
        <p:spPr bwMode="auto">
          <a:xfrm>
            <a:off x="1266825" y="3816985"/>
            <a:ext cx="406400" cy="301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sz="700" dirty="0">
                <a:latin typeface="微软雅黑" charset="-122"/>
                <a:ea typeface="微软雅黑" charset="-122"/>
              </a:rPr>
              <a:t>工程塑料</a:t>
            </a:r>
            <a:endParaRPr lang="zh-CN" altLang="en-US" sz="700" dirty="0">
              <a:latin typeface="微软雅黑" charset="-122"/>
              <a:ea typeface="微软雅黑" charset="-122"/>
            </a:endParaRPr>
          </a:p>
        </p:txBody>
      </p:sp>
      <p:sp>
        <p:nvSpPr>
          <p:cNvPr id="10" name="Text Box 109"/>
          <p:cNvSpPr txBox="1">
            <a:spLocks noChangeArrowheads="1"/>
          </p:cNvSpPr>
          <p:nvPr/>
        </p:nvSpPr>
        <p:spPr bwMode="auto">
          <a:xfrm>
            <a:off x="1267460" y="4144010"/>
            <a:ext cx="405130" cy="3378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sz="700" dirty="0">
                <a:latin typeface="微软雅黑" charset="-122"/>
                <a:ea typeface="微软雅黑" charset="-122"/>
              </a:rPr>
              <a:t>复合材料</a:t>
            </a:r>
            <a:endParaRPr lang="zh-CN" altLang="en-US" sz="700" dirty="0">
              <a:latin typeface="微软雅黑" charset="-122"/>
              <a:ea typeface="微软雅黑" charset="-122"/>
            </a:endParaRPr>
          </a:p>
        </p:txBody>
      </p:sp>
      <p:sp>
        <p:nvSpPr>
          <p:cNvPr id="11" name="Text Box 109"/>
          <p:cNvSpPr txBox="1">
            <a:spLocks noChangeArrowheads="1"/>
          </p:cNvSpPr>
          <p:nvPr/>
        </p:nvSpPr>
        <p:spPr bwMode="auto">
          <a:xfrm>
            <a:off x="1270000" y="4504055"/>
            <a:ext cx="401955" cy="3378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sz="700" dirty="0">
                <a:latin typeface="微软雅黑" charset="-122"/>
                <a:ea typeface="微软雅黑" charset="-122"/>
              </a:rPr>
              <a:t>磁性材料</a:t>
            </a:r>
            <a:endParaRPr lang="zh-CN" altLang="en-US" sz="700" dirty="0">
              <a:latin typeface="微软雅黑" charset="-122"/>
              <a:ea typeface="微软雅黑" charset="-122"/>
            </a:endParaRPr>
          </a:p>
        </p:txBody>
      </p:sp>
      <p:sp>
        <p:nvSpPr>
          <p:cNvPr id="12" name="Text Box 109"/>
          <p:cNvSpPr txBox="1">
            <a:spLocks noChangeArrowheads="1"/>
          </p:cNvSpPr>
          <p:nvPr/>
        </p:nvSpPr>
        <p:spPr bwMode="auto">
          <a:xfrm>
            <a:off x="1712595" y="3077210"/>
            <a:ext cx="419735" cy="3575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/>
          <a:p>
            <a:pPr algn="ctr"/>
            <a:r>
              <a:rPr lang="zh-CN" altLang="en-US" sz="700" dirty="0" smtClean="0">
                <a:latin typeface="微软雅黑" charset="-122"/>
                <a:ea typeface="微软雅黑" charset="-122"/>
              </a:rPr>
              <a:t>半导体材料</a:t>
            </a:r>
            <a:endParaRPr lang="zh-CN" altLang="en-US" sz="700" dirty="0" smtClean="0">
              <a:latin typeface="微软雅黑" charset="-122"/>
              <a:ea typeface="微软雅黑" charset="-122"/>
            </a:endParaRPr>
          </a:p>
        </p:txBody>
      </p:sp>
      <p:sp>
        <p:nvSpPr>
          <p:cNvPr id="13" name="Text Box 109"/>
          <p:cNvSpPr txBox="1">
            <a:spLocks noChangeArrowheads="1"/>
          </p:cNvSpPr>
          <p:nvPr/>
        </p:nvSpPr>
        <p:spPr bwMode="auto">
          <a:xfrm>
            <a:off x="1712595" y="3456305"/>
            <a:ext cx="419735" cy="3378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sz="700" dirty="0">
                <a:latin typeface="微软雅黑" charset="-122"/>
                <a:ea typeface="微软雅黑" charset="-122"/>
              </a:rPr>
              <a:t>精密结构材料</a:t>
            </a:r>
            <a:endParaRPr lang="zh-CN" altLang="en-US" sz="700" dirty="0">
              <a:latin typeface="微软雅黑" charset="-122"/>
              <a:ea typeface="微软雅黑" charset="-122"/>
            </a:endParaRPr>
          </a:p>
        </p:txBody>
      </p:sp>
      <p:sp>
        <p:nvSpPr>
          <p:cNvPr id="14" name="Text Box 109"/>
          <p:cNvSpPr txBox="1">
            <a:spLocks noChangeArrowheads="1"/>
          </p:cNvSpPr>
          <p:nvPr/>
        </p:nvSpPr>
        <p:spPr bwMode="auto">
          <a:xfrm>
            <a:off x="1712595" y="3816985"/>
            <a:ext cx="419735" cy="3022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sz="700" dirty="0">
                <a:latin typeface="微软雅黑" charset="-122"/>
                <a:ea typeface="微软雅黑" charset="-122"/>
              </a:rPr>
              <a:t>电子元器件材料</a:t>
            </a:r>
            <a:endParaRPr lang="zh-CN" altLang="en-US" sz="700" dirty="0">
              <a:latin typeface="微软雅黑" charset="-122"/>
              <a:ea typeface="微软雅黑" charset="-122"/>
            </a:endParaRPr>
          </a:p>
        </p:txBody>
      </p:sp>
      <p:sp>
        <p:nvSpPr>
          <p:cNvPr id="15" name="Text Box 109"/>
          <p:cNvSpPr txBox="1">
            <a:spLocks noChangeArrowheads="1"/>
          </p:cNvSpPr>
          <p:nvPr/>
        </p:nvSpPr>
        <p:spPr bwMode="auto">
          <a:xfrm>
            <a:off x="1713230" y="4144010"/>
            <a:ext cx="419735" cy="3378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sz="700" dirty="0">
                <a:latin typeface="微软雅黑" charset="-122"/>
                <a:ea typeface="微软雅黑" charset="-122"/>
              </a:rPr>
              <a:t>功能材料</a:t>
            </a:r>
            <a:endParaRPr lang="zh-CN" altLang="en-US" sz="700" dirty="0">
              <a:latin typeface="微软雅黑" charset="-122"/>
              <a:ea typeface="微软雅黑" charset="-122"/>
            </a:endParaRPr>
          </a:p>
        </p:txBody>
      </p:sp>
      <p:sp>
        <p:nvSpPr>
          <p:cNvPr id="16" name="Text Box 109"/>
          <p:cNvSpPr txBox="1">
            <a:spLocks noChangeArrowheads="1"/>
          </p:cNvSpPr>
          <p:nvPr/>
        </p:nvSpPr>
        <p:spPr bwMode="auto">
          <a:xfrm>
            <a:off x="1712595" y="4504055"/>
            <a:ext cx="419735" cy="3378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sz="700" dirty="0">
                <a:latin typeface="微软雅黑" charset="-122"/>
                <a:ea typeface="微软雅黑" charset="-122"/>
              </a:rPr>
              <a:t>光学材料</a:t>
            </a:r>
            <a:endParaRPr lang="zh-CN" altLang="en-US" sz="700" dirty="0">
              <a:latin typeface="微软雅黑" charset="-122"/>
              <a:ea typeface="微软雅黑" charset="-122"/>
            </a:endParaRPr>
          </a:p>
        </p:txBody>
      </p:sp>
      <p:sp>
        <p:nvSpPr>
          <p:cNvPr id="17" name="Text Box 109"/>
          <p:cNvSpPr txBox="1">
            <a:spLocks noChangeArrowheads="1"/>
          </p:cNvSpPr>
          <p:nvPr/>
        </p:nvSpPr>
        <p:spPr bwMode="auto">
          <a:xfrm>
            <a:off x="2166620" y="3077210"/>
            <a:ext cx="427355" cy="2432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/>
          <a:p>
            <a:pPr algn="ctr">
              <a:lnSpc>
                <a:spcPct val="90000"/>
              </a:lnSpc>
            </a:pPr>
            <a:r>
              <a:rPr lang="zh-CN" altLang="en-US" sz="550" dirty="0" smtClean="0">
                <a:latin typeface="微软雅黑" charset="-122"/>
                <a:ea typeface="微软雅黑" charset="-122"/>
              </a:rPr>
              <a:t>工业机器人核心部件</a:t>
            </a:r>
            <a:endParaRPr lang="zh-CN" altLang="en-US" sz="550" dirty="0" smtClean="0">
              <a:latin typeface="微软雅黑" charset="-122"/>
              <a:ea typeface="微软雅黑" charset="-122"/>
            </a:endParaRPr>
          </a:p>
        </p:txBody>
      </p:sp>
      <p:sp>
        <p:nvSpPr>
          <p:cNvPr id="18" name="Text Box 109"/>
          <p:cNvSpPr txBox="1">
            <a:spLocks noChangeArrowheads="1"/>
          </p:cNvSpPr>
          <p:nvPr/>
        </p:nvSpPr>
        <p:spPr bwMode="auto">
          <a:xfrm>
            <a:off x="2169160" y="3343910"/>
            <a:ext cx="410210" cy="2057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sz="600" dirty="0">
                <a:latin typeface="微软雅黑" charset="-122"/>
                <a:ea typeface="微软雅黑" charset="-122"/>
              </a:rPr>
              <a:t>减速器</a:t>
            </a:r>
            <a:endParaRPr lang="zh-CN" altLang="en-US" sz="600" dirty="0">
              <a:latin typeface="微软雅黑" charset="-122"/>
              <a:ea typeface="微软雅黑" charset="-122"/>
            </a:endParaRPr>
          </a:p>
        </p:txBody>
      </p:sp>
      <p:sp>
        <p:nvSpPr>
          <p:cNvPr id="19" name="Text Box 109"/>
          <p:cNvSpPr txBox="1">
            <a:spLocks noChangeArrowheads="1"/>
          </p:cNvSpPr>
          <p:nvPr/>
        </p:nvSpPr>
        <p:spPr bwMode="auto">
          <a:xfrm>
            <a:off x="2171065" y="3574415"/>
            <a:ext cx="407035" cy="2057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sz="600" dirty="0">
                <a:latin typeface="微软雅黑" charset="-122"/>
                <a:ea typeface="微软雅黑" charset="-122"/>
              </a:rPr>
              <a:t>伺服电机</a:t>
            </a:r>
            <a:endParaRPr lang="zh-CN" altLang="en-US" sz="600" dirty="0">
              <a:latin typeface="微软雅黑" charset="-122"/>
              <a:ea typeface="微软雅黑" charset="-122"/>
            </a:endParaRPr>
          </a:p>
        </p:txBody>
      </p:sp>
      <p:sp>
        <p:nvSpPr>
          <p:cNvPr id="20" name="Text Box 109"/>
          <p:cNvSpPr txBox="1">
            <a:spLocks noChangeArrowheads="1"/>
          </p:cNvSpPr>
          <p:nvPr/>
        </p:nvSpPr>
        <p:spPr bwMode="auto">
          <a:xfrm>
            <a:off x="2169160" y="3797300"/>
            <a:ext cx="407035" cy="2063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sz="600" dirty="0">
                <a:latin typeface="微软雅黑" charset="-122"/>
                <a:ea typeface="微软雅黑" charset="-122"/>
              </a:rPr>
              <a:t>控制器</a:t>
            </a:r>
            <a:endParaRPr lang="zh-CN" altLang="en-US" sz="600" dirty="0">
              <a:latin typeface="微软雅黑" charset="-122"/>
              <a:ea typeface="微软雅黑" charset="-122"/>
            </a:endParaRPr>
          </a:p>
        </p:txBody>
      </p:sp>
      <p:sp>
        <p:nvSpPr>
          <p:cNvPr id="21" name="Text Box 109"/>
          <p:cNvSpPr txBox="1">
            <a:spLocks noChangeArrowheads="1"/>
          </p:cNvSpPr>
          <p:nvPr/>
        </p:nvSpPr>
        <p:spPr bwMode="auto">
          <a:xfrm>
            <a:off x="2170430" y="4023995"/>
            <a:ext cx="401320" cy="2432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sz="600" dirty="0">
                <a:latin typeface="微软雅黑" charset="-122"/>
                <a:ea typeface="微软雅黑" charset="-122"/>
              </a:rPr>
              <a:t>传感器</a:t>
            </a:r>
            <a:endParaRPr lang="zh-CN" altLang="en-US" sz="600" dirty="0">
              <a:latin typeface="微软雅黑" charset="-122"/>
              <a:ea typeface="微软雅黑" charset="-122"/>
            </a:endParaRPr>
          </a:p>
        </p:txBody>
      </p:sp>
      <p:sp>
        <p:nvSpPr>
          <p:cNvPr id="22" name="Text Box 109"/>
          <p:cNvSpPr txBox="1">
            <a:spLocks noChangeArrowheads="1"/>
          </p:cNvSpPr>
          <p:nvPr/>
        </p:nvSpPr>
        <p:spPr bwMode="auto">
          <a:xfrm>
            <a:off x="2169160" y="4284345"/>
            <a:ext cx="406400" cy="2425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sz="600" dirty="0">
                <a:latin typeface="微软雅黑" charset="-122"/>
                <a:ea typeface="微软雅黑" charset="-122"/>
              </a:rPr>
              <a:t>工业相机</a:t>
            </a:r>
            <a:endParaRPr lang="zh-CN" altLang="en-US" sz="600" dirty="0">
              <a:latin typeface="微软雅黑" charset="-122"/>
              <a:ea typeface="微软雅黑" charset="-122"/>
            </a:endParaRPr>
          </a:p>
        </p:txBody>
      </p:sp>
      <p:sp>
        <p:nvSpPr>
          <p:cNvPr id="23" name="Text Box 109"/>
          <p:cNvSpPr txBox="1">
            <a:spLocks noChangeArrowheads="1"/>
          </p:cNvSpPr>
          <p:nvPr/>
        </p:nvSpPr>
        <p:spPr bwMode="auto">
          <a:xfrm>
            <a:off x="2171065" y="4545965"/>
            <a:ext cx="401320" cy="2959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sz="600" dirty="0">
                <a:latin typeface="微软雅黑" charset="-122"/>
                <a:ea typeface="微软雅黑" charset="-122"/>
              </a:rPr>
              <a:t>PLC控制模块</a:t>
            </a:r>
            <a:endParaRPr lang="zh-CN" altLang="en-US" sz="600" dirty="0">
              <a:latin typeface="微软雅黑" charset="-122"/>
              <a:ea typeface="微软雅黑" charset="-122"/>
            </a:endParaRPr>
          </a:p>
        </p:txBody>
      </p:sp>
      <p:sp>
        <p:nvSpPr>
          <p:cNvPr id="80" name="Rectangle 24"/>
          <p:cNvSpPr/>
          <p:nvPr/>
        </p:nvSpPr>
        <p:spPr>
          <a:xfrm rot="10800000" flipH="1" flipV="1">
            <a:off x="2708275" y="2373630"/>
            <a:ext cx="445135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工业自动化装备</a:t>
            </a:r>
            <a:endParaRPr lang="zh-CN" altLang="en-US" sz="8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87" name="Text Box 109"/>
          <p:cNvSpPr txBox="1">
            <a:spLocks noChangeArrowheads="1"/>
          </p:cNvSpPr>
          <p:nvPr/>
        </p:nvSpPr>
        <p:spPr bwMode="auto">
          <a:xfrm>
            <a:off x="2708275" y="3074035"/>
            <a:ext cx="445135" cy="4362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工业机器人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88" name="Text Box 109"/>
          <p:cNvSpPr txBox="1">
            <a:spLocks noChangeArrowheads="1"/>
          </p:cNvSpPr>
          <p:nvPr/>
        </p:nvSpPr>
        <p:spPr bwMode="auto">
          <a:xfrm>
            <a:off x="2707640" y="3561080"/>
            <a:ext cx="448310" cy="413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协作机器人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96" name="Text Box 109"/>
          <p:cNvSpPr txBox="1">
            <a:spLocks noChangeArrowheads="1"/>
          </p:cNvSpPr>
          <p:nvPr/>
        </p:nvSpPr>
        <p:spPr bwMode="auto">
          <a:xfrm>
            <a:off x="2707005" y="4017645"/>
            <a:ext cx="448310" cy="375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机械手臂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24" name="Rectangle 24"/>
          <p:cNvSpPr/>
          <p:nvPr/>
        </p:nvSpPr>
        <p:spPr>
          <a:xfrm rot="10800000" flipH="1" flipV="1">
            <a:off x="3197225" y="2373630"/>
            <a:ext cx="419100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智能加工装备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 rot="10800000" flipH="1" flipV="1">
            <a:off x="3660140" y="2373630"/>
            <a:ext cx="450850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智能物流装备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26" name="TextBox 21"/>
          <p:cNvSpPr txBox="1"/>
          <p:nvPr/>
        </p:nvSpPr>
        <p:spPr>
          <a:xfrm>
            <a:off x="1270000" y="1857375"/>
            <a:ext cx="1305560" cy="466090"/>
          </a:xfrm>
          <a:prstGeom prst="rect">
            <a:avLst/>
          </a:prstGeom>
          <a:solidFill>
            <a:schemeClr val="bg1"/>
          </a:solidFill>
          <a:ln w="15875" cap="flat">
            <a:solidFill>
              <a:schemeClr val="accent1"/>
            </a:solidFill>
          </a:ln>
        </p:spPr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100" b="0" dirty="0">
                <a:solidFill>
                  <a:srgbClr val="0070C0"/>
                </a:solidFill>
                <a:latin typeface="微软雅黑" charset="-122"/>
                <a:ea typeface="微软雅黑" charset="-122"/>
              </a:rPr>
              <a:t>核心材料、关键零部件、底层技术</a:t>
            </a:r>
            <a:endParaRPr lang="zh-CN" altLang="en-US" sz="1100" b="0" dirty="0">
              <a:solidFill>
                <a:srgbClr val="0070C0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27" name="Text Box 109"/>
          <p:cNvSpPr txBox="1">
            <a:spLocks noChangeArrowheads="1"/>
          </p:cNvSpPr>
          <p:nvPr/>
        </p:nvSpPr>
        <p:spPr bwMode="auto">
          <a:xfrm>
            <a:off x="2708275" y="4427220"/>
            <a:ext cx="450850" cy="421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自动化生产线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94" name="Text Box 109"/>
          <p:cNvSpPr txBox="1">
            <a:spLocks noChangeArrowheads="1"/>
          </p:cNvSpPr>
          <p:nvPr/>
        </p:nvSpPr>
        <p:spPr bwMode="auto">
          <a:xfrm>
            <a:off x="3197225" y="3074035"/>
            <a:ext cx="418465" cy="4362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数控机床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95" name="Text Box 109"/>
          <p:cNvSpPr txBox="1">
            <a:spLocks noChangeArrowheads="1"/>
          </p:cNvSpPr>
          <p:nvPr/>
        </p:nvSpPr>
        <p:spPr bwMode="auto">
          <a:xfrm>
            <a:off x="3198495" y="3562350"/>
            <a:ext cx="41783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五轴加工中心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97" name="Text Box 109"/>
          <p:cNvSpPr txBox="1">
            <a:spLocks noChangeArrowheads="1"/>
          </p:cNvSpPr>
          <p:nvPr/>
        </p:nvSpPr>
        <p:spPr bwMode="auto">
          <a:xfrm>
            <a:off x="3197225" y="4017645"/>
            <a:ext cx="419100" cy="3765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激光加工设备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28" name="Text Box 109"/>
          <p:cNvSpPr txBox="1">
            <a:spLocks noChangeArrowheads="1"/>
          </p:cNvSpPr>
          <p:nvPr/>
        </p:nvSpPr>
        <p:spPr bwMode="auto">
          <a:xfrm>
            <a:off x="3197225" y="4427220"/>
            <a:ext cx="419100" cy="422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增材制造设备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5" name="Text Box 109"/>
          <p:cNvSpPr txBox="1">
            <a:spLocks noChangeArrowheads="1"/>
          </p:cNvSpPr>
          <p:nvPr/>
        </p:nvSpPr>
        <p:spPr bwMode="auto">
          <a:xfrm>
            <a:off x="3660140" y="3070860"/>
            <a:ext cx="459740" cy="447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AGV无人搬运车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6" name="Text Box 109"/>
          <p:cNvSpPr txBox="1">
            <a:spLocks noChangeArrowheads="1"/>
          </p:cNvSpPr>
          <p:nvPr/>
        </p:nvSpPr>
        <p:spPr bwMode="auto">
          <a:xfrm>
            <a:off x="3660140" y="3562350"/>
            <a:ext cx="459740" cy="412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AMR自主移动机器人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7" name="Text Box 109"/>
          <p:cNvSpPr txBox="1">
            <a:spLocks noChangeArrowheads="1"/>
          </p:cNvSpPr>
          <p:nvPr/>
        </p:nvSpPr>
        <p:spPr bwMode="auto">
          <a:xfrm>
            <a:off x="3660140" y="4017645"/>
            <a:ext cx="459740" cy="377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智能仓储系统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8" name="Text Box 109"/>
          <p:cNvSpPr txBox="1">
            <a:spLocks noChangeArrowheads="1"/>
          </p:cNvSpPr>
          <p:nvPr/>
        </p:nvSpPr>
        <p:spPr bwMode="auto">
          <a:xfrm>
            <a:off x="3660140" y="4427220"/>
            <a:ext cx="459740" cy="4229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自动分拣系统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29" name="Rectangle 24"/>
          <p:cNvSpPr/>
          <p:nvPr/>
        </p:nvSpPr>
        <p:spPr>
          <a:xfrm rot="10800000" flipH="1" flipV="1">
            <a:off x="4187825" y="2375535"/>
            <a:ext cx="445135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工业软件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30" name="Text Box 109"/>
          <p:cNvSpPr txBox="1">
            <a:spLocks noChangeArrowheads="1"/>
          </p:cNvSpPr>
          <p:nvPr/>
        </p:nvSpPr>
        <p:spPr bwMode="auto">
          <a:xfrm>
            <a:off x="4187825" y="3075940"/>
            <a:ext cx="445135" cy="4362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CAD设计软件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1" name="Text Box 109"/>
          <p:cNvSpPr txBox="1">
            <a:spLocks noChangeArrowheads="1"/>
          </p:cNvSpPr>
          <p:nvPr/>
        </p:nvSpPr>
        <p:spPr bwMode="auto">
          <a:xfrm>
            <a:off x="4187190" y="3562985"/>
            <a:ext cx="448310" cy="413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CAM制造软件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2" name="Text Box 109"/>
          <p:cNvSpPr txBox="1">
            <a:spLocks noChangeArrowheads="1"/>
          </p:cNvSpPr>
          <p:nvPr/>
        </p:nvSpPr>
        <p:spPr bwMode="auto">
          <a:xfrm>
            <a:off x="4186555" y="4019550"/>
            <a:ext cx="448310" cy="375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CAE仿真软件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3" name="Rectangle 24"/>
          <p:cNvSpPr/>
          <p:nvPr/>
        </p:nvSpPr>
        <p:spPr>
          <a:xfrm rot="10800000" flipH="1" flipV="1">
            <a:off x="4676775" y="2375535"/>
            <a:ext cx="419100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数字化系统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34" name="Rectangle 24"/>
          <p:cNvSpPr/>
          <p:nvPr/>
        </p:nvSpPr>
        <p:spPr>
          <a:xfrm rot="10800000" flipH="1" flipV="1">
            <a:off x="5139690" y="2375535"/>
            <a:ext cx="450850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工业智能平台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35" name="Text Box 109"/>
          <p:cNvSpPr txBox="1">
            <a:spLocks noChangeArrowheads="1"/>
          </p:cNvSpPr>
          <p:nvPr/>
        </p:nvSpPr>
        <p:spPr bwMode="auto">
          <a:xfrm>
            <a:off x="4187825" y="4429125"/>
            <a:ext cx="450850" cy="421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dirty="0" smtClean="0">
                <a:latin typeface="微软雅黑" charset="-122"/>
                <a:ea typeface="微软雅黑" charset="-122"/>
                <a:sym typeface="+mn-ea"/>
              </a:rPr>
              <a:t>PLM产品生命周期管理</a:t>
            </a:r>
            <a:endParaRPr lang="zh-CN" altLang="en-US" sz="7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7" name="Text Box 109"/>
          <p:cNvSpPr txBox="1">
            <a:spLocks noChangeArrowheads="1"/>
          </p:cNvSpPr>
          <p:nvPr/>
        </p:nvSpPr>
        <p:spPr bwMode="auto">
          <a:xfrm>
            <a:off x="4676775" y="3075940"/>
            <a:ext cx="418465" cy="4362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dirty="0" smtClean="0">
                <a:latin typeface="微软雅黑" charset="-122"/>
                <a:ea typeface="微软雅黑" charset="-122"/>
                <a:sym typeface="+mn-ea"/>
              </a:rPr>
              <a:t>MES制造执行系统</a:t>
            </a:r>
            <a:endParaRPr lang="zh-CN" altLang="en-US" sz="7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8" name="Text Box 109"/>
          <p:cNvSpPr txBox="1">
            <a:spLocks noChangeArrowheads="1"/>
          </p:cNvSpPr>
          <p:nvPr/>
        </p:nvSpPr>
        <p:spPr bwMode="auto">
          <a:xfrm>
            <a:off x="4678045" y="3564255"/>
            <a:ext cx="41783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dirty="0" smtClean="0">
                <a:latin typeface="微软雅黑" charset="-122"/>
                <a:ea typeface="微软雅黑" charset="-122"/>
                <a:sym typeface="+mn-ea"/>
              </a:rPr>
              <a:t>ERP企业资源管理</a:t>
            </a:r>
            <a:endParaRPr lang="zh-CN" altLang="en-US" sz="7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9" name="Text Box 109"/>
          <p:cNvSpPr txBox="1">
            <a:spLocks noChangeArrowheads="1"/>
          </p:cNvSpPr>
          <p:nvPr/>
        </p:nvSpPr>
        <p:spPr bwMode="auto">
          <a:xfrm>
            <a:off x="4676775" y="4019550"/>
            <a:ext cx="419100" cy="3765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dirty="0" smtClean="0">
                <a:latin typeface="微软雅黑" charset="-122"/>
                <a:ea typeface="微软雅黑" charset="-122"/>
                <a:sym typeface="+mn-ea"/>
              </a:rPr>
              <a:t>WMS仓储管理系统</a:t>
            </a:r>
            <a:endParaRPr lang="zh-CN" altLang="en-US" sz="7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0" name="Text Box 109"/>
          <p:cNvSpPr txBox="1">
            <a:spLocks noChangeArrowheads="1"/>
          </p:cNvSpPr>
          <p:nvPr/>
        </p:nvSpPr>
        <p:spPr bwMode="auto">
          <a:xfrm>
            <a:off x="4676775" y="4429125"/>
            <a:ext cx="419100" cy="422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dirty="0" smtClean="0">
                <a:latin typeface="微软雅黑" charset="-122"/>
                <a:ea typeface="微软雅黑" charset="-122"/>
                <a:sym typeface="+mn-ea"/>
              </a:rPr>
              <a:t>SCM供应链系统</a:t>
            </a:r>
            <a:endParaRPr lang="zh-CN" altLang="en-US" sz="7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1" name="Text Box 109"/>
          <p:cNvSpPr txBox="1">
            <a:spLocks noChangeArrowheads="1"/>
          </p:cNvSpPr>
          <p:nvPr/>
        </p:nvSpPr>
        <p:spPr bwMode="auto">
          <a:xfrm>
            <a:off x="5139690" y="3072765"/>
            <a:ext cx="459740" cy="447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工业互联网平台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2" name="Text Box 109"/>
          <p:cNvSpPr txBox="1">
            <a:spLocks noChangeArrowheads="1"/>
          </p:cNvSpPr>
          <p:nvPr/>
        </p:nvSpPr>
        <p:spPr bwMode="auto">
          <a:xfrm>
            <a:off x="5139690" y="3564255"/>
            <a:ext cx="459740" cy="412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工业大模型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3" name="Text Box 109"/>
          <p:cNvSpPr txBox="1">
            <a:spLocks noChangeArrowheads="1"/>
          </p:cNvSpPr>
          <p:nvPr/>
        </p:nvSpPr>
        <p:spPr bwMode="auto">
          <a:xfrm>
            <a:off x="5139690" y="4019550"/>
            <a:ext cx="459740" cy="377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AI智能决策系统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4" name="Text Box 109"/>
          <p:cNvSpPr txBox="1">
            <a:spLocks noChangeArrowheads="1"/>
          </p:cNvSpPr>
          <p:nvPr/>
        </p:nvSpPr>
        <p:spPr bwMode="auto">
          <a:xfrm>
            <a:off x="5139690" y="4429125"/>
            <a:ext cx="459740" cy="4229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数字孪生平台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9" name="Rectangle 24"/>
          <p:cNvSpPr/>
          <p:nvPr/>
        </p:nvSpPr>
        <p:spPr>
          <a:xfrm rot="10800000" flipH="1" flipV="1">
            <a:off x="5682615" y="2375535"/>
            <a:ext cx="445135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智能感知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50" name="Text Box 109"/>
          <p:cNvSpPr txBox="1">
            <a:spLocks noChangeArrowheads="1"/>
          </p:cNvSpPr>
          <p:nvPr/>
        </p:nvSpPr>
        <p:spPr bwMode="auto">
          <a:xfrm>
            <a:off x="5682615" y="3075940"/>
            <a:ext cx="445135" cy="4362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工业传感器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51" name="Text Box 109"/>
          <p:cNvSpPr txBox="1">
            <a:spLocks noChangeArrowheads="1"/>
          </p:cNvSpPr>
          <p:nvPr/>
        </p:nvSpPr>
        <p:spPr bwMode="auto">
          <a:xfrm>
            <a:off x="5681980" y="3562985"/>
            <a:ext cx="448310" cy="413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机器视觉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52" name="Text Box 109"/>
          <p:cNvSpPr txBox="1">
            <a:spLocks noChangeArrowheads="1"/>
          </p:cNvSpPr>
          <p:nvPr/>
        </p:nvSpPr>
        <p:spPr bwMode="auto">
          <a:xfrm>
            <a:off x="5681345" y="4019550"/>
            <a:ext cx="448310" cy="375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温度/压力检测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53" name="Rectangle 24"/>
          <p:cNvSpPr/>
          <p:nvPr/>
        </p:nvSpPr>
        <p:spPr>
          <a:xfrm rot="10800000" flipH="1" flipV="1">
            <a:off x="6171565" y="2375535"/>
            <a:ext cx="419100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自动控制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54" name="Rectangle 24"/>
          <p:cNvSpPr/>
          <p:nvPr/>
        </p:nvSpPr>
        <p:spPr>
          <a:xfrm rot="10800000" flipH="1" flipV="1">
            <a:off x="6634480" y="2375535"/>
            <a:ext cx="450850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通信连接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60" name="Text Box 109"/>
          <p:cNvSpPr txBox="1">
            <a:spLocks noChangeArrowheads="1"/>
          </p:cNvSpPr>
          <p:nvPr/>
        </p:nvSpPr>
        <p:spPr bwMode="auto">
          <a:xfrm>
            <a:off x="5682615" y="4429125"/>
            <a:ext cx="450850" cy="421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视觉检测设备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61" name="Text Box 109"/>
          <p:cNvSpPr txBox="1">
            <a:spLocks noChangeArrowheads="1"/>
          </p:cNvSpPr>
          <p:nvPr/>
        </p:nvSpPr>
        <p:spPr bwMode="auto">
          <a:xfrm>
            <a:off x="6171565" y="3075940"/>
            <a:ext cx="418465" cy="4362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PLC控制系统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62" name="Text Box 109"/>
          <p:cNvSpPr txBox="1">
            <a:spLocks noChangeArrowheads="1"/>
          </p:cNvSpPr>
          <p:nvPr/>
        </p:nvSpPr>
        <p:spPr bwMode="auto">
          <a:xfrm>
            <a:off x="6172835" y="3564255"/>
            <a:ext cx="41783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DCS控制系统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63" name="Text Box 109"/>
          <p:cNvSpPr txBox="1">
            <a:spLocks noChangeArrowheads="1"/>
          </p:cNvSpPr>
          <p:nvPr/>
        </p:nvSpPr>
        <p:spPr bwMode="auto">
          <a:xfrm>
            <a:off x="6171565" y="4019550"/>
            <a:ext cx="419100" cy="3765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运动控制系统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64" name="Text Box 109"/>
          <p:cNvSpPr txBox="1">
            <a:spLocks noChangeArrowheads="1"/>
          </p:cNvSpPr>
          <p:nvPr/>
        </p:nvSpPr>
        <p:spPr bwMode="auto">
          <a:xfrm>
            <a:off x="6171565" y="4429125"/>
            <a:ext cx="419100" cy="422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智能控制器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65" name="Text Box 109"/>
          <p:cNvSpPr txBox="1">
            <a:spLocks noChangeArrowheads="1"/>
          </p:cNvSpPr>
          <p:nvPr/>
        </p:nvSpPr>
        <p:spPr bwMode="auto">
          <a:xfrm>
            <a:off x="6634480" y="3072765"/>
            <a:ext cx="459740" cy="447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工业5G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66" name="Text Box 109"/>
          <p:cNvSpPr txBox="1">
            <a:spLocks noChangeArrowheads="1"/>
          </p:cNvSpPr>
          <p:nvPr/>
        </p:nvSpPr>
        <p:spPr bwMode="auto">
          <a:xfrm>
            <a:off x="6634480" y="3564255"/>
            <a:ext cx="459740" cy="412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工业以太网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67" name="Text Box 109"/>
          <p:cNvSpPr txBox="1">
            <a:spLocks noChangeArrowheads="1"/>
          </p:cNvSpPr>
          <p:nvPr/>
        </p:nvSpPr>
        <p:spPr bwMode="auto">
          <a:xfrm>
            <a:off x="6634480" y="4019550"/>
            <a:ext cx="459740" cy="377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边缘计算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68" name="Text Box 109"/>
          <p:cNvSpPr txBox="1">
            <a:spLocks noChangeArrowheads="1"/>
          </p:cNvSpPr>
          <p:nvPr/>
        </p:nvSpPr>
        <p:spPr bwMode="auto">
          <a:xfrm>
            <a:off x="6634480" y="4429125"/>
            <a:ext cx="459740" cy="4229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工业物联网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73" name="Rectangle 24"/>
          <p:cNvSpPr/>
          <p:nvPr/>
        </p:nvSpPr>
        <p:spPr>
          <a:xfrm rot="10800000" flipH="1" flipV="1">
            <a:off x="7250430" y="2375535"/>
            <a:ext cx="445135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汽车制造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74" name="Text Box 109"/>
          <p:cNvSpPr txBox="1">
            <a:spLocks noChangeArrowheads="1"/>
          </p:cNvSpPr>
          <p:nvPr/>
        </p:nvSpPr>
        <p:spPr bwMode="auto">
          <a:xfrm>
            <a:off x="7250430" y="3075940"/>
            <a:ext cx="445135" cy="4362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智能汽车工厂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81" name="Text Box 109"/>
          <p:cNvSpPr txBox="1">
            <a:spLocks noChangeArrowheads="1"/>
          </p:cNvSpPr>
          <p:nvPr/>
        </p:nvSpPr>
        <p:spPr bwMode="auto">
          <a:xfrm>
            <a:off x="7249795" y="3554730"/>
            <a:ext cx="448310" cy="413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新能源汽车产线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82" name="Text Box 109"/>
          <p:cNvSpPr txBox="1">
            <a:spLocks noChangeArrowheads="1"/>
          </p:cNvSpPr>
          <p:nvPr/>
        </p:nvSpPr>
        <p:spPr bwMode="auto">
          <a:xfrm>
            <a:off x="7249160" y="4007485"/>
            <a:ext cx="448310" cy="375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动力电池生产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83" name="Rectangle 24"/>
          <p:cNvSpPr/>
          <p:nvPr/>
        </p:nvSpPr>
        <p:spPr>
          <a:xfrm rot="10800000" flipH="1" flipV="1">
            <a:off x="7739380" y="2375535"/>
            <a:ext cx="419100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航空航天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84" name="Rectangle 24"/>
          <p:cNvSpPr/>
          <p:nvPr/>
        </p:nvSpPr>
        <p:spPr>
          <a:xfrm rot="10800000" flipH="1" flipV="1">
            <a:off x="8202295" y="2375535"/>
            <a:ext cx="450850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电子制造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86" name="Text Box 109"/>
          <p:cNvSpPr txBox="1">
            <a:spLocks noChangeArrowheads="1"/>
          </p:cNvSpPr>
          <p:nvPr/>
        </p:nvSpPr>
        <p:spPr bwMode="auto">
          <a:xfrm>
            <a:off x="7739380" y="3075940"/>
            <a:ext cx="418465" cy="4362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飞机零部件制造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89" name="Text Box 109"/>
          <p:cNvSpPr txBox="1">
            <a:spLocks noChangeArrowheads="1"/>
          </p:cNvSpPr>
          <p:nvPr/>
        </p:nvSpPr>
        <p:spPr bwMode="auto">
          <a:xfrm>
            <a:off x="7740650" y="3556000"/>
            <a:ext cx="41783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航空装备制造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90" name="Text Box 109"/>
          <p:cNvSpPr txBox="1">
            <a:spLocks noChangeArrowheads="1"/>
          </p:cNvSpPr>
          <p:nvPr/>
        </p:nvSpPr>
        <p:spPr bwMode="auto">
          <a:xfrm>
            <a:off x="7739380" y="4007485"/>
            <a:ext cx="419100" cy="3765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航天装备生产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98" name="Text Box 109"/>
          <p:cNvSpPr txBox="1">
            <a:spLocks noChangeArrowheads="1"/>
          </p:cNvSpPr>
          <p:nvPr/>
        </p:nvSpPr>
        <p:spPr bwMode="auto">
          <a:xfrm>
            <a:off x="8202295" y="3072765"/>
            <a:ext cx="459740" cy="447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半导体制造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99" name="Text Box 109"/>
          <p:cNvSpPr txBox="1">
            <a:spLocks noChangeArrowheads="1"/>
          </p:cNvSpPr>
          <p:nvPr/>
        </p:nvSpPr>
        <p:spPr bwMode="auto">
          <a:xfrm>
            <a:off x="8202295" y="3556000"/>
            <a:ext cx="459740" cy="412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精密电子装配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00" name="Text Box 109"/>
          <p:cNvSpPr txBox="1">
            <a:spLocks noChangeArrowheads="1"/>
          </p:cNvSpPr>
          <p:nvPr/>
        </p:nvSpPr>
        <p:spPr bwMode="auto">
          <a:xfrm>
            <a:off x="8202295" y="4007485"/>
            <a:ext cx="459740" cy="377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消费电子生产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03" name="Rectangle 24"/>
          <p:cNvSpPr/>
          <p:nvPr/>
        </p:nvSpPr>
        <p:spPr>
          <a:xfrm rot="10800000" flipH="1" flipV="1">
            <a:off x="8764270" y="2376805"/>
            <a:ext cx="445135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装备制造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104" name="Text Box 109"/>
          <p:cNvSpPr txBox="1">
            <a:spLocks noChangeArrowheads="1"/>
          </p:cNvSpPr>
          <p:nvPr/>
        </p:nvSpPr>
        <p:spPr bwMode="auto">
          <a:xfrm>
            <a:off x="8764270" y="3077210"/>
            <a:ext cx="445135" cy="4362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工程机械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05" name="Text Box 109"/>
          <p:cNvSpPr txBox="1">
            <a:spLocks noChangeArrowheads="1"/>
          </p:cNvSpPr>
          <p:nvPr/>
        </p:nvSpPr>
        <p:spPr bwMode="auto">
          <a:xfrm>
            <a:off x="8763635" y="3556000"/>
            <a:ext cx="448310" cy="413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家电制造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06" name="Text Box 109"/>
          <p:cNvSpPr txBox="1">
            <a:spLocks noChangeArrowheads="1"/>
          </p:cNvSpPr>
          <p:nvPr/>
        </p:nvSpPr>
        <p:spPr bwMode="auto">
          <a:xfrm>
            <a:off x="8763000" y="4008755"/>
            <a:ext cx="448310" cy="375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模具制造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07" name="Rectangle 24"/>
          <p:cNvSpPr/>
          <p:nvPr/>
        </p:nvSpPr>
        <p:spPr>
          <a:xfrm rot="10800000" flipH="1" flipV="1">
            <a:off x="9253220" y="2376805"/>
            <a:ext cx="419100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化工能源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108" name="Rectangle 24"/>
          <p:cNvSpPr/>
          <p:nvPr/>
        </p:nvSpPr>
        <p:spPr>
          <a:xfrm rot="10800000" flipH="1" flipV="1">
            <a:off x="9716135" y="2376805"/>
            <a:ext cx="450850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食品医药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109" name="Text Box 109"/>
          <p:cNvSpPr txBox="1">
            <a:spLocks noChangeArrowheads="1"/>
          </p:cNvSpPr>
          <p:nvPr/>
        </p:nvSpPr>
        <p:spPr bwMode="auto">
          <a:xfrm>
            <a:off x="9253220" y="3077210"/>
            <a:ext cx="418465" cy="4362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智慧化工厂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10" name="Text Box 109"/>
          <p:cNvSpPr txBox="1">
            <a:spLocks noChangeArrowheads="1"/>
          </p:cNvSpPr>
          <p:nvPr/>
        </p:nvSpPr>
        <p:spPr bwMode="auto">
          <a:xfrm>
            <a:off x="9254490" y="3557270"/>
            <a:ext cx="41783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能源管理系统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11" name="Text Box 109"/>
          <p:cNvSpPr txBox="1">
            <a:spLocks noChangeArrowheads="1"/>
          </p:cNvSpPr>
          <p:nvPr/>
        </p:nvSpPr>
        <p:spPr bwMode="auto">
          <a:xfrm>
            <a:off x="9253220" y="4008755"/>
            <a:ext cx="419100" cy="3765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智能巡检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12" name="Text Box 109"/>
          <p:cNvSpPr txBox="1">
            <a:spLocks noChangeArrowheads="1"/>
          </p:cNvSpPr>
          <p:nvPr/>
        </p:nvSpPr>
        <p:spPr bwMode="auto">
          <a:xfrm>
            <a:off x="9716135" y="3074035"/>
            <a:ext cx="459740" cy="447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智能药厂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13" name="Text Box 109"/>
          <p:cNvSpPr txBox="1">
            <a:spLocks noChangeArrowheads="1"/>
          </p:cNvSpPr>
          <p:nvPr/>
        </p:nvSpPr>
        <p:spPr bwMode="auto">
          <a:xfrm>
            <a:off x="9716135" y="3557270"/>
            <a:ext cx="459740" cy="412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自动包装生产线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14" name="Text Box 109"/>
          <p:cNvSpPr txBox="1">
            <a:spLocks noChangeArrowheads="1"/>
          </p:cNvSpPr>
          <p:nvPr/>
        </p:nvSpPr>
        <p:spPr bwMode="auto">
          <a:xfrm>
            <a:off x="9716135" y="4008755"/>
            <a:ext cx="459740" cy="377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食品加工自动化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15" name="Rectangle 24"/>
          <p:cNvSpPr/>
          <p:nvPr/>
        </p:nvSpPr>
        <p:spPr>
          <a:xfrm rot="10800000" flipH="1" flipV="1">
            <a:off x="10257790" y="2371090"/>
            <a:ext cx="445135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智慧工厂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116" name="Text Box 109"/>
          <p:cNvSpPr txBox="1">
            <a:spLocks noChangeArrowheads="1"/>
          </p:cNvSpPr>
          <p:nvPr/>
        </p:nvSpPr>
        <p:spPr bwMode="auto">
          <a:xfrm>
            <a:off x="10257790" y="3071495"/>
            <a:ext cx="445135" cy="4362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无人工厂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17" name="Text Box 109"/>
          <p:cNvSpPr txBox="1">
            <a:spLocks noChangeArrowheads="1"/>
          </p:cNvSpPr>
          <p:nvPr/>
        </p:nvSpPr>
        <p:spPr bwMode="auto">
          <a:xfrm>
            <a:off x="10257155" y="3550285"/>
            <a:ext cx="448310" cy="413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柔性制造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18" name="Text Box 109"/>
          <p:cNvSpPr txBox="1">
            <a:spLocks noChangeArrowheads="1"/>
          </p:cNvSpPr>
          <p:nvPr/>
        </p:nvSpPr>
        <p:spPr bwMode="auto">
          <a:xfrm>
            <a:off x="10256520" y="4003040"/>
            <a:ext cx="448310" cy="375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个性化定制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19" name="Rectangle 24"/>
          <p:cNvSpPr/>
          <p:nvPr/>
        </p:nvSpPr>
        <p:spPr>
          <a:xfrm rot="10800000" flipH="1" flipV="1">
            <a:off x="10746740" y="2371090"/>
            <a:ext cx="419100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工业服务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120" name="Rectangle 24"/>
          <p:cNvSpPr/>
          <p:nvPr/>
        </p:nvSpPr>
        <p:spPr>
          <a:xfrm rot="10800000" flipH="1" flipV="1">
            <a:off x="11197590" y="2371090"/>
            <a:ext cx="450850" cy="648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绿色制造</a:t>
            </a:r>
            <a:endParaRPr lang="zh-CN" altLang="en-US" sz="9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121" name="Text Box 109"/>
          <p:cNvSpPr txBox="1">
            <a:spLocks noChangeArrowheads="1"/>
          </p:cNvSpPr>
          <p:nvPr/>
        </p:nvSpPr>
        <p:spPr bwMode="auto">
          <a:xfrm>
            <a:off x="10746740" y="3071495"/>
            <a:ext cx="418465" cy="4362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设备预测维护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22" name="Text Box 109"/>
          <p:cNvSpPr txBox="1">
            <a:spLocks noChangeArrowheads="1"/>
          </p:cNvSpPr>
          <p:nvPr/>
        </p:nvSpPr>
        <p:spPr bwMode="auto">
          <a:xfrm>
            <a:off x="10748010" y="3551555"/>
            <a:ext cx="417830" cy="411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工业数据服务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23" name="Text Box 109"/>
          <p:cNvSpPr txBox="1">
            <a:spLocks noChangeArrowheads="1"/>
          </p:cNvSpPr>
          <p:nvPr/>
        </p:nvSpPr>
        <p:spPr bwMode="auto">
          <a:xfrm>
            <a:off x="10746740" y="4003040"/>
            <a:ext cx="419100" cy="3765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远程运维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24" name="Text Box 109"/>
          <p:cNvSpPr txBox="1">
            <a:spLocks noChangeArrowheads="1"/>
          </p:cNvSpPr>
          <p:nvPr/>
        </p:nvSpPr>
        <p:spPr bwMode="auto">
          <a:xfrm>
            <a:off x="11197590" y="3068320"/>
            <a:ext cx="459740" cy="447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能耗管理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25" name="Text Box 109"/>
          <p:cNvSpPr txBox="1">
            <a:spLocks noChangeArrowheads="1"/>
          </p:cNvSpPr>
          <p:nvPr/>
        </p:nvSpPr>
        <p:spPr bwMode="auto">
          <a:xfrm>
            <a:off x="11197590" y="3551555"/>
            <a:ext cx="459740" cy="412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碳排放管理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26" name="Text Box 109"/>
          <p:cNvSpPr txBox="1">
            <a:spLocks noChangeArrowheads="1"/>
          </p:cNvSpPr>
          <p:nvPr/>
        </p:nvSpPr>
        <p:spPr bwMode="auto">
          <a:xfrm>
            <a:off x="11197590" y="4003040"/>
            <a:ext cx="459740" cy="377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循环制造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257" name="任意多边形 256"/>
          <p:cNvSpPr/>
          <p:nvPr/>
        </p:nvSpPr>
        <p:spPr>
          <a:xfrm rot="5400000">
            <a:off x="5886450" y="902970"/>
            <a:ext cx="927735" cy="10160000"/>
          </a:xfrm>
          <a:custGeom>
            <a:avLst/>
            <a:gdLst>
              <a:gd name="adj" fmla="val 50000"/>
              <a:gd name="a" fmla="pin 0 adj 100000"/>
              <a:gd name="x1" fmla="*/ w a 200000"/>
              <a:gd name="x2" fmla="*/ w a 100000"/>
              <a:gd name="x3" fmla="+- x1 wd2 0"/>
            </a:gdLst>
            <a:ahLst/>
            <a:cxnLst>
              <a:cxn ang="3">
                <a:pos x="x2" y="t"/>
              </a:cxn>
              <a:cxn ang="cd2">
                <a:pos x="x1" y="vc"/>
              </a:cxn>
              <a:cxn ang="cd4">
                <a:pos x="l" y="b"/>
              </a:cxn>
              <a:cxn ang="cd4">
                <a:pos x="x2" y="b"/>
              </a:cxn>
              <a:cxn ang="cd4">
                <a:pos x="r" y="b"/>
              </a:cxn>
              <a:cxn ang="0">
                <a:pos x="x3" y="vc"/>
              </a:cxn>
            </a:cxnLst>
            <a:rect l="l" t="t" r="r" b="b"/>
            <a:pathLst>
              <a:path w="1770" h="7108">
                <a:moveTo>
                  <a:pt x="886" y="0"/>
                </a:moveTo>
                <a:lnTo>
                  <a:pt x="1754" y="641"/>
                </a:lnTo>
                <a:lnTo>
                  <a:pt x="1769" y="641"/>
                </a:lnTo>
                <a:lnTo>
                  <a:pt x="1769" y="652"/>
                </a:lnTo>
                <a:lnTo>
                  <a:pt x="1770" y="653"/>
                </a:lnTo>
                <a:lnTo>
                  <a:pt x="1769" y="653"/>
                </a:lnTo>
                <a:lnTo>
                  <a:pt x="1769" y="7108"/>
                </a:lnTo>
                <a:lnTo>
                  <a:pt x="0" y="7108"/>
                </a:lnTo>
                <a:lnTo>
                  <a:pt x="0" y="641"/>
                </a:lnTo>
                <a:lnTo>
                  <a:pt x="17" y="641"/>
                </a:lnTo>
                <a:lnTo>
                  <a:pt x="886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58" name="Content Placeholder 2"/>
          <p:cNvSpPr txBox="1"/>
          <p:nvPr/>
        </p:nvSpPr>
        <p:spPr bwMode="auto">
          <a:xfrm>
            <a:off x="1827530" y="5518785"/>
            <a:ext cx="2973705" cy="48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p>
            <a:pPr algn="l" defTabSz="1219200" fontAlgn="base">
              <a:lnSpc>
                <a:spcPct val="150000"/>
              </a:lnSpc>
              <a:spcBef>
                <a:spcPts val="1335"/>
              </a:spcBef>
              <a:spcAft>
                <a:spcPct val="0"/>
              </a:spcAft>
            </a:pPr>
            <a:r>
              <a:rPr lang="en-US" altLang="zh-CN" sz="1500" b="1">
                <a:solidFill>
                  <a:srgbClr val="0070C0"/>
                </a:solidFill>
                <a:latin typeface="微软雅黑" charset="0"/>
                <a:ea typeface="微软雅黑" charset="0"/>
                <a:cs typeface="+mn-ea"/>
                <a:sym typeface="+mn-lt"/>
              </a:rPr>
              <a:t>外部保障体系</a:t>
            </a:r>
            <a:endParaRPr lang="en-US" altLang="zh-CN" sz="1500" b="1">
              <a:solidFill>
                <a:srgbClr val="0070C0"/>
              </a:solidFill>
              <a:latin typeface="微软雅黑" charset="0"/>
              <a:ea typeface="微软雅黑" charset="0"/>
              <a:cs typeface="+mn-ea"/>
              <a:sym typeface="+mn-lt"/>
            </a:endParaRPr>
          </a:p>
        </p:txBody>
      </p:sp>
      <p:sp>
        <p:nvSpPr>
          <p:cNvPr id="259" name="文本框 258"/>
          <p:cNvSpPr txBox="1"/>
          <p:nvPr/>
        </p:nvSpPr>
        <p:spPr>
          <a:xfrm>
            <a:off x="1858645" y="6009005"/>
            <a:ext cx="9786620" cy="3130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7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charset="0"/>
                <a:ea typeface="微软雅黑" charset="0"/>
                <a:cs typeface="微软雅黑" charset="0"/>
              </a:rPr>
              <a:t>政策支持 ｜ 技术创新 ｜ 产业基金 ｜ 人才体系 ｜ 标准认证 ｜ 工业基础设施</a:t>
            </a:r>
            <a:endParaRPr lang="zh-CN" altLang="en-US" sz="17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127" name="组合 126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28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2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3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3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+mn-ea"/>
                </a:rPr>
                <a:t>智能制造发展逻辑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0710" y="1986120"/>
            <a:ext cx="10896928" cy="3195696"/>
            <a:chOff x="-107" y="2922"/>
            <a:chExt cx="18830" cy="5522"/>
          </a:xfrm>
        </p:grpSpPr>
        <p:sp>
          <p:nvSpPr>
            <p:cNvPr id="6" name="圆角矩形 5"/>
            <p:cNvSpPr/>
            <p:nvPr/>
          </p:nvSpPr>
          <p:spPr>
            <a:xfrm>
              <a:off x="813" y="2953"/>
              <a:ext cx="5112" cy="5485"/>
            </a:xfrm>
            <a:prstGeom prst="roundRect">
              <a:avLst>
                <a:gd name="adj" fmla="val 10530"/>
              </a:avLst>
            </a:prstGeom>
            <a:noFill/>
            <a:ln>
              <a:solidFill>
                <a:srgbClr val="1EAF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-107" y="4476"/>
              <a:ext cx="6752" cy="857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393" h="857">
                  <a:moveTo>
                    <a:pt x="0" y="0"/>
                  </a:moveTo>
                  <a:lnTo>
                    <a:pt x="4969" y="0"/>
                  </a:lnTo>
                  <a:lnTo>
                    <a:pt x="5393" y="428"/>
                  </a:lnTo>
                  <a:lnTo>
                    <a:pt x="4969" y="856"/>
                  </a:lnTo>
                  <a:lnTo>
                    <a:pt x="4969" y="857"/>
                  </a:lnTo>
                  <a:lnTo>
                    <a:pt x="245" y="857"/>
                  </a:lnTo>
                  <a:lnTo>
                    <a:pt x="669" y="429"/>
                  </a:lnTo>
                  <a:lnTo>
                    <a:pt x="245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AF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6913" y="2953"/>
              <a:ext cx="5112" cy="5491"/>
            </a:xfrm>
            <a:prstGeom prst="roundRect">
              <a:avLst>
                <a:gd name="adj" fmla="val 10530"/>
              </a:avLst>
            </a:prstGeom>
            <a:noFill/>
            <a:ln>
              <a:solidFill>
                <a:srgbClr val="2C60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5936" y="4476"/>
              <a:ext cx="6752" cy="857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393" h="857">
                  <a:moveTo>
                    <a:pt x="0" y="0"/>
                  </a:moveTo>
                  <a:lnTo>
                    <a:pt x="4969" y="0"/>
                  </a:lnTo>
                  <a:lnTo>
                    <a:pt x="5393" y="428"/>
                  </a:lnTo>
                  <a:lnTo>
                    <a:pt x="4969" y="856"/>
                  </a:lnTo>
                  <a:lnTo>
                    <a:pt x="4969" y="857"/>
                  </a:lnTo>
                  <a:lnTo>
                    <a:pt x="245" y="857"/>
                  </a:lnTo>
                  <a:lnTo>
                    <a:pt x="669" y="429"/>
                  </a:lnTo>
                  <a:lnTo>
                    <a:pt x="245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6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12825" y="2922"/>
              <a:ext cx="5210" cy="5514"/>
            </a:xfrm>
            <a:prstGeom prst="roundRect">
              <a:avLst>
                <a:gd name="adj" fmla="val 10530"/>
              </a:avLst>
            </a:prstGeom>
            <a:noFill/>
            <a:ln>
              <a:solidFill>
                <a:srgbClr val="1EAF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1971" y="4476"/>
              <a:ext cx="6752" cy="857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393" h="857">
                  <a:moveTo>
                    <a:pt x="0" y="0"/>
                  </a:moveTo>
                  <a:lnTo>
                    <a:pt x="4969" y="0"/>
                  </a:lnTo>
                  <a:lnTo>
                    <a:pt x="5393" y="428"/>
                  </a:lnTo>
                  <a:lnTo>
                    <a:pt x="4969" y="856"/>
                  </a:lnTo>
                  <a:lnTo>
                    <a:pt x="4969" y="857"/>
                  </a:lnTo>
                  <a:lnTo>
                    <a:pt x="245" y="857"/>
                  </a:lnTo>
                  <a:lnTo>
                    <a:pt x="669" y="429"/>
                  </a:lnTo>
                  <a:lnTo>
                    <a:pt x="245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AF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009015" y="2988945"/>
            <a:ext cx="32994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-122"/>
                <a:ea typeface="微软雅黑" charset="-122"/>
                <a:cs typeface="+mn-ea"/>
                <a:sym typeface="+mn-lt"/>
              </a:rPr>
              <a:t>政策驱动：制造强国战略推动产业升级</a:t>
            </a:r>
            <a:endParaRPr lang="en-US" altLang="zh-CN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-122"/>
              <a:ea typeface="微软雅黑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58240" y="2149475"/>
            <a:ext cx="28568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核心逻辑：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国家持续推动制造业</a:t>
            </a:r>
            <a:r>
              <a:rPr lang="zh-CN" altLang="en-US" sz="1200" b="1">
                <a:solidFill>
                  <a:srgbClr val="0070C0"/>
                </a:solidFill>
                <a:latin typeface="微软雅黑" charset="-122"/>
                <a:ea typeface="微软雅黑" charset="-122"/>
              </a:rPr>
              <a:t>高端化、智能化、绿色化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发展，</a:t>
            </a:r>
            <a:r>
              <a:rPr lang="zh-CN" altLang="en-US" sz="1200" b="1">
                <a:solidFill>
                  <a:srgbClr val="0070C0"/>
                </a:solidFill>
                <a:latin typeface="微软雅黑" charset="-122"/>
                <a:ea typeface="微软雅黑" charset="-122"/>
              </a:rPr>
              <a:t>加速传统制造企业数字化转型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788035" y="836930"/>
            <a:ext cx="10627360" cy="966470"/>
          </a:xfrm>
          <a:prstGeom prst="roundRect">
            <a:avLst>
              <a:gd name="adj" fmla="val 9220"/>
            </a:avLst>
          </a:prstGeom>
          <a:solidFill>
            <a:schemeClr val="bg1"/>
          </a:solidFill>
          <a:ln>
            <a:noFill/>
          </a:ln>
          <a:effectLst>
            <a:outerShdw blurRad="493386" dist="38100" dir="2700000" sx="101000" sy="101000" algn="tl" rotWithShape="0">
              <a:srgbClr val="1161EF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charset="0"/>
              <a:ea typeface="微软雅黑" charset="0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82320" y="829310"/>
            <a:ext cx="139700" cy="974725"/>
          </a:xfrm>
          <a:prstGeom prst="roundRect">
            <a:avLst>
              <a:gd name="adj" fmla="val 9220"/>
            </a:avLst>
          </a:prstGeom>
          <a:solidFill>
            <a:srgbClr val="1161EF"/>
          </a:solidFill>
          <a:ln>
            <a:noFill/>
          </a:ln>
          <a:effectLst>
            <a:outerShdw blurRad="493386" dist="38100" dir="2700000" sx="101000" sy="101000" algn="tl" rotWithShape="0">
              <a:schemeClr val="tx1">
                <a:alpha val="25013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charset="0"/>
              <a:ea typeface="微软雅黑" charset="0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 flipH="1">
            <a:off x="1367155" y="1225550"/>
            <a:ext cx="9881870" cy="4857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制造需求持续增长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 - </a:t>
            </a:r>
            <a:r>
              <a:rPr kumimoji="0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生产效率提升需求增强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 -</a:t>
            </a:r>
            <a:r>
              <a:rPr kumimoji="0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工业自动化快速发展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 - </a:t>
            </a:r>
            <a:r>
              <a:rPr kumimoji="0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数字化制造体系建设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 -</a:t>
            </a:r>
            <a:r>
              <a:rPr kumimoji="0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智能装备替代传统设备</a:t>
            </a:r>
            <a:endParaRPr kumimoji="0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charset="0"/>
              <a:ea typeface="微软雅黑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- </a:t>
            </a:r>
            <a:r>
              <a:rPr kumimoji="0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工业软件与AI技术深度融合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 -</a:t>
            </a:r>
            <a:r>
              <a:rPr kumimoji="0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制造体系全面智能升级</a:t>
            </a:r>
            <a:endParaRPr kumimoji="0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charset="0"/>
              <a:ea typeface="微软雅黑" charset="0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367155" y="901065"/>
            <a:ext cx="2586355" cy="342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83F3"/>
                </a:solidFill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产业发展演进路径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83F3"/>
              </a:solidFill>
              <a:effectLst/>
              <a:uLnTx/>
              <a:uFillTx/>
              <a:latin typeface="微软雅黑" charset="0"/>
              <a:ea typeface="微软雅黑" charset="0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05230" y="3282315"/>
            <a:ext cx="284162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Wingdings" panose="05000000000000000000" charset="0"/>
              <a:buChar char=""/>
            </a:pP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重点政策方向：</a:t>
            </a:r>
            <a:endParaRPr lang="zh-CN" altLang="en-US" sz="1200" b="1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lang="zh-CN" altLang="en-US" sz="1200">
                <a:solidFill>
                  <a:srgbClr val="C00000"/>
                </a:solidFill>
                <a:latin typeface="微软雅黑" charset="-122"/>
                <a:ea typeface="微软雅黑" charset="-122"/>
                <a:sym typeface="+mn-ea"/>
              </a:rPr>
              <a:t>制造强国战略推动智能制造成为产业升级核心方向</a:t>
            </a:r>
            <a:endParaRPr lang="zh-CN" altLang="en-US" sz="1200">
              <a:solidFill>
                <a:srgbClr val="C00000"/>
              </a:solidFill>
              <a:latin typeface="微软雅黑" charset="-122"/>
              <a:ea typeface="微软雅黑" charset="-122"/>
            </a:endParaRP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lang="zh-CN" altLang="en-US" sz="1200">
                <a:solidFill>
                  <a:srgbClr val="C00000"/>
                </a:solidFill>
                <a:latin typeface="微软雅黑" charset="-122"/>
                <a:ea typeface="微软雅黑" charset="-122"/>
                <a:sym typeface="+mn-ea"/>
              </a:rPr>
              <a:t>工业互联网建设促进生产数据互联互通</a:t>
            </a:r>
            <a:endParaRPr lang="zh-CN" altLang="en-US" sz="1200">
              <a:solidFill>
                <a:srgbClr val="C00000"/>
              </a:solidFill>
              <a:latin typeface="微软雅黑" charset="-122"/>
              <a:ea typeface="微软雅黑" charset="-122"/>
            </a:endParaRP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lang="zh-CN" altLang="en-US" sz="1200">
                <a:solidFill>
                  <a:srgbClr val="C00000"/>
                </a:solidFill>
                <a:latin typeface="微软雅黑" charset="-122"/>
                <a:ea typeface="微软雅黑" charset="-122"/>
                <a:sym typeface="+mn-ea"/>
              </a:rPr>
              <a:t>大规模设备更新推动智能装备替代传统设备</a:t>
            </a:r>
            <a:endParaRPr lang="zh-CN" altLang="en-US" sz="1200">
              <a:solidFill>
                <a:srgbClr val="C00000"/>
              </a:solidFill>
              <a:latin typeface="微软雅黑" charset="-122"/>
              <a:ea typeface="微软雅黑" charset="-122"/>
            </a:endParaRP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lang="zh-CN" altLang="en-US" sz="1200">
                <a:solidFill>
                  <a:srgbClr val="C00000"/>
                </a:solidFill>
                <a:latin typeface="微软雅黑" charset="-122"/>
                <a:ea typeface="微软雅黑" charset="-122"/>
                <a:sym typeface="+mn-ea"/>
              </a:rPr>
              <a:t>数字化转型提升制造企业竞争力</a:t>
            </a:r>
            <a:endParaRPr lang="zh-CN" altLang="en-US" sz="1200">
              <a:solidFill>
                <a:srgbClr val="C00000"/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132840" y="5236845"/>
            <a:ext cx="2958465" cy="927735"/>
          </a:xfrm>
          <a:prstGeom prst="roundRect">
            <a:avLst>
              <a:gd name="adj" fmla="val 10530"/>
            </a:avLst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223645" y="5393055"/>
            <a:ext cx="27908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71450" indent="-171450">
              <a:buFont typeface="Wingdings" panose="05000000000000000000" charset="0"/>
              <a:buChar char=""/>
            </a:pPr>
            <a:r>
              <a:rPr lang="zh-CN" altLang="en-US" sz="1200" b="1">
                <a:latin typeface="微软雅黑" charset="0"/>
                <a:ea typeface="微软雅黑" charset="0"/>
                <a:cs typeface="微软雅黑" charset="0"/>
              </a:rPr>
              <a:t>带动环节：</a:t>
            </a:r>
            <a:r>
              <a:rPr lang="zh-CN" altLang="en-US"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政策支持</a:t>
            </a:r>
            <a:r>
              <a:rPr lang="en-US" altLang="zh-CN"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 - </a:t>
            </a:r>
            <a:r>
              <a:rPr lang="zh-CN" altLang="en-US"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企业数字化改造需求提升</a:t>
            </a:r>
            <a:r>
              <a:rPr lang="en-US" altLang="zh-CN"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 -</a:t>
            </a:r>
            <a:r>
              <a:rPr lang="zh-CN" altLang="en-US"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智能装备、工业软件、工业互联网市场扩大</a:t>
            </a:r>
            <a:endParaRPr lang="zh-CN" altLang="en-US" sz="1200">
              <a:solidFill>
                <a:srgbClr val="216BFF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07865" y="2975610"/>
            <a:ext cx="32994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-122"/>
                <a:ea typeface="微软雅黑" charset="-122"/>
                <a:cs typeface="+mn-ea"/>
                <a:sym typeface="+mn-lt"/>
              </a:rPr>
              <a:t>技术驱动：AI与工业互联网加速融合</a:t>
            </a:r>
            <a:endParaRPr lang="en-US" altLang="zh-CN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-122"/>
              <a:ea typeface="微软雅黑" charset="-122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66615" y="2127250"/>
            <a:ext cx="29292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核心逻辑：</a:t>
            </a:r>
            <a:r>
              <a:rPr lang="zh-CN" altLang="en-US" sz="1200" b="1">
                <a:solidFill>
                  <a:srgbClr val="0070C0"/>
                </a:solidFill>
                <a:latin typeface="微软雅黑" charset="-122"/>
                <a:ea typeface="微软雅黑" charset="-122"/>
              </a:rPr>
              <a:t>人工智能、物联网、工业互联网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等技术成熟，使制造系统</a:t>
            </a:r>
            <a:r>
              <a:rPr lang="zh-CN" altLang="en-US" sz="1200" b="1">
                <a:solidFill>
                  <a:srgbClr val="0070C0"/>
                </a:solidFill>
                <a:latin typeface="微软雅黑" charset="-122"/>
                <a:ea typeface="微软雅黑" charset="-122"/>
              </a:rPr>
              <a:t>从“自动执行”向“自主优化”发展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737100" y="3284220"/>
            <a:ext cx="284162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Wingdings" panose="05000000000000000000" charset="0"/>
              <a:buChar char=""/>
            </a:pP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核心技术方向</a:t>
            </a: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及应用价值：</a:t>
            </a:r>
            <a:endParaRPr lang="zh-CN" altLang="en-US" sz="1200" b="1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200" b="1">
                <a:solidFill>
                  <a:srgbClr val="0070C0"/>
                </a:solidFill>
                <a:latin typeface="微软雅黑" charset="-122"/>
                <a:ea typeface="微软雅黑" charset="-122"/>
                <a:sym typeface="+mn-ea"/>
              </a:rPr>
              <a:t>工业AI</a:t>
            </a:r>
            <a:r>
              <a:rPr lang="en-US" altLang="zh-CN" sz="1200" b="1">
                <a:solidFill>
                  <a:srgbClr val="0070C0"/>
                </a:solidFill>
                <a:latin typeface="微软雅黑" charset="-122"/>
                <a:ea typeface="微软雅黑" charset="-122"/>
                <a:sym typeface="+mn-ea"/>
              </a:rPr>
              <a:t>：</a:t>
            </a: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质量检测、智能预测、生产优化</a:t>
            </a:r>
            <a:endParaRPr lang="en-US" altLang="zh-CN" sz="120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 sz="1200" b="1">
                <a:solidFill>
                  <a:srgbClr val="0070C0"/>
                </a:solidFill>
                <a:latin typeface="微软雅黑" charset="-122"/>
                <a:ea typeface="微软雅黑" charset="-122"/>
                <a:sym typeface="+mn-ea"/>
              </a:rPr>
              <a:t>工业互联网</a:t>
            </a:r>
            <a:r>
              <a:rPr lang="zh-CN" altLang="en-US" sz="1200" b="1">
                <a:solidFill>
                  <a:srgbClr val="0070C0"/>
                </a:solidFill>
                <a:latin typeface="微软雅黑" charset="-122"/>
                <a:ea typeface="微软雅黑" charset="-122"/>
                <a:sym typeface="+mn-ea"/>
              </a:rPr>
              <a:t>：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设备连接、数据采集、远程管理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200" b="1">
                <a:solidFill>
                  <a:srgbClr val="0070C0"/>
                </a:solidFill>
                <a:latin typeface="微软雅黑" charset="-122"/>
                <a:ea typeface="微软雅黑" charset="-122"/>
                <a:sym typeface="+mn-ea"/>
              </a:rPr>
              <a:t>数字孪生：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工厂仿真、生产优化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200" b="1">
                <a:solidFill>
                  <a:srgbClr val="0070C0"/>
                </a:solidFill>
                <a:latin typeface="微软雅黑" charset="-122"/>
                <a:ea typeface="微软雅黑" charset="-122"/>
                <a:sym typeface="+mn-ea"/>
              </a:rPr>
              <a:t>机器视觉：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自动检测、缺陷识别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200" b="1">
                <a:solidFill>
                  <a:srgbClr val="0070C0"/>
                </a:solidFill>
                <a:latin typeface="微软雅黑" charset="-122"/>
                <a:ea typeface="微软雅黑" charset="-122"/>
                <a:sym typeface="+mn-ea"/>
              </a:rPr>
              <a:t>工业大模型：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智能决策、工艺优化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4658360" y="5236845"/>
            <a:ext cx="2958465" cy="927735"/>
          </a:xfrm>
          <a:prstGeom prst="roundRect">
            <a:avLst>
              <a:gd name="adj" fmla="val 10530"/>
            </a:avLst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4749165" y="5393055"/>
            <a:ext cx="2790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71450" indent="-171450">
              <a:buFont typeface="Wingdings" panose="05000000000000000000" charset="0"/>
              <a:buChar char=""/>
            </a:pPr>
            <a:r>
              <a:rPr lang="zh-CN" altLang="en-US" sz="1200" b="1">
                <a:latin typeface="微软雅黑" charset="0"/>
                <a:ea typeface="微软雅黑" charset="0"/>
                <a:cs typeface="微软雅黑" charset="0"/>
              </a:rPr>
              <a:t>发展路径：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设备连接</a:t>
            </a:r>
            <a:r>
              <a:rPr lang="en-US"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 - 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数据采集</a:t>
            </a:r>
            <a:r>
              <a:rPr lang="en-US"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 - 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数据分析</a:t>
            </a:r>
            <a:r>
              <a:rPr lang="en-US"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 - 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AI决策</a:t>
            </a:r>
            <a:r>
              <a:rPr lang="en-US"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 - 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智能生产</a:t>
            </a:r>
            <a:endParaRPr sz="1200">
              <a:solidFill>
                <a:srgbClr val="216BFF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972425" y="2886710"/>
            <a:ext cx="32994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-122"/>
                <a:ea typeface="微软雅黑" charset="-122"/>
                <a:cs typeface="+mn-ea"/>
                <a:sym typeface="+mn-lt"/>
              </a:rPr>
              <a:t>需求驱动：新兴产业扩张带动智能制造需求</a:t>
            </a:r>
            <a:endParaRPr lang="en-US" altLang="zh-CN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-122"/>
              <a:ea typeface="微软雅黑" charset="-122"/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107680" y="2122170"/>
            <a:ext cx="29292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核心逻辑：</a:t>
            </a:r>
            <a:r>
              <a:rPr lang="zh-CN" altLang="en-US" sz="1200" b="1">
                <a:solidFill>
                  <a:srgbClr val="0070C0"/>
                </a:solidFill>
                <a:latin typeface="微软雅黑" charset="-122"/>
                <a:ea typeface="微软雅黑" charset="-122"/>
              </a:rPr>
              <a:t>新能源、汽车、半导体</a:t>
            </a:r>
            <a:r>
              <a:rPr lang="zh-CN" altLang="en-US" sz="1200">
                <a:latin typeface="微软雅黑" charset="-122"/>
                <a:ea typeface="微软雅黑" charset="-122"/>
              </a:rPr>
              <a:t>等产业快速发展，</a:t>
            </a:r>
            <a:r>
              <a:rPr lang="zh-CN" altLang="en-US" sz="1200" b="1">
                <a:solidFill>
                  <a:srgbClr val="0070C0"/>
                </a:solidFill>
                <a:latin typeface="微软雅黑" charset="-122"/>
                <a:ea typeface="微软雅黑" charset="-122"/>
              </a:rPr>
              <a:t>对生产精度、效率和柔性制造提出更高要求。</a:t>
            </a:r>
            <a:endParaRPr lang="zh-CN" altLang="en-US" sz="1200" b="1">
              <a:solidFill>
                <a:srgbClr val="0070C0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142605" y="3275965"/>
            <a:ext cx="284162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Wingdings" panose="05000000000000000000" charset="0"/>
              <a:buChar char=""/>
            </a:pP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重点需求产业领域及智能制造需</a:t>
            </a: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求</a:t>
            </a:r>
            <a:endParaRPr lang="zh-CN" altLang="en-US" sz="1200" b="1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  <a:p>
            <a:pPr marL="171450" indent="-171450">
              <a:buFont typeface="Arial" panose="020B0604020202090204" pitchFamily="34" charset="0"/>
              <a:buChar char="•"/>
            </a:pPr>
            <a:r>
              <a:rPr sz="1200">
                <a:latin typeface="微软雅黑" charset="-122"/>
                <a:ea typeface="微软雅黑" charset="-122"/>
                <a:sym typeface="+mn-ea"/>
              </a:rPr>
              <a:t>新能源汽车</a:t>
            </a:r>
            <a:r>
              <a:rPr lang="en-US" sz="1200">
                <a:latin typeface="微软雅黑" charset="-122"/>
                <a:ea typeface="微软雅黑" charset="-122"/>
                <a:sym typeface="+mn-ea"/>
              </a:rPr>
              <a:t>：自动化产线、电池制造、机器人应用</a:t>
            </a:r>
            <a:endParaRPr lang="en-US" sz="1200">
              <a:latin typeface="微软雅黑" charset="-122"/>
              <a:ea typeface="微软雅黑" charset="-122"/>
              <a:sym typeface="+mn-ea"/>
            </a:endParaRPr>
          </a:p>
          <a:p>
            <a:pPr marL="171450" indent="-171450">
              <a:buFont typeface="Arial" panose="020B0604020202090204" pitchFamily="34" charset="0"/>
              <a:buChar char="•"/>
            </a:pPr>
            <a:r>
              <a:rPr lang="en-US" sz="1200">
                <a:latin typeface="微软雅黑" charset="-122"/>
                <a:ea typeface="微软雅黑" charset="-122"/>
                <a:sym typeface="+mn-ea"/>
              </a:rPr>
              <a:t>半导体：高精度设备、智能检测、洁净制造</a:t>
            </a:r>
            <a:endParaRPr lang="en-US" sz="1200">
              <a:latin typeface="微软雅黑" charset="-122"/>
              <a:ea typeface="微软雅黑" charset="-122"/>
              <a:sym typeface="+mn-ea"/>
            </a:endParaRPr>
          </a:p>
          <a:p>
            <a:pPr marL="171450" indent="-171450">
              <a:buFont typeface="Arial" panose="020B0604020202090204" pitchFamily="34" charset="0"/>
              <a:buChar char="•"/>
            </a:pPr>
            <a:r>
              <a:rPr lang="en-US" sz="1200">
                <a:latin typeface="微软雅黑" charset="-122"/>
                <a:ea typeface="微软雅黑" charset="-122"/>
                <a:sym typeface="+mn-ea"/>
              </a:rPr>
              <a:t>新能源：智能装备、能源管理系统</a:t>
            </a:r>
            <a:endParaRPr lang="en-US" sz="1200">
              <a:latin typeface="微软雅黑" charset="-122"/>
              <a:ea typeface="微软雅黑" charset="-122"/>
              <a:sym typeface="+mn-ea"/>
            </a:endParaRPr>
          </a:p>
          <a:p>
            <a:pPr marL="171450" indent="-171450">
              <a:buFont typeface="Arial" panose="020B0604020202090204" pitchFamily="34" charset="0"/>
              <a:buChar char="•"/>
            </a:pPr>
            <a:r>
              <a:rPr lang="en-US" sz="1200">
                <a:latin typeface="微软雅黑" charset="-122"/>
                <a:ea typeface="微软雅黑" charset="-122"/>
                <a:sym typeface="+mn-ea"/>
              </a:rPr>
              <a:t>航空航天：精密加工、数字化生产</a:t>
            </a:r>
            <a:endParaRPr lang="en-US" sz="1200">
              <a:latin typeface="微软雅黑" charset="-122"/>
              <a:ea typeface="微软雅黑" charset="-122"/>
              <a:sym typeface="+mn-ea"/>
            </a:endParaRPr>
          </a:p>
          <a:p>
            <a:pPr marL="171450" indent="-171450">
              <a:buFont typeface="Arial" panose="020B0604020202090204" pitchFamily="34" charset="0"/>
              <a:buChar char="•"/>
            </a:pPr>
            <a:r>
              <a:rPr lang="en-US" sz="1200">
                <a:latin typeface="微软雅黑" charset="-122"/>
                <a:ea typeface="微软雅黑" charset="-122"/>
                <a:sym typeface="+mn-ea"/>
              </a:rPr>
              <a:t>医药制造：自动化生产、质量追溯</a:t>
            </a:r>
            <a:endParaRPr lang="en-US" sz="120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8107680" y="5236845"/>
            <a:ext cx="2958465" cy="927735"/>
          </a:xfrm>
          <a:prstGeom prst="roundRect">
            <a:avLst>
              <a:gd name="adj" fmla="val 10530"/>
            </a:avLst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8183880" y="5393055"/>
            <a:ext cx="2879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71450" indent="-171450">
              <a:buFont typeface="Wingdings" panose="05000000000000000000" charset="0"/>
              <a:buChar char=""/>
            </a:pPr>
            <a:r>
              <a:rPr lang="zh-CN" altLang="en-US" sz="1200" b="1">
                <a:latin typeface="微软雅黑" charset="0"/>
                <a:ea typeface="微软雅黑" charset="0"/>
                <a:cs typeface="微软雅黑" charset="0"/>
              </a:rPr>
              <a:t>产业需求：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新兴产业扩张</a:t>
            </a:r>
            <a:r>
              <a:rPr lang="en-US"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 - 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高精度、高效率生产需求提升</a:t>
            </a:r>
            <a:r>
              <a:rPr lang="en-US"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 - 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智能装备及工业软件需求增长</a:t>
            </a:r>
            <a:r>
              <a:rPr lang="en-US"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 -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推动制造体系升级</a:t>
            </a:r>
            <a:endParaRPr sz="1200">
              <a:solidFill>
                <a:srgbClr val="216BFF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723390" y="6323965"/>
            <a:ext cx="9881870" cy="33718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600">
                <a:latin typeface="微软雅黑" charset="0"/>
                <a:ea typeface="微软雅黑" charset="0"/>
              </a:rPr>
              <a:t>智能制造以技术创新为核心驱动力，以产业需求为牵引，推动制造体系向数字化、智能化全面升级。</a:t>
            </a:r>
            <a:endParaRPr lang="zh-CN" altLang="en-US" sz="1600">
              <a:latin typeface="微软雅黑" charset="0"/>
              <a:ea typeface="微软雅黑" charset="0"/>
            </a:endParaRPr>
          </a:p>
        </p:txBody>
      </p:sp>
      <p:pic>
        <p:nvPicPr>
          <p:cNvPr id="63" name="图片 62" descr="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895" y="6276340"/>
            <a:ext cx="680085" cy="39497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521700" y="2060345"/>
            <a:ext cx="3263900" cy="32639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弧形 2"/>
          <p:cNvSpPr/>
          <p:nvPr/>
        </p:nvSpPr>
        <p:spPr>
          <a:xfrm>
            <a:off x="7429500" y="1087120"/>
            <a:ext cx="5448300" cy="5237480"/>
          </a:xfrm>
          <a:prstGeom prst="arc">
            <a:avLst>
              <a:gd name="adj1" fmla="val 4293497"/>
              <a:gd name="adj2" fmla="val 19104973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8902700" y="2441345"/>
            <a:ext cx="2501900" cy="2501900"/>
          </a:xfrm>
          <a:prstGeom prst="ellipse">
            <a:avLst/>
          </a:prstGeom>
          <a:gradFill flip="none" rotWithShape="1">
            <a:gsLst>
              <a:gs pos="52000">
                <a:schemeClr val="accent1"/>
              </a:gs>
              <a:gs pos="98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形 4" descr="333437323831333b333530343430383bb4b4d0c2b5e3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8025" y="3136670"/>
            <a:ext cx="1111250" cy="1111250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7861300" y="1981502"/>
            <a:ext cx="228600" cy="228600"/>
          </a:xfrm>
          <a:prstGeom prst="ellipse">
            <a:avLst/>
          </a:prstGeom>
          <a:ln>
            <a:noFill/>
          </a:ln>
          <a:effectLst>
            <a:outerShdw blurRad="1270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100455" y="1225550"/>
            <a:ext cx="6428740" cy="1165860"/>
          </a:xfrm>
          <a:prstGeom prst="rect">
            <a:avLst/>
          </a:prstGeom>
          <a:ln>
            <a:noFill/>
          </a:ln>
          <a:effectLst>
            <a:outerShdw blurRad="1270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53795" y="1236980"/>
            <a:ext cx="61201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市场规模：</a:t>
            </a:r>
            <a:r>
              <a:rPr lang="en-US" sz="12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智能制造市场规模全球领先，</a:t>
            </a:r>
            <a:r>
              <a:rPr 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2025年市场规模约</a:t>
            </a:r>
            <a:r>
              <a:rPr lang="en-US" sz="1200" dirty="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千亿美元级</a:t>
            </a:r>
            <a:r>
              <a:rPr lang="en-US" sz="12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，工业软件、工业AI领域优势突出</a:t>
            </a:r>
            <a:endParaRPr lang="en-US" sz="12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核心优势：</a:t>
            </a:r>
            <a:r>
              <a:rPr lang="en-US" sz="12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掌握工业软件、云计算、人工智能等底层技术，形成“软件平台+工业数据+智能算法”生态体系</a:t>
            </a:r>
            <a:endParaRPr lang="en-US" sz="12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创新生态：</a:t>
            </a:r>
            <a:r>
              <a:rPr lang="en-US" sz="12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依托强大的科技企业、资本市场和研发体系，推动AI与制造深度融合，向自主决策型制造体系发展</a:t>
            </a:r>
            <a:endParaRPr lang="en-US" sz="12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22" name="等腰三角形 21"/>
          <p:cNvSpPr/>
          <p:nvPr/>
        </p:nvSpPr>
        <p:spPr>
          <a:xfrm rot="5400000">
            <a:off x="7254235" y="1705447"/>
            <a:ext cx="295719" cy="25493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333971" y="3466068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270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87045" y="2837815"/>
            <a:ext cx="6428740" cy="1078230"/>
          </a:xfrm>
          <a:prstGeom prst="rect">
            <a:avLst/>
          </a:prstGeom>
          <a:ln>
            <a:noFill/>
          </a:ln>
          <a:effectLst>
            <a:outerShdw blurRad="1270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68960" y="2880995"/>
            <a:ext cx="6096000" cy="1676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市场规模：</a:t>
            </a:r>
            <a:r>
              <a:rPr lang="en-US" sz="12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欧洲智能制造核心市场，制造业数字化水平全球领先，工业自动化产业基础雄厚</a:t>
            </a:r>
            <a:endParaRPr lang="en-US" sz="12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核心优势：</a:t>
            </a:r>
            <a:r>
              <a:rPr lang="en-US" sz="12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以工业4.0战略为基础，形成覆盖</a:t>
            </a:r>
            <a:r>
              <a:rPr 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工业软件、自动化控制、智能装备</a:t>
            </a:r>
            <a:r>
              <a:rPr lang="en-US" sz="12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的完整体系</a:t>
            </a:r>
            <a:endParaRPr lang="en-US" sz="12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产业特点</a:t>
            </a:r>
            <a:r>
              <a:rPr 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：</a:t>
            </a:r>
            <a:r>
              <a:rPr lang="en-US" sz="12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强调制造系统互联，通过数字孪生、智能工厂提升生产效率和柔性制造能力</a:t>
            </a:r>
            <a:endParaRPr lang="en-US" sz="12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28" name="等腰三角形 27"/>
          <p:cNvSpPr/>
          <p:nvPr/>
        </p:nvSpPr>
        <p:spPr>
          <a:xfrm rot="5400000">
            <a:off x="6640546" y="3199538"/>
            <a:ext cx="295719" cy="25493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7696200" y="4950635"/>
            <a:ext cx="228600" cy="228600"/>
          </a:xfrm>
          <a:prstGeom prst="ellipse">
            <a:avLst/>
          </a:prstGeom>
          <a:ln>
            <a:noFill/>
          </a:ln>
          <a:effectLst>
            <a:outerShdw blurRad="1270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949325" y="4289425"/>
            <a:ext cx="6428740" cy="988060"/>
          </a:xfrm>
          <a:prstGeom prst="rect">
            <a:avLst/>
          </a:prstGeom>
          <a:ln>
            <a:noFill/>
          </a:ln>
          <a:effectLst>
            <a:outerShdw blurRad="1270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17270" y="4293870"/>
            <a:ext cx="60826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市场规模：</a:t>
            </a:r>
            <a:r>
              <a:rPr lang="en-US" sz="12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中国智能制造市场规模持续扩大，</a:t>
            </a:r>
            <a:r>
              <a:rPr 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2025年市场规模约</a:t>
            </a:r>
            <a:r>
              <a:rPr lang="en-US" sz="1200" dirty="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900亿美元级</a:t>
            </a:r>
            <a:r>
              <a:rPr lang="en-US" sz="12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，预计</a:t>
            </a:r>
            <a:r>
              <a:rPr 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2033年达到约</a:t>
            </a:r>
            <a:r>
              <a:rPr lang="en-US" sz="1200" dirty="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2700亿美元</a:t>
            </a:r>
            <a:r>
              <a:rPr lang="en-US" sz="12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，保持较快增长。</a:t>
            </a:r>
            <a:endParaRPr lang="en-US" sz="12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核心优势：</a:t>
            </a:r>
            <a:r>
              <a:rPr lang="en-US" sz="1200" dirty="0">
                <a:solidFill>
                  <a:srgbClr val="FFFF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全球最大制造业体系，拥有完整产业链和丰富应用场景，在新能源、汽车、电子制造领域智能化需求旺盛</a:t>
            </a:r>
            <a:endParaRPr lang="en-US" sz="1200" dirty="0">
              <a:solidFill>
                <a:srgbClr val="FFFF0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产业机会</a:t>
            </a:r>
            <a:r>
              <a:rPr 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：</a:t>
            </a:r>
            <a:r>
              <a:rPr lang="en-US" sz="1200" dirty="0">
                <a:solidFill>
                  <a:srgbClr val="FFC0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工业芯片、工业软件、高端传感器等关键环节仍存在国产替代空间</a:t>
            </a:r>
            <a:endParaRPr lang="en-US" sz="1200" dirty="0">
              <a:solidFill>
                <a:srgbClr val="FFC00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7124060" y="4706330"/>
            <a:ext cx="295719" cy="25493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358775" y="114935"/>
            <a:ext cx="9058910" cy="706755"/>
            <a:chOff x="1128" y="733"/>
            <a:chExt cx="14266" cy="1113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6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7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8"/>
              </p:custDataLst>
            </p:nvPr>
          </p:nvSpPr>
          <p:spPr>
            <a:xfrm>
              <a:off x="2076" y="733"/>
              <a:ext cx="13318" cy="11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全球智能制造产业竞争格局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sp>
        <p:nvSpPr>
          <p:cNvPr id="23" name="Shape 4"/>
          <p:cNvSpPr/>
          <p:nvPr/>
        </p:nvSpPr>
        <p:spPr>
          <a:xfrm>
            <a:off x="5150961" y="883920"/>
            <a:ext cx="300038" cy="3429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28575" y="0"/>
                </a:moveTo>
                <a:cubicBezTo>
                  <a:pt x="44381" y="0"/>
                  <a:pt x="57150" y="12769"/>
                  <a:pt x="57150" y="28575"/>
                </a:cubicBezTo>
                <a:lnTo>
                  <a:pt x="57150" y="42863"/>
                </a:lnTo>
                <a:lnTo>
                  <a:pt x="118765" y="27503"/>
                </a:lnTo>
                <a:cubicBezTo>
                  <a:pt x="152787" y="19020"/>
                  <a:pt x="188684" y="22949"/>
                  <a:pt x="220117" y="38666"/>
                </a:cubicBezTo>
                <a:cubicBezTo>
                  <a:pt x="261461" y="59382"/>
                  <a:pt x="310128" y="59382"/>
                  <a:pt x="351473" y="38666"/>
                </a:cubicBezTo>
                <a:lnTo>
                  <a:pt x="360045" y="34379"/>
                </a:lnTo>
                <a:cubicBezTo>
                  <a:pt x="378440" y="25092"/>
                  <a:pt x="400050" y="38487"/>
                  <a:pt x="400050" y="59025"/>
                </a:cubicBezTo>
                <a:lnTo>
                  <a:pt x="400050" y="91261"/>
                </a:lnTo>
                <a:lnTo>
                  <a:pt x="360134" y="105727"/>
                </a:lnTo>
                <a:cubicBezTo>
                  <a:pt x="321915" y="119658"/>
                  <a:pt x="279767" y="118140"/>
                  <a:pt x="242620" y="101620"/>
                </a:cubicBezTo>
                <a:lnTo>
                  <a:pt x="228243" y="95190"/>
                </a:lnTo>
                <a:cubicBezTo>
                  <a:pt x="210116" y="87154"/>
                  <a:pt x="190917" y="82064"/>
                  <a:pt x="171450" y="80099"/>
                </a:cubicBezTo>
                <a:lnTo>
                  <a:pt x="171450" y="108853"/>
                </a:lnTo>
                <a:cubicBezTo>
                  <a:pt x="186988" y="110728"/>
                  <a:pt x="202168" y="114836"/>
                  <a:pt x="216634" y="121265"/>
                </a:cubicBezTo>
                <a:lnTo>
                  <a:pt x="231011" y="127695"/>
                </a:lnTo>
                <a:cubicBezTo>
                  <a:pt x="274945" y="147251"/>
                  <a:pt x="324773" y="148947"/>
                  <a:pt x="369957" y="132517"/>
                </a:cubicBezTo>
                <a:lnTo>
                  <a:pt x="400050" y="121533"/>
                </a:lnTo>
                <a:lnTo>
                  <a:pt x="400050" y="176897"/>
                </a:lnTo>
                <a:lnTo>
                  <a:pt x="360134" y="191363"/>
                </a:lnTo>
                <a:cubicBezTo>
                  <a:pt x="321915" y="205294"/>
                  <a:pt x="279767" y="203775"/>
                  <a:pt x="242620" y="187256"/>
                </a:cubicBezTo>
                <a:lnTo>
                  <a:pt x="228243" y="180826"/>
                </a:lnTo>
                <a:cubicBezTo>
                  <a:pt x="192345" y="164842"/>
                  <a:pt x="152340" y="160734"/>
                  <a:pt x="113854" y="168950"/>
                </a:cubicBezTo>
                <a:lnTo>
                  <a:pt x="57150" y="181094"/>
                </a:lnTo>
                <a:lnTo>
                  <a:pt x="57150" y="210294"/>
                </a:lnTo>
                <a:lnTo>
                  <a:pt x="119836" y="196810"/>
                </a:lnTo>
                <a:cubicBezTo>
                  <a:pt x="152340" y="189845"/>
                  <a:pt x="186184" y="193328"/>
                  <a:pt x="216634" y="206901"/>
                </a:cubicBezTo>
                <a:lnTo>
                  <a:pt x="231011" y="213330"/>
                </a:lnTo>
                <a:cubicBezTo>
                  <a:pt x="274945" y="232886"/>
                  <a:pt x="324773" y="234583"/>
                  <a:pt x="369957" y="218152"/>
                </a:cubicBezTo>
                <a:lnTo>
                  <a:pt x="400050" y="207169"/>
                </a:lnTo>
                <a:lnTo>
                  <a:pt x="400050" y="262444"/>
                </a:lnTo>
                <a:lnTo>
                  <a:pt x="360134" y="276910"/>
                </a:lnTo>
                <a:cubicBezTo>
                  <a:pt x="321915" y="290840"/>
                  <a:pt x="279767" y="289322"/>
                  <a:pt x="242620" y="272802"/>
                </a:cubicBezTo>
                <a:lnTo>
                  <a:pt x="228243" y="266373"/>
                </a:lnTo>
                <a:cubicBezTo>
                  <a:pt x="192345" y="250388"/>
                  <a:pt x="152340" y="246281"/>
                  <a:pt x="113854" y="254496"/>
                </a:cubicBezTo>
                <a:lnTo>
                  <a:pt x="57150" y="266640"/>
                </a:lnTo>
                <a:lnTo>
                  <a:pt x="57150" y="295841"/>
                </a:lnTo>
                <a:lnTo>
                  <a:pt x="119836" y="282357"/>
                </a:lnTo>
                <a:cubicBezTo>
                  <a:pt x="152340" y="275392"/>
                  <a:pt x="186184" y="278874"/>
                  <a:pt x="216634" y="292447"/>
                </a:cubicBezTo>
                <a:lnTo>
                  <a:pt x="231011" y="298877"/>
                </a:lnTo>
                <a:cubicBezTo>
                  <a:pt x="274945" y="318433"/>
                  <a:pt x="324773" y="320129"/>
                  <a:pt x="369957" y="303699"/>
                </a:cubicBezTo>
                <a:lnTo>
                  <a:pt x="400050" y="292715"/>
                </a:lnTo>
                <a:lnTo>
                  <a:pt x="400050" y="322630"/>
                </a:lnTo>
                <a:cubicBezTo>
                  <a:pt x="400050" y="334506"/>
                  <a:pt x="392638" y="345222"/>
                  <a:pt x="381476" y="349419"/>
                </a:cubicBezTo>
                <a:lnTo>
                  <a:pt x="350490" y="361027"/>
                </a:lnTo>
                <a:cubicBezTo>
                  <a:pt x="309235" y="376476"/>
                  <a:pt x="263336" y="374065"/>
                  <a:pt x="223957" y="354419"/>
                </a:cubicBezTo>
                <a:cubicBezTo>
                  <a:pt x="190113" y="337453"/>
                  <a:pt x="151269" y="333256"/>
                  <a:pt x="114568" y="342454"/>
                </a:cubicBezTo>
                <a:lnTo>
                  <a:pt x="57150" y="357188"/>
                </a:lnTo>
                <a:lnTo>
                  <a:pt x="57150" y="428625"/>
                </a:lnTo>
                <a:cubicBezTo>
                  <a:pt x="57150" y="444431"/>
                  <a:pt x="44381" y="457200"/>
                  <a:pt x="28575" y="457200"/>
                </a:cubicBezTo>
                <a:cubicBezTo>
                  <a:pt x="12769" y="457200"/>
                  <a:pt x="0" y="444431"/>
                  <a:pt x="0" y="428625"/>
                </a:cubicBezTo>
                <a:lnTo>
                  <a:pt x="0" y="28575"/>
                </a:lnTo>
                <a:cubicBezTo>
                  <a:pt x="0" y="12769"/>
                  <a:pt x="12769" y="0"/>
                  <a:pt x="28575" y="0"/>
                </a:cubicBezTo>
                <a:close/>
                <a:moveTo>
                  <a:pt x="100013" y="85725"/>
                </a:moveTo>
                <a:cubicBezTo>
                  <a:pt x="100013" y="77840"/>
                  <a:pt x="93610" y="71438"/>
                  <a:pt x="85725" y="71438"/>
                </a:cubicBezTo>
                <a:cubicBezTo>
                  <a:pt x="77840" y="71438"/>
                  <a:pt x="71438" y="77840"/>
                  <a:pt x="71438" y="85725"/>
                </a:cubicBezTo>
                <a:cubicBezTo>
                  <a:pt x="71438" y="93610"/>
                  <a:pt x="77840" y="100013"/>
                  <a:pt x="85725" y="100013"/>
                </a:cubicBezTo>
                <a:cubicBezTo>
                  <a:pt x="93610" y="100013"/>
                  <a:pt x="100013" y="93610"/>
                  <a:pt x="100013" y="85725"/>
                </a:cubicBezTo>
                <a:close/>
                <a:moveTo>
                  <a:pt x="128588" y="85725"/>
                </a:moveTo>
                <a:cubicBezTo>
                  <a:pt x="136473" y="85725"/>
                  <a:pt x="142875" y="79323"/>
                  <a:pt x="142875" y="71438"/>
                </a:cubicBezTo>
                <a:cubicBezTo>
                  <a:pt x="142875" y="63552"/>
                  <a:pt x="136473" y="57150"/>
                  <a:pt x="128588" y="57150"/>
                </a:cubicBezTo>
                <a:cubicBezTo>
                  <a:pt x="120702" y="57150"/>
                  <a:pt x="114300" y="63552"/>
                  <a:pt x="114300" y="71438"/>
                </a:cubicBezTo>
                <a:cubicBezTo>
                  <a:pt x="114300" y="79323"/>
                  <a:pt x="120702" y="85725"/>
                  <a:pt x="128588" y="85725"/>
                </a:cubicBezTo>
                <a:close/>
                <a:moveTo>
                  <a:pt x="100013" y="128588"/>
                </a:moveTo>
                <a:cubicBezTo>
                  <a:pt x="100013" y="120702"/>
                  <a:pt x="93610" y="114300"/>
                  <a:pt x="85725" y="114300"/>
                </a:cubicBezTo>
                <a:cubicBezTo>
                  <a:pt x="77840" y="114300"/>
                  <a:pt x="71438" y="120702"/>
                  <a:pt x="71438" y="128588"/>
                </a:cubicBezTo>
                <a:cubicBezTo>
                  <a:pt x="71438" y="136473"/>
                  <a:pt x="77840" y="142875"/>
                  <a:pt x="85725" y="142875"/>
                </a:cubicBezTo>
                <a:cubicBezTo>
                  <a:pt x="93610" y="142875"/>
                  <a:pt x="100013" y="136473"/>
                  <a:pt x="100013" y="128588"/>
                </a:cubicBezTo>
                <a:close/>
                <a:moveTo>
                  <a:pt x="128588" y="128588"/>
                </a:moveTo>
                <a:cubicBezTo>
                  <a:pt x="136473" y="128588"/>
                  <a:pt x="142875" y="122185"/>
                  <a:pt x="142875" y="114300"/>
                </a:cubicBezTo>
                <a:cubicBezTo>
                  <a:pt x="142875" y="106415"/>
                  <a:pt x="136473" y="100013"/>
                  <a:pt x="128588" y="100013"/>
                </a:cubicBezTo>
                <a:cubicBezTo>
                  <a:pt x="120702" y="100013"/>
                  <a:pt x="114300" y="106415"/>
                  <a:pt x="114300" y="114300"/>
                </a:cubicBezTo>
                <a:cubicBezTo>
                  <a:pt x="114300" y="122185"/>
                  <a:pt x="120702" y="128588"/>
                  <a:pt x="128588" y="128588"/>
                </a:cubicBezTo>
                <a:close/>
              </a:path>
            </a:pathLst>
          </a:custGeom>
          <a:solidFill>
            <a:srgbClr val="2563EB"/>
          </a:solidFill>
        </p:spPr>
      </p:sp>
      <p:sp>
        <p:nvSpPr>
          <p:cNvPr id="24" name="Text 5"/>
          <p:cNvSpPr/>
          <p:nvPr/>
        </p:nvSpPr>
        <p:spPr>
          <a:xfrm>
            <a:off x="5567680" y="864870"/>
            <a:ext cx="2667000" cy="381000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25000"/>
              </a:lnSpc>
            </a:pPr>
            <a:r>
              <a:rPr lang="en-US" sz="1650" b="1" dirty="0">
                <a:solidFill>
                  <a:srgbClr val="1E40AF"/>
                </a:solidFill>
                <a:latin typeface="微软雅黑" charset="0"/>
                <a:ea typeface="微软雅黑" charset="0"/>
                <a:cs typeface="微软雅黑" charset="0"/>
              </a:rPr>
              <a:t>美国 </a:t>
            </a:r>
            <a:r>
              <a:rPr lang="en-US" sz="1650" dirty="0">
                <a:solidFill>
                  <a:srgbClr val="1E40AF"/>
                </a:solidFill>
                <a:latin typeface="微软雅黑" charset="0"/>
                <a:ea typeface="微软雅黑" charset="0"/>
                <a:cs typeface="微软雅黑" charset="0"/>
              </a:rPr>
              <a:t>· </a:t>
            </a:r>
            <a:r>
              <a:rPr lang="zh-CN" altLang="en-US" sz="1650" dirty="0">
                <a:solidFill>
                  <a:srgbClr val="1E40AF"/>
                </a:solidFill>
                <a:latin typeface="微软雅黑" charset="0"/>
                <a:ea typeface="微软雅黑" charset="0"/>
                <a:cs typeface="微软雅黑" charset="0"/>
              </a:rPr>
              <a:t>技术</a:t>
            </a:r>
            <a:r>
              <a:rPr lang="en-US" sz="1650" dirty="0">
                <a:solidFill>
                  <a:srgbClr val="1E40AF"/>
                </a:solidFill>
                <a:latin typeface="微软雅黑" charset="0"/>
                <a:ea typeface="微软雅黑" charset="0"/>
                <a:cs typeface="微软雅黑" charset="0"/>
              </a:rPr>
              <a:t>引领者</a:t>
            </a:r>
            <a:endParaRPr lang="en-US" sz="1650" dirty="0">
              <a:solidFill>
                <a:srgbClr val="1E40AF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pic>
        <p:nvPicPr>
          <p:cNvPr id="29" name="图片 28" descr="/Users/qian/Desktop/截屏2026-07-14 16.14.40.png截屏2026-07-14 16.14.40"/>
          <p:cNvPicPr>
            <a:picLocks noChangeAspect="1"/>
          </p:cNvPicPr>
          <p:nvPr/>
        </p:nvPicPr>
        <p:blipFill>
          <a:blip r:embed="rId9"/>
          <a:srcRect l="22120" r="22120"/>
          <a:stretch>
            <a:fillRect/>
          </a:stretch>
        </p:blipFill>
        <p:spPr>
          <a:xfrm>
            <a:off x="7639685" y="1282700"/>
            <a:ext cx="5043170" cy="4859020"/>
          </a:xfrm>
          <a:prstGeom prst="ellipse">
            <a:avLst/>
          </a:prstGeom>
          <a:effectLst>
            <a:softEdge rad="317500"/>
          </a:effectLst>
        </p:spPr>
      </p:pic>
      <p:sp>
        <p:nvSpPr>
          <p:cNvPr id="34" name="Shape 8"/>
          <p:cNvSpPr/>
          <p:nvPr/>
        </p:nvSpPr>
        <p:spPr>
          <a:xfrm>
            <a:off x="3587750" y="2466340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779" y="42863"/>
                </a:moveTo>
                <a:cubicBezTo>
                  <a:pt x="331291" y="42952"/>
                  <a:pt x="414338" y="126087"/>
                  <a:pt x="414338" y="228600"/>
                </a:cubicBezTo>
                <a:cubicBezTo>
                  <a:pt x="414338" y="248335"/>
                  <a:pt x="411301" y="267355"/>
                  <a:pt x="405586" y="285214"/>
                </a:cubicBezTo>
                <a:cubicBezTo>
                  <a:pt x="403800" y="285571"/>
                  <a:pt x="401925" y="285750"/>
                  <a:pt x="400050" y="285750"/>
                </a:cubicBezTo>
                <a:lnTo>
                  <a:pt x="397639" y="285750"/>
                </a:lnTo>
                <a:cubicBezTo>
                  <a:pt x="390049" y="285750"/>
                  <a:pt x="382816" y="282714"/>
                  <a:pt x="377458" y="277356"/>
                </a:cubicBezTo>
                <a:lnTo>
                  <a:pt x="351294" y="251192"/>
                </a:lnTo>
                <a:cubicBezTo>
                  <a:pt x="345936" y="245834"/>
                  <a:pt x="342900" y="238601"/>
                  <a:pt x="342900" y="231011"/>
                </a:cubicBezTo>
                <a:lnTo>
                  <a:pt x="342900" y="185738"/>
                </a:lnTo>
                <a:cubicBezTo>
                  <a:pt x="342900" y="177879"/>
                  <a:pt x="349329" y="171450"/>
                  <a:pt x="357188" y="171450"/>
                </a:cubicBezTo>
                <a:cubicBezTo>
                  <a:pt x="365046" y="171450"/>
                  <a:pt x="371475" y="165021"/>
                  <a:pt x="371475" y="157163"/>
                </a:cubicBezTo>
                <a:cubicBezTo>
                  <a:pt x="371475" y="149304"/>
                  <a:pt x="365046" y="142875"/>
                  <a:pt x="357188" y="142875"/>
                </a:cubicBezTo>
                <a:lnTo>
                  <a:pt x="335756" y="142875"/>
                </a:lnTo>
                <a:cubicBezTo>
                  <a:pt x="323880" y="142875"/>
                  <a:pt x="314325" y="152430"/>
                  <a:pt x="314325" y="164306"/>
                </a:cubicBezTo>
                <a:cubicBezTo>
                  <a:pt x="314325" y="176183"/>
                  <a:pt x="304770" y="185738"/>
                  <a:pt x="292894" y="185738"/>
                </a:cubicBezTo>
                <a:lnTo>
                  <a:pt x="242888" y="185738"/>
                </a:lnTo>
                <a:cubicBezTo>
                  <a:pt x="235029" y="185738"/>
                  <a:pt x="228600" y="192167"/>
                  <a:pt x="228600" y="200025"/>
                </a:cubicBezTo>
                <a:cubicBezTo>
                  <a:pt x="228600" y="207883"/>
                  <a:pt x="222171" y="214313"/>
                  <a:pt x="214313" y="214313"/>
                </a:cubicBezTo>
                <a:lnTo>
                  <a:pt x="191631" y="214313"/>
                </a:lnTo>
                <a:cubicBezTo>
                  <a:pt x="180469" y="214313"/>
                  <a:pt x="171450" y="205294"/>
                  <a:pt x="171450" y="194131"/>
                </a:cubicBezTo>
                <a:cubicBezTo>
                  <a:pt x="171450" y="188774"/>
                  <a:pt x="173593" y="183594"/>
                  <a:pt x="177344" y="179844"/>
                </a:cubicBezTo>
                <a:lnTo>
                  <a:pt x="239941" y="117247"/>
                </a:lnTo>
                <a:cubicBezTo>
                  <a:pt x="241816" y="115372"/>
                  <a:pt x="242888" y="112782"/>
                  <a:pt x="242888" y="110103"/>
                </a:cubicBezTo>
                <a:cubicBezTo>
                  <a:pt x="242888" y="104567"/>
                  <a:pt x="238333" y="100013"/>
                  <a:pt x="232797" y="100013"/>
                </a:cubicBezTo>
                <a:lnTo>
                  <a:pt x="220206" y="100013"/>
                </a:lnTo>
                <a:cubicBezTo>
                  <a:pt x="209044" y="100013"/>
                  <a:pt x="200025" y="90994"/>
                  <a:pt x="200025" y="79831"/>
                </a:cubicBezTo>
                <a:cubicBezTo>
                  <a:pt x="200025" y="74474"/>
                  <a:pt x="202168" y="69294"/>
                  <a:pt x="205919" y="65544"/>
                </a:cubicBezTo>
                <a:lnTo>
                  <a:pt x="226546" y="44916"/>
                </a:lnTo>
                <a:cubicBezTo>
                  <a:pt x="227261" y="44202"/>
                  <a:pt x="227975" y="43577"/>
                  <a:pt x="228779" y="42952"/>
                </a:cubicBezTo>
                <a:close/>
                <a:moveTo>
                  <a:pt x="391478" y="317986"/>
                </a:moveTo>
                <a:cubicBezTo>
                  <a:pt x="362188" y="371207"/>
                  <a:pt x="307628" y="408533"/>
                  <a:pt x="243959" y="413712"/>
                </a:cubicBezTo>
                <a:cubicBezTo>
                  <a:pt x="243334" y="411659"/>
                  <a:pt x="242977" y="409426"/>
                  <a:pt x="242977" y="407194"/>
                </a:cubicBezTo>
                <a:cubicBezTo>
                  <a:pt x="242977" y="395317"/>
                  <a:pt x="233422" y="385763"/>
                  <a:pt x="221546" y="385763"/>
                </a:cubicBezTo>
                <a:lnTo>
                  <a:pt x="197703" y="385763"/>
                </a:lnTo>
                <a:cubicBezTo>
                  <a:pt x="190113" y="385763"/>
                  <a:pt x="182880" y="382726"/>
                  <a:pt x="177522" y="377369"/>
                </a:cubicBezTo>
                <a:lnTo>
                  <a:pt x="151358" y="351205"/>
                </a:lnTo>
                <a:cubicBezTo>
                  <a:pt x="146000" y="345847"/>
                  <a:pt x="142964" y="338614"/>
                  <a:pt x="142964" y="331024"/>
                </a:cubicBezTo>
                <a:lnTo>
                  <a:pt x="142964" y="271463"/>
                </a:lnTo>
                <a:cubicBezTo>
                  <a:pt x="142964" y="255657"/>
                  <a:pt x="155734" y="242888"/>
                  <a:pt x="171539" y="242888"/>
                </a:cubicBezTo>
                <a:lnTo>
                  <a:pt x="259675" y="242888"/>
                </a:lnTo>
                <a:cubicBezTo>
                  <a:pt x="267266" y="242888"/>
                  <a:pt x="274499" y="245924"/>
                  <a:pt x="279856" y="251281"/>
                </a:cubicBezTo>
                <a:lnTo>
                  <a:pt x="306020" y="277445"/>
                </a:lnTo>
                <a:cubicBezTo>
                  <a:pt x="311378" y="282803"/>
                  <a:pt x="318611" y="285839"/>
                  <a:pt x="326201" y="285839"/>
                </a:cubicBezTo>
                <a:lnTo>
                  <a:pt x="331113" y="285839"/>
                </a:lnTo>
                <a:cubicBezTo>
                  <a:pt x="338703" y="285839"/>
                  <a:pt x="345936" y="288875"/>
                  <a:pt x="351294" y="294233"/>
                </a:cubicBezTo>
                <a:lnTo>
                  <a:pt x="365581" y="308521"/>
                </a:lnTo>
                <a:cubicBezTo>
                  <a:pt x="369332" y="312271"/>
                  <a:pt x="374511" y="314414"/>
                  <a:pt x="379869" y="314414"/>
                </a:cubicBezTo>
                <a:cubicBezTo>
                  <a:pt x="384155" y="314414"/>
                  <a:pt x="388174" y="315754"/>
                  <a:pt x="391478" y="318075"/>
                </a:cubicBezTo>
                <a:close/>
                <a:moveTo>
                  <a:pt x="228600" y="457200"/>
                </a:moveTo>
                <a:lnTo>
                  <a:pt x="251996" y="456039"/>
                </a:lnTo>
                <a:cubicBezTo>
                  <a:pt x="244316" y="456843"/>
                  <a:pt x="236547" y="457200"/>
                  <a:pt x="228600" y="457200"/>
                </a:cubicBezTo>
                <a:close/>
                <a:moveTo>
                  <a:pt x="251996" y="456039"/>
                </a:moveTo>
                <a:cubicBezTo>
                  <a:pt x="367278" y="444341"/>
                  <a:pt x="457200" y="347008"/>
                  <a:pt x="457200" y="228600"/>
                </a:cubicBezTo>
                <a:cubicBezTo>
                  <a:pt x="457200" y="102334"/>
                  <a:pt x="354866" y="0"/>
                  <a:pt x="228600" y="0"/>
                </a:cubicBezTo>
                <a:lnTo>
                  <a:pt x="228600" y="0"/>
                </a:lnTo>
                <a:cubicBezTo>
                  <a:pt x="102334" y="0"/>
                  <a:pt x="0" y="102334"/>
                  <a:pt x="0" y="228600"/>
                </a:cubicBezTo>
                <a:cubicBezTo>
                  <a:pt x="0" y="342454"/>
                  <a:pt x="83225" y="436930"/>
                  <a:pt x="192256" y="454342"/>
                </a:cubicBezTo>
                <a:cubicBezTo>
                  <a:pt x="204043" y="456218"/>
                  <a:pt x="216188" y="457200"/>
                  <a:pt x="228600" y="457200"/>
                </a:cubicBezTo>
                <a:close/>
                <a:moveTo>
                  <a:pt x="167253" y="110103"/>
                </a:moveTo>
                <a:lnTo>
                  <a:pt x="138678" y="138678"/>
                </a:lnTo>
                <a:cubicBezTo>
                  <a:pt x="133142" y="144214"/>
                  <a:pt x="124033" y="144214"/>
                  <a:pt x="118497" y="138678"/>
                </a:cubicBezTo>
                <a:cubicBezTo>
                  <a:pt x="112961" y="133142"/>
                  <a:pt x="112961" y="124033"/>
                  <a:pt x="118497" y="118497"/>
                </a:cubicBezTo>
                <a:lnTo>
                  <a:pt x="147072" y="89922"/>
                </a:lnTo>
                <a:cubicBezTo>
                  <a:pt x="152608" y="84386"/>
                  <a:pt x="161717" y="84386"/>
                  <a:pt x="167253" y="89922"/>
                </a:cubicBezTo>
                <a:cubicBezTo>
                  <a:pt x="172789" y="95458"/>
                  <a:pt x="172789" y="104567"/>
                  <a:pt x="167253" y="110103"/>
                </a:cubicBezTo>
                <a:close/>
              </a:path>
            </a:pathLst>
          </a:custGeom>
          <a:solidFill>
            <a:srgbClr val="216BFF"/>
          </a:solidFill>
        </p:spPr>
      </p:sp>
      <p:sp>
        <p:nvSpPr>
          <p:cNvPr id="35" name="Text 9"/>
          <p:cNvSpPr/>
          <p:nvPr/>
        </p:nvSpPr>
        <p:spPr>
          <a:xfrm>
            <a:off x="4010660" y="2447290"/>
            <a:ext cx="2976880" cy="381000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25000"/>
              </a:lnSpc>
            </a:pPr>
            <a:r>
              <a:rPr lang="en-US" sz="1650" b="1" dirty="0">
                <a:solidFill>
                  <a:srgbClr val="1E40AF"/>
                </a:solidFill>
                <a:latin typeface="微软雅黑" charset="0"/>
                <a:ea typeface="微软雅黑" charset="0"/>
                <a:cs typeface="微软雅黑" charset="0"/>
              </a:rPr>
              <a:t>欧洲 </a:t>
            </a:r>
            <a:r>
              <a:rPr lang="en-US" sz="1650" dirty="0">
                <a:solidFill>
                  <a:srgbClr val="1E40AF"/>
                </a:solidFill>
                <a:latin typeface="微软雅黑" charset="0"/>
                <a:ea typeface="微软雅黑" charset="0"/>
                <a:cs typeface="微软雅黑" charset="0"/>
              </a:rPr>
              <a:t>· 工业4.0制造体系标杆</a:t>
            </a:r>
            <a:endParaRPr lang="en-US" sz="1650" dirty="0">
              <a:solidFill>
                <a:srgbClr val="1E40AF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8" name="Text 13"/>
          <p:cNvSpPr/>
          <p:nvPr/>
        </p:nvSpPr>
        <p:spPr>
          <a:xfrm>
            <a:off x="3967480" y="3942080"/>
            <a:ext cx="3596640" cy="381000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 algn="l">
              <a:lnSpc>
                <a:spcPct val="125000"/>
              </a:lnSpc>
              <a:buClrTx/>
              <a:buSzTx/>
              <a:buFontTx/>
            </a:pPr>
            <a:r>
              <a:rPr lang="en-US" sz="1650" b="1" dirty="0">
                <a:solidFill>
                  <a:srgbClr val="1E40AF"/>
                </a:solidFill>
                <a:latin typeface="微软雅黑" charset="0"/>
                <a:ea typeface="微软雅黑" charset="0"/>
                <a:cs typeface="微软雅黑" charset="0"/>
              </a:rPr>
              <a:t>中国 </a:t>
            </a:r>
            <a:r>
              <a:rPr lang="en-US" sz="1650" dirty="0">
                <a:solidFill>
                  <a:srgbClr val="1E40AF"/>
                </a:solidFill>
                <a:latin typeface="微软雅黑" charset="0"/>
                <a:ea typeface="微软雅黑" charset="0"/>
                <a:cs typeface="微软雅黑" charset="0"/>
              </a:rPr>
              <a:t>· 制造规模驱动与快速追赶者</a:t>
            </a:r>
            <a:endParaRPr lang="en-US" sz="1650" dirty="0">
              <a:solidFill>
                <a:srgbClr val="1E40AF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9" name="Shape 12"/>
          <p:cNvSpPr/>
          <p:nvPr/>
        </p:nvSpPr>
        <p:spPr>
          <a:xfrm>
            <a:off x="3543935" y="3990340"/>
            <a:ext cx="299085" cy="270510"/>
          </a:xfrm>
          <a:custGeom>
            <a:avLst/>
            <a:gdLst/>
            <a:ahLst/>
            <a:cxnLst/>
            <a:rect l="l" t="t" r="r" b="b"/>
            <a:pathLst>
              <a:path w="514350" h="457200">
                <a:moveTo>
                  <a:pt x="276374" y="-16877"/>
                </a:moveTo>
                <a:cubicBezTo>
                  <a:pt x="272713" y="-24021"/>
                  <a:pt x="265301" y="-28575"/>
                  <a:pt x="257264" y="-28575"/>
                </a:cubicBezTo>
                <a:cubicBezTo>
                  <a:pt x="249228" y="-28575"/>
                  <a:pt x="241816" y="-24021"/>
                  <a:pt x="238155" y="-16877"/>
                </a:cubicBezTo>
                <a:lnTo>
                  <a:pt x="172432" y="111889"/>
                </a:lnTo>
                <a:lnTo>
                  <a:pt x="29647" y="134570"/>
                </a:lnTo>
                <a:cubicBezTo>
                  <a:pt x="21699" y="135821"/>
                  <a:pt x="15091" y="141446"/>
                  <a:pt x="12591" y="149126"/>
                </a:cubicBezTo>
                <a:cubicBezTo>
                  <a:pt x="10091" y="156805"/>
                  <a:pt x="12144" y="165199"/>
                  <a:pt x="17770" y="170914"/>
                </a:cubicBezTo>
                <a:lnTo>
                  <a:pt x="119926" y="273159"/>
                </a:lnTo>
                <a:lnTo>
                  <a:pt x="97423" y="415945"/>
                </a:lnTo>
                <a:cubicBezTo>
                  <a:pt x="96173" y="423892"/>
                  <a:pt x="99477" y="431929"/>
                  <a:pt x="105995" y="436662"/>
                </a:cubicBezTo>
                <a:cubicBezTo>
                  <a:pt x="112514" y="441394"/>
                  <a:pt x="121087" y="442109"/>
                  <a:pt x="128320" y="438448"/>
                </a:cubicBezTo>
                <a:lnTo>
                  <a:pt x="257264" y="372904"/>
                </a:lnTo>
                <a:lnTo>
                  <a:pt x="386120" y="438448"/>
                </a:lnTo>
                <a:cubicBezTo>
                  <a:pt x="393263" y="442109"/>
                  <a:pt x="401925" y="441394"/>
                  <a:pt x="408444" y="436662"/>
                </a:cubicBezTo>
                <a:cubicBezTo>
                  <a:pt x="414963" y="431929"/>
                  <a:pt x="418267" y="423982"/>
                  <a:pt x="417016" y="415945"/>
                </a:cubicBezTo>
                <a:lnTo>
                  <a:pt x="394424" y="273159"/>
                </a:lnTo>
                <a:lnTo>
                  <a:pt x="496580" y="170914"/>
                </a:lnTo>
                <a:cubicBezTo>
                  <a:pt x="502295" y="165199"/>
                  <a:pt x="504259" y="156805"/>
                  <a:pt x="501759" y="149126"/>
                </a:cubicBezTo>
                <a:cubicBezTo>
                  <a:pt x="499259" y="141446"/>
                  <a:pt x="492740" y="135821"/>
                  <a:pt x="484703" y="134570"/>
                </a:cubicBezTo>
                <a:lnTo>
                  <a:pt x="342007" y="111889"/>
                </a:lnTo>
                <a:lnTo>
                  <a:pt x="276374" y="-16877"/>
                </a:lnTo>
                <a:close/>
              </a:path>
            </a:pathLst>
          </a:custGeom>
          <a:solidFill>
            <a:srgbClr val="DC2626"/>
          </a:solidFill>
        </p:spPr>
      </p:sp>
      <p:sp>
        <p:nvSpPr>
          <p:cNvPr id="40" name="Shape 16"/>
          <p:cNvSpPr/>
          <p:nvPr/>
        </p:nvSpPr>
        <p:spPr>
          <a:xfrm>
            <a:off x="1384300" y="5323205"/>
            <a:ext cx="5603240" cy="1363345"/>
          </a:xfrm>
          <a:prstGeom prst="roundRect">
            <a:avLst>
              <a:gd name="adj" fmla="val 5000"/>
            </a:avLst>
          </a:prstGeom>
          <a:solidFill>
            <a:srgbClr val="EFF6FF"/>
          </a:solidFill>
          <a:ln w="12700">
            <a:solidFill>
              <a:srgbClr val="BFDBFE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1" name="Shape 17"/>
          <p:cNvSpPr/>
          <p:nvPr/>
        </p:nvSpPr>
        <p:spPr>
          <a:xfrm>
            <a:off x="1651000" y="5410835"/>
            <a:ext cx="276860" cy="304800"/>
          </a:xfrm>
          <a:custGeom>
            <a:avLst/>
            <a:gdLst/>
            <a:ahLst/>
            <a:cxnLst/>
            <a:rect l="l" t="t" r="r" b="b"/>
            <a:pathLst>
              <a:path w="304800" h="406400">
                <a:moveTo>
                  <a:pt x="232489" y="304800"/>
                </a:moveTo>
                <a:cubicBezTo>
                  <a:pt x="238284" y="287099"/>
                  <a:pt x="249872" y="271066"/>
                  <a:pt x="262969" y="257254"/>
                </a:cubicBezTo>
                <a:cubicBezTo>
                  <a:pt x="288925" y="229949"/>
                  <a:pt x="304800" y="193040"/>
                  <a:pt x="304800" y="152400"/>
                </a:cubicBezTo>
                <a:cubicBezTo>
                  <a:pt x="304800" y="68263"/>
                  <a:pt x="236537" y="0"/>
                  <a:pt x="152400" y="0"/>
                </a:cubicBezTo>
                <a:cubicBezTo>
                  <a:pt x="68262" y="0"/>
                  <a:pt x="0" y="68263"/>
                  <a:pt x="0" y="152400"/>
                </a:cubicBezTo>
                <a:cubicBezTo>
                  <a:pt x="0" y="193040"/>
                  <a:pt x="15875" y="229949"/>
                  <a:pt x="41831" y="257254"/>
                </a:cubicBezTo>
                <a:cubicBezTo>
                  <a:pt x="54928" y="271066"/>
                  <a:pt x="66596" y="287099"/>
                  <a:pt x="72311" y="304800"/>
                </a:cubicBezTo>
                <a:lnTo>
                  <a:pt x="232410" y="304800"/>
                </a:lnTo>
                <a:close/>
                <a:moveTo>
                  <a:pt x="228600" y="342900"/>
                </a:moveTo>
                <a:lnTo>
                  <a:pt x="76200" y="342900"/>
                </a:lnTo>
                <a:lnTo>
                  <a:pt x="76200" y="355600"/>
                </a:lnTo>
                <a:cubicBezTo>
                  <a:pt x="76200" y="390684"/>
                  <a:pt x="104616" y="419100"/>
                  <a:pt x="139700" y="419100"/>
                </a:cubicBezTo>
                <a:lnTo>
                  <a:pt x="165100" y="419100"/>
                </a:lnTo>
                <a:cubicBezTo>
                  <a:pt x="200184" y="419100"/>
                  <a:pt x="228600" y="390684"/>
                  <a:pt x="228600" y="355600"/>
                </a:cubicBezTo>
                <a:lnTo>
                  <a:pt x="228600" y="342900"/>
                </a:lnTo>
                <a:close/>
                <a:moveTo>
                  <a:pt x="146050" y="88900"/>
                </a:moveTo>
                <a:cubicBezTo>
                  <a:pt x="114459" y="88900"/>
                  <a:pt x="88900" y="114459"/>
                  <a:pt x="88900" y="146050"/>
                </a:cubicBezTo>
                <a:cubicBezTo>
                  <a:pt x="88900" y="156607"/>
                  <a:pt x="80407" y="165100"/>
                  <a:pt x="69850" y="165100"/>
                </a:cubicBezTo>
                <a:cubicBezTo>
                  <a:pt x="59293" y="165100"/>
                  <a:pt x="50800" y="156607"/>
                  <a:pt x="50800" y="146050"/>
                </a:cubicBezTo>
                <a:cubicBezTo>
                  <a:pt x="50800" y="93424"/>
                  <a:pt x="93424" y="50800"/>
                  <a:pt x="146050" y="50800"/>
                </a:cubicBezTo>
                <a:cubicBezTo>
                  <a:pt x="156607" y="50800"/>
                  <a:pt x="165100" y="59293"/>
                  <a:pt x="165100" y="69850"/>
                </a:cubicBezTo>
                <a:cubicBezTo>
                  <a:pt x="165100" y="80407"/>
                  <a:pt x="156607" y="88900"/>
                  <a:pt x="146050" y="88900"/>
                </a:cubicBezTo>
                <a:close/>
              </a:path>
            </a:pathLst>
          </a:custGeom>
          <a:solidFill>
            <a:srgbClr val="2563EB"/>
          </a:solidFill>
        </p:spPr>
      </p:sp>
      <p:sp>
        <p:nvSpPr>
          <p:cNvPr id="42" name="Text 18"/>
          <p:cNvSpPr/>
          <p:nvPr/>
        </p:nvSpPr>
        <p:spPr>
          <a:xfrm>
            <a:off x="2012950" y="5391785"/>
            <a:ext cx="5541645" cy="342900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25000"/>
              </a:lnSpc>
            </a:pPr>
            <a:r>
              <a:rPr lang="en-US" sz="1500" b="1" dirty="0">
                <a:solidFill>
                  <a:srgbClr val="1E40AF"/>
                </a:solidFill>
                <a:latin typeface="微软雅黑" charset="0"/>
                <a:ea typeface="微软雅黑" charset="0"/>
                <a:cs typeface="Noto Sans SC" panose="020B0200000000000000" pitchFamily="34" charset="-120"/>
              </a:rPr>
              <a:t>核心洞察与战略定位</a:t>
            </a:r>
            <a:endParaRPr lang="en-US" sz="1500" b="1" dirty="0">
              <a:solidFill>
                <a:srgbClr val="1E40AF"/>
              </a:solidFill>
              <a:latin typeface="微软雅黑" charset="0"/>
              <a:ea typeface="微软雅黑" charset="0"/>
              <a:cs typeface="Noto Sans SC" panose="020B0200000000000000" pitchFamily="34" charset="-120"/>
            </a:endParaRPr>
          </a:p>
        </p:txBody>
      </p:sp>
      <p:sp>
        <p:nvSpPr>
          <p:cNvPr id="43" name="Text 19"/>
          <p:cNvSpPr/>
          <p:nvPr/>
        </p:nvSpPr>
        <p:spPr>
          <a:xfrm>
            <a:off x="1612900" y="5752465"/>
            <a:ext cx="5302885" cy="1484630"/>
          </a:xfrm>
          <a:prstGeom prst="rect">
            <a:avLst/>
          </a:prstGeom>
          <a:noFill/>
        </p:spPr>
        <p:txBody>
          <a:bodyPr wrap="square" lIns="0" tIns="0" rIns="0" bIns="0" rtlCol="0" anchor="t"/>
          <a:p>
            <a:pPr>
              <a:lnSpc>
                <a:spcPct val="100000"/>
              </a:lnSpc>
            </a:pPr>
            <a:r>
              <a:rPr lang="en-US" sz="1050" b="1" dirty="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</a:rPr>
              <a:t>差距领域：</a:t>
            </a:r>
            <a:r>
              <a:rPr lang="en-US" sz="1050" dirty="0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高端工业软件、核心工业芯片、精密传感器等关键技术仍存在进口依赖</a:t>
            </a:r>
            <a:endParaRPr lang="en-US" sz="1050" dirty="0">
              <a:solidFill>
                <a:schemeClr val="tx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zh-CN" altLang="en-US" sz="105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优势</a:t>
            </a:r>
            <a:r>
              <a:rPr lang="en-US" sz="105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领域：</a:t>
            </a:r>
            <a:r>
              <a:rPr lang="en-US" sz="1050" dirty="0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新能源制造、电子制造、智能装备应用场景全球领先</a:t>
            </a:r>
            <a:endParaRPr lang="en-US" sz="1050" dirty="0">
              <a:solidFill>
                <a:schemeClr val="tx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zh-CN" altLang="en-US" sz="1050" b="1" dirty="0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</a:rPr>
              <a:t>未来机会</a:t>
            </a:r>
            <a:r>
              <a:rPr lang="en-US" sz="1050" b="1" dirty="0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</a:rPr>
              <a:t>：</a:t>
            </a:r>
            <a:r>
              <a:rPr lang="en-US" sz="1050" dirty="0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AI+制造、工业大模型、数字孪生、机器人智能化将成为产业竞争核心方向</a:t>
            </a:r>
            <a:endParaRPr lang="en-US" sz="1050" dirty="0">
              <a:solidFill>
                <a:schemeClr val="tx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050" b="1" dirty="0">
                <a:solidFill>
                  <a:srgbClr val="216BFF"/>
                </a:solidFill>
                <a:effectLst/>
                <a:latin typeface="微软雅黑" charset="0"/>
                <a:ea typeface="微软雅黑" charset="0"/>
                <a:cs typeface="微软雅黑" charset="0"/>
              </a:rPr>
              <a:t>战略定位：</a:t>
            </a:r>
            <a:r>
              <a:rPr lang="en-US" sz="1050" b="1" dirty="0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依托制造规模优势，加快核心技术突破，推动智能制造由“应用规模领先”向“技术能力领先”升级</a:t>
            </a:r>
            <a:endParaRPr lang="en-US" sz="1050" b="1" dirty="0">
              <a:solidFill>
                <a:schemeClr val="tx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应用场景</a:t>
              </a:r>
              <a:r>
                <a:rPr 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（1）：</a:t>
              </a: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</a:rPr>
                <a:t>智能制造装备与产线升级</a:t>
              </a:r>
              <a:endParaRPr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</a:endParaRPr>
            </a:p>
          </p:txBody>
        </p:sp>
      </p:grpSp>
      <p:graphicFrame>
        <p:nvGraphicFramePr>
          <p:cNvPr id="5" name="表格 4"/>
          <p:cNvGraphicFramePr/>
          <p:nvPr>
            <p:custDataLst>
              <p:tags r:id="rId7"/>
            </p:custDataLst>
          </p:nvPr>
        </p:nvGraphicFramePr>
        <p:xfrm>
          <a:off x="498475" y="1295400"/>
          <a:ext cx="11064240" cy="4724400"/>
        </p:xfrm>
        <a:graphic>
          <a:graphicData uri="http://schemas.openxmlformats.org/drawingml/2006/table">
            <a:tbl>
              <a:tblPr/>
              <a:tblGrid>
                <a:gridCol w="2230755"/>
                <a:gridCol w="2774950"/>
                <a:gridCol w="3172460"/>
                <a:gridCol w="2886075"/>
              </a:tblGrid>
              <a:tr h="508000">
                <a:tc>
                  <a:txBody>
                    <a:bodyPr/>
                    <a:p>
                      <a:pPr algn="ctr"/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场景类型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4874CB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核心痛点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4874CB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解决方案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4874CB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代表企业及产品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4874CB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工业机器人与自动化产线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人工成本持续提升，传统产线柔性不足，复杂制造环节自动化水平有限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导入工业机器人、协作机器人、自动化生产线，实现搬运、焊接、装配、加工等环节智能化升级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埃斯顿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（工业机器人）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/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新松机器人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（自动化系统）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/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汇川技术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（自动化控制）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高端数控机床与精密加工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高端制造领域对加工精度、稳定性要求提升，核心设备仍存在进口依赖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布局五轴机床、高端数控系统、伺服驱动、精密加工装备，提升高端制造能力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科德数控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（五轴机床）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/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华中数控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（数控系统）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/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沈阳机床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（智能机床）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智能检测与</a:t>
                      </a:r>
                      <a:r>
                        <a:rPr lang="en-US" altLang="zh-CN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AI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质检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人工检测效率低、标准不统一，复杂缺陷识别能力不足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应用工业视觉、</a:t>
                      </a:r>
                      <a:r>
                        <a:rPr lang="en-US" altLang="zh-CN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AI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算法、智能传感器，实现自动检测、质量追溯和缺陷分析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海康机器人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（机器视觉）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/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凌云光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（视觉检测）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/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天准科技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（智能检测）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智能物流与仓储系统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制造物流环节效率不足，物料流转依赖人工，生产协同性弱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导入</a:t>
                      </a:r>
                      <a:r>
                        <a:rPr lang="en-US" altLang="zh-CN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AGV/AMR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机器人、智能仓储、自动配送系统，实现生产物流自动化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极智嘉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（智能物流机器人）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/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海柔创新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（仓储机器人）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/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快仓智能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（智能仓储）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智能工厂整体解决方案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企业数字化改造缺少整体规划，设备、系统之间数据不互通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通过智能工厂规划、系统集成、数字孪生建设，实现生产全过程优化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西门子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（数字化工厂）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/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宝信软件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（智能制造解决方案）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/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卡奥斯</a:t>
                      </a:r>
                      <a:r>
                        <a:rPr lang="zh-CN" altLang="en-US" sz="13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（工业互联网平台）</a:t>
                      </a:r>
                      <a:endParaRPr lang="zh-CN" altLang="en-US" sz="130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995420" y="6260148"/>
            <a:ext cx="5080000" cy="398780"/>
          </a:xfrm>
          <a:prstGeom prst="rect">
            <a:avLst/>
          </a:prstGeom>
        </p:spPr>
        <p:txBody>
          <a:bodyPr>
            <a:spAutoFit/>
          </a:bodyPr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装备体系：解决</a:t>
            </a:r>
            <a:r>
              <a:rPr lang="zh-CN" altLang="en-US" sz="200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“</a:t>
            </a:r>
            <a:r>
              <a:rPr lang="zh-CN" altLang="en-US" sz="200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制造能力升级”</a:t>
            </a:r>
            <a:endParaRPr lang="zh-CN" altLang="en-US" sz="200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应用场景</a:t>
              </a:r>
              <a:r>
                <a:rPr 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（2）：</a:t>
              </a: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</a:rPr>
                <a:t>工业数字化与AI赋能体系</a:t>
              </a:r>
              <a:endParaRPr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</a:endParaRPr>
            </a:p>
          </p:txBody>
        </p:sp>
      </p:grpSp>
      <p:graphicFrame>
        <p:nvGraphicFramePr>
          <p:cNvPr id="5" name="表格 4"/>
          <p:cNvGraphicFramePr/>
          <p:nvPr>
            <p:custDataLst>
              <p:tags r:id="rId7"/>
            </p:custDataLst>
          </p:nvPr>
        </p:nvGraphicFramePr>
        <p:xfrm>
          <a:off x="498475" y="1295400"/>
          <a:ext cx="11064240" cy="4724400"/>
        </p:xfrm>
        <a:graphic>
          <a:graphicData uri="http://schemas.openxmlformats.org/drawingml/2006/table">
            <a:tbl>
              <a:tblPr/>
              <a:tblGrid>
                <a:gridCol w="2075815"/>
                <a:gridCol w="2824480"/>
                <a:gridCol w="3277870"/>
                <a:gridCol w="2886075"/>
              </a:tblGrid>
              <a:tr h="508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场景类型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4874CB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核心痛点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4874CB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解决方案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4874CB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1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代表企业及产品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4874CB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工业软件与生产管理平台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企业研发、生产、供应链数据割裂，生产过程缺少实时管理能力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部署MES、PLM、ERP、SCM等工业软件，实现研发、生产、管理全流程数字化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300" b="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宝信软件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（MES/工业互联网）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300" b="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鼎捷软件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（制造管理）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300" b="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用友网络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（企业管理软件）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工业互联网与数据平台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工业数据分散，设备数据价值未充分释放，企业缺少数据资产运营能力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建设工业互联网平台，实现设备连接、数据采集、生产分析和智能决策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海尔卡奥斯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（工业互联网）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/>
                      <a:r>
                        <a:rPr lang="zh-CN" altLang="en-US" sz="1300" b="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树根互联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（工业平台）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/>
                      <a:r>
                        <a:rPr lang="zh-CN" altLang="en-US" sz="1300" b="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航天云网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（工业互联网）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工业</a:t>
                      </a:r>
                      <a:r>
                        <a:rPr lang="en-US" altLang="zh-CN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AI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与智能决策系统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工艺优化依赖专家经验，排产效率低，设备维护滞后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引入工业大模型、</a:t>
                      </a:r>
                      <a:r>
                        <a:rPr lang="en-US" altLang="zh-CN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AI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算法，实现智能排产、工艺优化、预测维护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华为云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（工业智能）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/>
                      <a:r>
                        <a:rPr lang="zh-CN" altLang="en-US" sz="1300" b="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阿里云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（工业</a:t>
                      </a:r>
                      <a:r>
                        <a:rPr lang="en-US" altLang="zh-CN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AI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平台）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/>
                      <a:r>
                        <a:rPr lang="zh-CN" altLang="en-US" sz="1300" b="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百度智能云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（工业大模型）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数字孪生与仿真应用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产品研发周期长，产线调整成本高，制造过程缺少预测能力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构建数字孪生模型，实现产品设计仿真、产线模拟和运行优化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达索系统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（</a:t>
                      </a:r>
                      <a:r>
                        <a:rPr lang="en-US" altLang="zh-CN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3DEXPERIENCE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）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/>
                      <a:r>
                        <a:rPr lang="zh-CN" altLang="en-US" sz="1300" b="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西门子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（数字孪生）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/>
                      <a:r>
                        <a:rPr lang="zh-CN" altLang="en-US" sz="1300" b="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中望软件</a:t>
                      </a:r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（工业设计）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工业数据服务生态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制造数据规模快速增长，但数据治理和价值转化能力不足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微软雅黑" charset="0"/>
                          <a:ea typeface="微软雅黑" charset="0"/>
                        </a:rPr>
                        <a:t>建设工业数据中心、数据治理平台和行业数据服务体系，推动数据资产化</a:t>
                      </a:r>
                      <a:endParaRPr lang="zh-CN" altLang="en-US" sz="1300" b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阿里云工业大数据</a:t>
                      </a:r>
                      <a:endParaRPr lang="zh-CN" altLang="en-US" sz="1300" b="0">
                        <a:solidFill>
                          <a:srgbClr val="0070C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/>
                      <a:r>
                        <a:rPr lang="zh-CN" altLang="en-US" sz="1300" b="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华为云工业数据平台</a:t>
                      </a:r>
                      <a:endParaRPr lang="zh-CN" altLang="en-US" sz="1300" b="0">
                        <a:solidFill>
                          <a:srgbClr val="0070C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/>
                      <a:r>
                        <a:rPr lang="zh-CN" altLang="en-US" sz="1300" b="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工业互联网平台企业</a:t>
                      </a:r>
                      <a:endParaRPr lang="zh-CN" altLang="en-US" sz="1300" b="0">
                        <a:solidFill>
                          <a:srgbClr val="0070C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3995420" y="6260148"/>
            <a:ext cx="5080000" cy="398780"/>
          </a:xfrm>
          <a:prstGeom prst="rect">
            <a:avLst/>
          </a:prstGeom>
        </p:spPr>
        <p:txBody>
          <a:bodyPr>
            <a:spAutoFit/>
          </a:bodyPr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数字体系：解决</a:t>
            </a:r>
            <a:r>
              <a:rPr lang="zh-CN" altLang="en-US" sz="200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“</a:t>
            </a:r>
            <a:r>
              <a:rPr lang="zh-CN" altLang="en-US" sz="200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制造模式升级”</a:t>
            </a:r>
            <a:endParaRPr lang="zh-CN" altLang="en-US" sz="200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92075"/>
            <a:ext cx="9058910" cy="706755"/>
            <a:chOff x="1128" y="733"/>
            <a:chExt cx="14266" cy="1113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6"/>
              </p:custDataLst>
            </p:nvPr>
          </p:nvSpPr>
          <p:spPr>
            <a:xfrm>
              <a:off x="2076" y="733"/>
              <a:ext cx="13318" cy="11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未来发展趋势</a:t>
              </a:r>
              <a:r>
                <a:rPr lang="zh-CN" altLang="en-US" sz="3200" cap="all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：AI赋能智能制造</a:t>
              </a:r>
              <a:endParaRPr lang="zh-CN" altLang="en-US" sz="3200" cap="all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sp>
        <p:nvSpPr>
          <p:cNvPr id="5" name="Shape 2"/>
          <p:cNvSpPr/>
          <p:nvPr/>
        </p:nvSpPr>
        <p:spPr>
          <a:xfrm>
            <a:off x="508000" y="877570"/>
            <a:ext cx="11273790" cy="1122045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effectLst>
            <a:outerShdw blurRad="444500" dist="134747" dir="2700000" algn="bl" rotWithShape="0">
              <a:srgbClr val="000000">
                <a:alpha val="24706"/>
              </a:srgbClr>
            </a:outerShdw>
          </a:effectLst>
        </p:spPr>
      </p:sp>
      <p:sp>
        <p:nvSpPr>
          <p:cNvPr id="2" name="文本框 1"/>
          <p:cNvSpPr txBox="1"/>
          <p:nvPr/>
        </p:nvSpPr>
        <p:spPr>
          <a:xfrm>
            <a:off x="704850" y="917575"/>
            <a:ext cx="10822940" cy="968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AI质检</a:t>
            </a:r>
            <a:endParaRPr lang="en-US" b="1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chemeClr val="dk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机器视觉 → AI识别 → 全流程质量优化，实现制造检测智能化</a:t>
            </a:r>
            <a:r>
              <a:rPr lang="en-US" sz="1300" dirty="0">
                <a:solidFill>
                  <a:schemeClr val="dk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，</a:t>
            </a:r>
            <a:r>
              <a:rPr lang="en-US" sz="1300" dirty="0">
                <a:latin typeface="微软雅黑" charset="0"/>
                <a:ea typeface="微软雅黑" charset="0"/>
                <a:cs typeface="微软雅黑" charset="0"/>
                <a:sym typeface="+mn-ea"/>
              </a:rPr>
              <a:t>传统人工检测逐步向AI视觉检测转变，缺陷识别准确率提升至</a:t>
            </a:r>
            <a:r>
              <a:rPr lang="en-US" sz="1300" dirty="0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95%+</a:t>
            </a:r>
            <a:r>
              <a:rPr lang="en-US" sz="1300" dirty="0">
                <a:latin typeface="微软雅黑" charset="0"/>
                <a:ea typeface="微软雅黑" charset="0"/>
                <a:cs typeface="微软雅黑" charset="0"/>
                <a:sym typeface="+mn-ea"/>
              </a:rPr>
              <a:t>，</a:t>
            </a:r>
            <a:r>
              <a:rPr lang="en-US" sz="1300" b="1" dirty="0">
                <a:solidFill>
                  <a:srgbClr val="1FAECD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检测效率提升数倍，降低人工质检成本</a:t>
            </a:r>
            <a:r>
              <a:rPr lang="en-US" sz="1300" dirty="0">
                <a:latin typeface="微软雅黑" charset="0"/>
                <a:ea typeface="微软雅黑" charset="0"/>
                <a:cs typeface="微软雅黑" charset="0"/>
                <a:sym typeface="+mn-ea"/>
              </a:rPr>
              <a:t>。</a:t>
            </a:r>
            <a:endParaRPr lang="en-US" sz="1300" dirty="0"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应用场景：</a:t>
            </a:r>
            <a:r>
              <a:rPr lang="en-US" sz="1300" dirty="0">
                <a:latin typeface="微软雅黑" charset="0"/>
                <a:ea typeface="微软雅黑" charset="0"/>
                <a:cs typeface="微软雅黑" charset="0"/>
                <a:sym typeface="+mn-ea"/>
              </a:rPr>
              <a:t>新能源电池缺陷检测、半导体晶圆检测、汽车零部件检测</a:t>
            </a:r>
            <a:endParaRPr lang="en-US" sz="1300" dirty="0"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3" name="Shape 2"/>
          <p:cNvSpPr/>
          <p:nvPr/>
        </p:nvSpPr>
        <p:spPr>
          <a:xfrm>
            <a:off x="508000" y="2066290"/>
            <a:ext cx="11273790" cy="104648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effectLst>
            <a:outerShdw blurRad="444500" dist="134747" dir="2700000" algn="bl" rotWithShape="0">
              <a:srgbClr val="000000">
                <a:alpha val="24706"/>
              </a:srgbClr>
            </a:outerShdw>
          </a:effectLst>
        </p:spPr>
      </p:sp>
      <p:sp>
        <p:nvSpPr>
          <p:cNvPr id="6" name="Shape 2"/>
          <p:cNvSpPr/>
          <p:nvPr/>
        </p:nvSpPr>
        <p:spPr>
          <a:xfrm>
            <a:off x="508000" y="3157220"/>
            <a:ext cx="11273790" cy="104648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effectLst>
            <a:outerShdw blurRad="444500" dist="134747" dir="2700000" algn="bl" rotWithShape="0">
              <a:srgbClr val="000000">
                <a:alpha val="24706"/>
              </a:srgbClr>
            </a:outerShdw>
          </a:effectLst>
        </p:spPr>
      </p:sp>
      <p:sp>
        <p:nvSpPr>
          <p:cNvPr id="8" name="Shape 2"/>
          <p:cNvSpPr/>
          <p:nvPr/>
        </p:nvSpPr>
        <p:spPr>
          <a:xfrm>
            <a:off x="508000" y="4246245"/>
            <a:ext cx="11273790" cy="1028065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effectLst>
            <a:outerShdw blurRad="444500" dist="134747" dir="2700000" algn="bl" rotWithShape="0">
              <a:srgbClr val="000000">
                <a:alpha val="24706"/>
              </a:srgbClr>
            </a:outerShdw>
          </a:effectLst>
        </p:spPr>
      </p:sp>
      <p:sp>
        <p:nvSpPr>
          <p:cNvPr id="9" name="文本框 8"/>
          <p:cNvSpPr txBox="1"/>
          <p:nvPr/>
        </p:nvSpPr>
        <p:spPr>
          <a:xfrm>
            <a:off x="691515" y="4360545"/>
            <a:ext cx="10822940" cy="721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b="1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工业大模型</a:t>
            </a:r>
            <a:endParaRPr lang="en-US" b="1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300" b="1" dirty="0">
                <a:latin typeface="微软雅黑" charset="0"/>
                <a:ea typeface="微软雅黑" charset="0"/>
                <a:cs typeface="微软雅黑" charset="0"/>
                <a:sym typeface="+mn-ea"/>
              </a:rPr>
              <a:t>工业数据 → AI训练 → 智能决策，构建制造业智能大脑</a:t>
            </a:r>
            <a:r>
              <a:rPr lang="en-US" sz="1300" dirty="0">
                <a:latin typeface="微软雅黑" charset="0"/>
                <a:ea typeface="微软雅黑" charset="0"/>
                <a:cs typeface="微软雅黑" charset="0"/>
                <a:sym typeface="+mn-ea"/>
              </a:rPr>
              <a:t>，工业大模型融合设备数据、生产经验和工艺知识，实现</a:t>
            </a:r>
            <a:r>
              <a:rPr lang="en-US" sz="1300" b="1" dirty="0">
                <a:solidFill>
                  <a:srgbClr val="1FAECD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设备预测、工艺优化和智能运维</a:t>
            </a:r>
            <a:endParaRPr lang="en-US" sz="1300" b="1" dirty="0">
              <a:solidFill>
                <a:srgbClr val="1FAECD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13" name="Shape 4"/>
          <p:cNvSpPr/>
          <p:nvPr>
            <p:custDataLst>
              <p:tags r:id="rId7"/>
            </p:custDataLst>
          </p:nvPr>
        </p:nvSpPr>
        <p:spPr>
          <a:xfrm flipV="1">
            <a:off x="511175" y="5456555"/>
            <a:ext cx="11271250" cy="76200"/>
          </a:xfrm>
          <a:prstGeom prst="rect">
            <a:avLst/>
          </a:prstGeom>
          <a:solidFill>
            <a:srgbClr val="29BFBD">
              <a:lumMod val="60000"/>
              <a:lumOff val="40000"/>
            </a:srgbClr>
          </a:solidFill>
        </p:spPr>
      </p:sp>
      <p:sp>
        <p:nvSpPr>
          <p:cNvPr id="15" name="Text 6"/>
          <p:cNvSpPr/>
          <p:nvPr>
            <p:custDataLst>
              <p:tags r:id="rId8"/>
            </p:custDataLst>
          </p:nvPr>
        </p:nvSpPr>
        <p:spPr>
          <a:xfrm>
            <a:off x="498475" y="5552440"/>
            <a:ext cx="14732000" cy="1391285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00000"/>
              </a:lnSpc>
            </a:pPr>
            <a:endParaRPr lang="en-US" sz="1300" dirty="0">
              <a:solidFill>
                <a:schemeClr val="dk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2165" y="5835650"/>
            <a:ext cx="610552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300" b="1" dirty="0">
                <a:solidFill>
                  <a:schemeClr val="dk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2024：</a:t>
            </a:r>
            <a:r>
              <a:rPr lang="en-US" sz="1300" dirty="0">
                <a:solidFill>
                  <a:schemeClr val="dk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《“十四五”智能制造发展规划》持续推进智能制造装备、工业软件和工业互联网发展</a:t>
            </a:r>
            <a:endParaRPr lang="en-US" sz="1300" dirty="0">
              <a:solidFill>
                <a:schemeClr val="dk1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r>
              <a:rPr lang="en-US" sz="1300" b="1" dirty="0">
                <a:solidFill>
                  <a:schemeClr val="dk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2023：</a:t>
            </a:r>
            <a:r>
              <a:rPr lang="en-US" sz="1300" dirty="0">
                <a:solidFill>
                  <a:schemeClr val="dk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《制造业可靠性提升实施意见》推动关键基础零部件和核心技术突破</a:t>
            </a:r>
            <a:endParaRPr lang="en-US" sz="1300" dirty="0">
              <a:solidFill>
                <a:schemeClr val="dk1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r>
              <a:rPr lang="en-US" sz="1300" b="1" dirty="0">
                <a:solidFill>
                  <a:schemeClr val="dk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2022：</a:t>
            </a:r>
            <a:r>
              <a:rPr lang="en-US" sz="1300" dirty="0">
                <a:solidFill>
                  <a:schemeClr val="dk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《“十四五”机器人产业发展规划》明确机器人与智能制造融合发展方向</a:t>
            </a:r>
            <a:endParaRPr lang="en-US" sz="1300" dirty="0">
              <a:solidFill>
                <a:schemeClr val="dk1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4850" y="2228215"/>
            <a:ext cx="1082294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b="1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AI生产调度</a:t>
            </a:r>
            <a:endParaRPr lang="en-US" b="1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</a:pPr>
            <a:r>
              <a:rPr sz="1300" b="1" dirty="0">
                <a:latin typeface="微软雅黑" charset="0"/>
                <a:ea typeface="微软雅黑" charset="0"/>
                <a:cs typeface="微软雅黑" charset="0"/>
                <a:sym typeface="+mn-ea"/>
              </a:rPr>
              <a:t>数据分析 → 智能排产 → 动态优化，实现生产体系智能决策</a:t>
            </a:r>
            <a:r>
              <a:rPr lang="en-US" sz="1300" dirty="0">
                <a:latin typeface="微软雅黑" charset="0"/>
                <a:ea typeface="微软雅黑" charset="0"/>
                <a:cs typeface="微软雅黑" charset="0"/>
                <a:sym typeface="+mn-ea"/>
              </a:rPr>
              <a:t>，结合MES、工业互联网数据，实现</a:t>
            </a:r>
            <a:r>
              <a:rPr lang="en-US" sz="1300" b="1" dirty="0">
                <a:solidFill>
                  <a:srgbClr val="1FAECD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订单、设备、人员和供应链协同优化。</a:t>
            </a:r>
            <a:endParaRPr lang="en-US" sz="1300" b="1" dirty="0">
              <a:solidFill>
                <a:srgbClr val="1FAECD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altLang="zh-CN" sz="1300" b="1" dirty="0">
                <a:solidFill>
                  <a:schemeClr val="accent1">
                    <a:lumMod val="7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应用价值：</a:t>
            </a:r>
            <a:r>
              <a:rPr lang="en-US" altLang="zh-CN" sz="1300" dirty="0">
                <a:solidFill>
                  <a:srgbClr val="323232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生产计划优化、设备利用率提升、交付周期缩短</a:t>
            </a:r>
            <a:endParaRPr lang="en-US" altLang="zh-CN" sz="1300" dirty="0">
              <a:solidFill>
                <a:srgbClr val="323232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4850" y="3210560"/>
            <a:ext cx="1082294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b="1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工业机器人智能化</a:t>
            </a:r>
            <a:endParaRPr lang="en-US" b="1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300" b="1" dirty="0">
                <a:latin typeface="微软雅黑" charset="0"/>
                <a:ea typeface="微软雅黑" charset="0"/>
                <a:cs typeface="微软雅黑" charset="0"/>
                <a:sym typeface="+mn-ea"/>
              </a:rPr>
              <a:t>机器人执行 → 感知增强 → 自主协作</a:t>
            </a:r>
            <a:r>
              <a:rPr lang="en-US" sz="1300" dirty="0">
                <a:latin typeface="微软雅黑" charset="0"/>
                <a:ea typeface="微软雅黑" charset="0"/>
                <a:cs typeface="微软雅黑" charset="0"/>
                <a:sym typeface="+mn-ea"/>
              </a:rPr>
              <a:t>，实现</a:t>
            </a:r>
            <a:r>
              <a:rPr lang="en-US" sz="1300" b="1" dirty="0">
                <a:solidFill>
                  <a:srgbClr val="1FAECD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制造装备升级，AI赋予机器人视觉感知、路径规划和自主学习能力，推动机器人从重复执行向智能协作发展</a:t>
            </a:r>
            <a:endParaRPr lang="en-US" sz="1300" b="1" dirty="0">
              <a:solidFill>
                <a:srgbClr val="1FAECD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18" name="Shape 4"/>
          <p:cNvSpPr/>
          <p:nvPr/>
        </p:nvSpPr>
        <p:spPr>
          <a:xfrm>
            <a:off x="8334375" y="5605780"/>
            <a:ext cx="3327400" cy="1121410"/>
          </a:xfrm>
          <a:prstGeom prst="roundRect">
            <a:avLst>
              <a:gd name="adj" fmla="val 7317"/>
            </a:avLst>
          </a:prstGeom>
          <a:solidFill>
            <a:srgbClr val="F3F8FD"/>
          </a:solidFill>
          <a:ln w="12700">
            <a:solidFill>
              <a:srgbClr val="DBEAFE"/>
            </a:solidFill>
            <a:prstDash val="solid"/>
          </a:ln>
        </p:spPr>
      </p:sp>
      <p:sp>
        <p:nvSpPr>
          <p:cNvPr id="19" name="文本框 18"/>
          <p:cNvSpPr txBox="1"/>
          <p:nvPr/>
        </p:nvSpPr>
        <p:spPr>
          <a:xfrm>
            <a:off x="8374380" y="5637530"/>
            <a:ext cx="4526280" cy="7061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l">
              <a:lnSpc>
                <a:spcPct val="100000"/>
              </a:lnSpc>
              <a:buFont typeface="Arial" panose="020B0604020202090204" pitchFamily="34" charset="0"/>
              <a:buNone/>
            </a:pPr>
            <a:r>
              <a:rPr lang="en-US" sz="1300" b="1" dirty="0">
                <a:latin typeface="微软雅黑" charset="0"/>
                <a:ea typeface="微软雅黑" charset="0"/>
                <a:cs typeface="微软雅黑" charset="0"/>
                <a:sym typeface="+mn-ea"/>
              </a:rPr>
              <a:t>产业趋势判断</a:t>
            </a:r>
            <a:endParaRPr lang="en-US" sz="1300" b="1" dirty="0"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"/>
            </a:pPr>
            <a:r>
              <a:rPr lang="en-US" sz="13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AI+制造成为智能制造升级核心方向</a:t>
            </a:r>
            <a:endParaRPr lang="en-US" sz="1300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"/>
            </a:pPr>
            <a:r>
              <a:rPr lang="en-US" sz="13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工业视觉商业化成熟度最高</a:t>
            </a:r>
            <a:endParaRPr lang="en-US" sz="1300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"/>
            </a:pPr>
            <a:r>
              <a:rPr lang="en-US" sz="13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工业大模型成为未来竞争重点</a:t>
            </a:r>
            <a:endParaRPr lang="en-US" sz="1300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"/>
            </a:pPr>
            <a:r>
              <a:rPr lang="en-US" sz="13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智能机器人推动制造柔性化升级</a:t>
            </a:r>
            <a:endParaRPr lang="en-US" sz="1300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20" name="Text 5"/>
          <p:cNvSpPr/>
          <p:nvPr/>
        </p:nvSpPr>
        <p:spPr>
          <a:xfrm>
            <a:off x="984250" y="5575300"/>
            <a:ext cx="5080000" cy="30480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lIns="0" tIns="0" rIns="0" bIns="0" rtlCol="0" anchor="ctr"/>
          <a:p>
            <a:pPr algn="l">
              <a:lnSpc>
                <a:spcPct val="100000"/>
              </a:lnSpc>
            </a:pPr>
            <a:r>
              <a:rPr lang="en-US" sz="15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  <a:latin typeface="微软雅黑" charset="0"/>
                <a:ea typeface="微软雅黑" charset="0"/>
                <a:cs typeface="微软雅黑" charset="0"/>
              </a:rPr>
              <a:t>智能制造核心政策</a:t>
            </a:r>
            <a:endParaRPr lang="en-US" sz="15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Docer Falling Dust PPT demo 7"/>
          <p:cNvSpPr/>
          <p:nvPr/>
        </p:nvSpPr>
        <p:spPr>
          <a:xfrm>
            <a:off x="664210" y="2025015"/>
            <a:ext cx="11283950" cy="3878580"/>
          </a:xfrm>
          <a:prstGeom prst="rect">
            <a:avLst/>
          </a:prstGeom>
          <a:solidFill>
            <a:schemeClr val="bg1">
              <a:lumMod val="95000"/>
              <a:alpha val="46000"/>
            </a:schemeClr>
          </a:solidFill>
          <a:ln w="12700" cap="flat">
            <a:solidFill>
              <a:schemeClr val="bg1">
                <a:lumMod val="85000"/>
              </a:schemeClr>
            </a:solidFill>
            <a:miter lim="400000"/>
          </a:ln>
          <a:effectLst/>
        </p:spPr>
        <p:txBody>
          <a:bodyPr anchor="ctr"/>
          <a:p>
            <a:pPr algn="ctr"/>
            <a:endParaRPr sz="1350">
              <a:latin typeface="微软雅黑" charset="0"/>
              <a:ea typeface="微软雅黑" charset="0"/>
            </a:endParaRPr>
          </a:p>
        </p:txBody>
      </p:sp>
      <p:sp>
        <p:nvSpPr>
          <p:cNvPr id="37" name="Shape 4"/>
          <p:cNvSpPr/>
          <p:nvPr>
            <p:custDataLst>
              <p:tags r:id="rId1"/>
            </p:custDataLst>
          </p:nvPr>
        </p:nvSpPr>
        <p:spPr>
          <a:xfrm>
            <a:off x="660400" y="1538605"/>
            <a:ext cx="2096135" cy="297815"/>
          </a:xfrm>
          <a:prstGeom prst="rect">
            <a:avLst/>
          </a:prstGeom>
          <a:solidFill>
            <a:srgbClr val="04AEDA">
              <a:lumMod val="60000"/>
              <a:lumOff val="40000"/>
            </a:srgbClr>
          </a:solidFill>
          <a:effectLst>
            <a:reflection blurRad="6350" stA="50000" endA="300" endPos="55000" dir="5400000" sy="-100000" algn="bl" rotWithShape="0"/>
            <a:softEdge rad="63500"/>
          </a:effectLst>
        </p:spPr>
      </p: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5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6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7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+mn-ea"/>
                </a:rPr>
                <a:t>上游产业结构</a:t>
              </a:r>
              <a:r>
                <a:rPr lang="en-US" altLang="zh-CN" sz="3200" cap="all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+mn-ea"/>
                </a:rPr>
                <a:t>：五大核心领域</a:t>
              </a:r>
              <a:endParaRPr lang="en-US" altLang="zh-CN" sz="3200" cap="all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endParaRPr>
            </a:p>
          </p:txBody>
        </p:sp>
      </p:grpSp>
      <p:sp>
        <p:nvSpPr>
          <p:cNvPr id="36" name="Text 3"/>
          <p:cNvSpPr/>
          <p:nvPr/>
        </p:nvSpPr>
        <p:spPr>
          <a:xfrm>
            <a:off x="664845" y="1035685"/>
            <a:ext cx="11073765" cy="414655"/>
          </a:xfrm>
          <a:prstGeom prst="rect">
            <a:avLst/>
          </a:prstGeom>
          <a:gradFill>
            <a:gsLst>
              <a:gs pos="52000">
                <a:srgbClr val="2869C2"/>
              </a:gs>
              <a:gs pos="0">
                <a:schemeClr val="bg2"/>
              </a:gs>
              <a:gs pos="100000">
                <a:schemeClr val="bg2"/>
              </a:gs>
            </a:gsLst>
            <a:lin ang="2700000" scaled="0"/>
          </a:gradFill>
        </p:spPr>
        <p:txBody>
          <a:bodyPr wrap="none" lIns="0" tIns="0" rIns="0" bIns="0" rtlCol="0" anchor="ctr"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工业材料 → 精密零部件 → 电机驱动 → 传感器 → 工业芯片 → 智能装备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8" name="Text 5"/>
          <p:cNvSpPr/>
          <p:nvPr/>
        </p:nvSpPr>
        <p:spPr>
          <a:xfrm>
            <a:off x="727075" y="1574800"/>
            <a:ext cx="1994535" cy="297815"/>
          </a:xfrm>
          <a:prstGeom prst="rect">
            <a:avLst/>
          </a:prstGeom>
          <a:noFill/>
        </p:spPr>
        <p:txBody>
          <a:bodyPr wrap="none" lIns="0" tIns="0" rIns="0" bIns="0" rtlCol="0" anchor="ctr"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工业芯片：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设备</a:t>
            </a:r>
            <a:r>
              <a:rPr lang="en-US" sz="1700" dirty="0">
                <a:solidFill>
                  <a:srgbClr val="216B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“大脑”</a:t>
            </a:r>
            <a:endParaRPr lang="en-US" sz="1700" dirty="0">
              <a:solidFill>
                <a:srgbClr val="216B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9" name="Text 6"/>
          <p:cNvSpPr/>
          <p:nvPr>
            <p:custDataLst>
              <p:tags r:id="rId8"/>
            </p:custDataLst>
          </p:nvPr>
        </p:nvSpPr>
        <p:spPr>
          <a:xfrm>
            <a:off x="731520" y="2071370"/>
            <a:ext cx="2028190" cy="3811905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国产化率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：</a:t>
            </a:r>
            <a:r>
              <a:rPr lang="en-US" altLang="zh-CN" sz="2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 </a:t>
            </a:r>
            <a:r>
              <a:rPr lang="en-US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&lt;30%</a:t>
            </a:r>
            <a:endParaRPr lang="en-US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市场规模</a:t>
            </a:r>
            <a:r>
              <a:rPr lang="zh-CN" altLang="en-US" sz="13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：</a:t>
            </a:r>
            <a:r>
              <a:rPr lang="en-US" altLang="zh-CN" sz="1300" dirty="0">
                <a:solidFill>
                  <a:srgbClr val="0070C0"/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 </a:t>
            </a:r>
            <a:r>
              <a:rPr lang="en-US" sz="14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约3000亿元+</a:t>
            </a:r>
            <a:endParaRPr lang="en-US" sz="1400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进口依赖：高端领域依赖进口</a:t>
            </a:r>
            <a:endPara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核心品类：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工业控制芯片（MCU）、PLC芯片、FPGA、AI边缘计算芯片、工业处理器</a:t>
            </a:r>
            <a:endParaRPr lang="en-US" sz="1300" dirty="0">
              <a:solidFill>
                <a:schemeClr val="accent4">
                  <a:lumMod val="7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国产进展：</a:t>
            </a:r>
            <a:r>
              <a:rPr lang="en-US" sz="13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兆易创新、华大九天、国芯科技</a:t>
            </a:r>
            <a:r>
              <a:rPr lang="en-US" sz="1300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等企业持续布局；国产MCU、中低端控制芯片实现替代</a:t>
            </a:r>
            <a:endParaRPr lang="en-US" sz="1300" dirty="0">
              <a:solidFill>
                <a:srgbClr val="3D3F4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技术瓶颈：</a:t>
            </a:r>
            <a:r>
              <a:rPr lang="en-US" sz="1300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高端工业控制芯片性能差距、工艺制程与生态体系不足</a:t>
            </a:r>
            <a:endParaRPr lang="en-US" sz="1300" dirty="0">
              <a:solidFill>
                <a:srgbClr val="3D3F4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FF3300"/>
                </a:solidFill>
                <a:latin typeface="微软雅黑" charset="0"/>
                <a:ea typeface="微软雅黑" charset="0"/>
                <a:cs typeface="微软雅黑" charset="0"/>
              </a:rPr>
              <a:t>趋势：</a:t>
            </a:r>
            <a:r>
              <a:rPr lang="en-US" sz="1300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工业AI芯片、边缘智能芯片成为未来突破方向</a:t>
            </a:r>
            <a:endParaRPr lang="en-US" sz="1300" dirty="0">
              <a:solidFill>
                <a:srgbClr val="3D3F4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" name="Shape 4"/>
          <p:cNvSpPr/>
          <p:nvPr>
            <p:custDataLst>
              <p:tags r:id="rId9"/>
            </p:custDataLst>
          </p:nvPr>
        </p:nvSpPr>
        <p:spPr>
          <a:xfrm>
            <a:off x="2883535" y="1556385"/>
            <a:ext cx="2096135" cy="297815"/>
          </a:xfrm>
          <a:prstGeom prst="rect">
            <a:avLst/>
          </a:prstGeom>
          <a:solidFill>
            <a:srgbClr val="04AEDA">
              <a:lumMod val="60000"/>
              <a:lumOff val="40000"/>
            </a:srgbClr>
          </a:solidFill>
          <a:effectLst>
            <a:reflection blurRad="6350" stA="50000" endA="300" endPos="55000" dir="5400000" sy="-100000" algn="bl" rotWithShape="0"/>
            <a:softEdge rad="63500"/>
          </a:effectLst>
        </p:spPr>
      </p:sp>
      <p:sp>
        <p:nvSpPr>
          <p:cNvPr id="4" name="Text 5"/>
          <p:cNvSpPr/>
          <p:nvPr/>
        </p:nvSpPr>
        <p:spPr>
          <a:xfrm>
            <a:off x="2883535" y="1574800"/>
            <a:ext cx="1994535" cy="297815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63500"/>
          </a:effectLst>
        </p:spPr>
        <p:txBody>
          <a:bodyPr wrap="none" lIns="0" tIns="0" rIns="0" bIns="0" rtlCol="0" anchor="ctr"/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传感器：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设备</a:t>
            </a:r>
            <a:r>
              <a:rPr lang="en-US" sz="1700" dirty="0">
                <a:solidFill>
                  <a:srgbClr val="216B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“五官”</a:t>
            </a:r>
            <a:endParaRPr lang="en-US" sz="1700" dirty="0">
              <a:solidFill>
                <a:srgbClr val="216B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5" name="Text 6"/>
          <p:cNvSpPr/>
          <p:nvPr>
            <p:custDataLst>
              <p:tags r:id="rId10"/>
            </p:custDataLst>
          </p:nvPr>
        </p:nvSpPr>
        <p:spPr>
          <a:xfrm>
            <a:off x="2887980" y="2011045"/>
            <a:ext cx="2095500" cy="4004945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国产化率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：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 </a:t>
            </a:r>
            <a:r>
              <a:rPr lang="en-US" sz="17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约30%-40%</a:t>
            </a:r>
            <a:endParaRPr lang="en-US" sz="1700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市场规模</a:t>
            </a:r>
            <a:r>
              <a:rPr lang="zh-CN" altLang="en-US" sz="13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：</a:t>
            </a:r>
            <a:r>
              <a:rPr lang="en-US" altLang="zh-CN" sz="13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 </a:t>
            </a:r>
            <a:r>
              <a:rPr lang="en-US" sz="14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约3000亿元+</a:t>
            </a:r>
            <a:endParaRPr lang="en-US" sz="1400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进口依赖：高端传感器依赖进口</a:t>
            </a:r>
            <a:endPara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endPara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核心品类：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工业视觉传感器、压力/温度传感器、位移传感器、MEMS传感器、光电传感器</a:t>
            </a:r>
            <a:endParaRPr lang="en-US" sz="1300" dirty="0">
              <a:solidFill>
                <a:schemeClr val="accent4">
                  <a:lumMod val="7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国产进展：</a:t>
            </a:r>
            <a:r>
              <a:rPr lang="en-US" sz="13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汉威科技、柯力传感、歌尔股份</a:t>
            </a:r>
            <a:r>
              <a:rPr lang="en-US" sz="1300" dirty="0">
                <a:latin typeface="微软雅黑" charset="0"/>
                <a:ea typeface="微软雅黑" charset="0"/>
                <a:cs typeface="微软雅黑" charset="0"/>
              </a:rPr>
              <a:t>等企业形成产业布局；中低端传感器国产替代加速</a:t>
            </a:r>
            <a:endParaRPr lang="en-US" sz="1300" dirty="0"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技术瓶颈：</a:t>
            </a:r>
            <a:r>
              <a:rPr lang="en-US" sz="1300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精度稳定性、高可靠工业环境适应能力</a:t>
            </a:r>
            <a:endParaRPr lang="en-US" sz="1300" dirty="0">
              <a:solidFill>
                <a:srgbClr val="3D3F4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FF3300"/>
                </a:solidFill>
                <a:latin typeface="微软雅黑" charset="0"/>
                <a:ea typeface="微软雅黑" charset="0"/>
                <a:cs typeface="微软雅黑" charset="0"/>
              </a:rPr>
              <a:t>趋势：</a:t>
            </a:r>
            <a:r>
              <a:rPr lang="en-US" sz="1300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智能传感器与机器视觉推动设备感知能力提升</a:t>
            </a:r>
            <a:endParaRPr lang="en-US" sz="1300" dirty="0">
              <a:solidFill>
                <a:srgbClr val="3D3F4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6" name="Shape 4"/>
          <p:cNvSpPr/>
          <p:nvPr>
            <p:custDataLst>
              <p:tags r:id="rId11"/>
            </p:custDataLst>
          </p:nvPr>
        </p:nvSpPr>
        <p:spPr>
          <a:xfrm>
            <a:off x="5106670" y="1538605"/>
            <a:ext cx="2164080" cy="297815"/>
          </a:xfrm>
          <a:prstGeom prst="rect">
            <a:avLst/>
          </a:prstGeom>
          <a:solidFill>
            <a:srgbClr val="04AEDA">
              <a:lumMod val="60000"/>
              <a:lumOff val="40000"/>
            </a:srgbClr>
          </a:solidFill>
          <a:effectLst>
            <a:reflection blurRad="6350" stA="50000" endA="300" endPos="55000" dir="5400000" sy="-100000" algn="bl" rotWithShape="0"/>
            <a:softEdge rad="63500"/>
          </a:effectLst>
        </p:spPr>
      </p:sp>
      <p:sp>
        <p:nvSpPr>
          <p:cNvPr id="7" name="Text 5"/>
          <p:cNvSpPr/>
          <p:nvPr/>
        </p:nvSpPr>
        <p:spPr>
          <a:xfrm>
            <a:off x="5218430" y="1574800"/>
            <a:ext cx="1994535" cy="297815"/>
          </a:xfrm>
          <a:prstGeom prst="rect">
            <a:avLst/>
          </a:prstGeom>
          <a:noFill/>
        </p:spPr>
        <p:txBody>
          <a:bodyPr wrap="none" lIns="0" tIns="0" rIns="0" bIns="0" rtlCol="0" anchor="ctr"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电机驱动：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设备</a:t>
            </a:r>
            <a:r>
              <a:rPr lang="en-US" sz="1700" dirty="0">
                <a:solidFill>
                  <a:srgbClr val="216B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“动力系统”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8" name="Text 6"/>
          <p:cNvSpPr/>
          <p:nvPr>
            <p:custDataLst>
              <p:tags r:id="rId12"/>
            </p:custDataLst>
          </p:nvPr>
        </p:nvSpPr>
        <p:spPr>
          <a:xfrm>
            <a:off x="5152390" y="2035175"/>
            <a:ext cx="2095500" cy="3985895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国产化率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：</a:t>
            </a:r>
            <a:r>
              <a:rPr lang="en-US" sz="17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约50%-60%</a:t>
            </a:r>
            <a:endParaRPr lang="en-US" sz="1700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市场规模</a:t>
            </a:r>
            <a:r>
              <a:rPr lang="zh-CN" altLang="en-US" sz="13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：</a:t>
            </a:r>
            <a:r>
              <a:rPr lang="en-US" altLang="zh-CN" sz="13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 </a:t>
            </a:r>
            <a:r>
              <a:rPr lang="en-US" sz="14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约2000亿元</a:t>
            </a:r>
            <a:endParaRPr lang="en-US" sz="1400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进口依赖：高端伺服系统仍依赖进口</a:t>
            </a:r>
            <a:endPara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endPara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核心品类：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伺服电机、伺服驱动器、运动控制器、直线电机</a:t>
            </a:r>
            <a:endParaRPr lang="en-US" sz="1300" dirty="0">
              <a:solidFill>
                <a:schemeClr val="accent4">
                  <a:lumMod val="7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国产进展：</a:t>
            </a:r>
            <a:r>
              <a:rPr lang="en-US" sz="13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汇川技术、埃斯顿</a:t>
            </a:r>
            <a:r>
              <a:rPr lang="en-US" sz="1300" dirty="0">
                <a:latin typeface="微软雅黑" charset="0"/>
                <a:ea typeface="微软雅黑" charset="0"/>
                <a:cs typeface="微软雅黑" charset="0"/>
              </a:rPr>
              <a:t>等企业加速替代；国产伺服系统在3C、新能源领域快速应用</a:t>
            </a:r>
            <a:endParaRPr lang="en-US" sz="1300" dirty="0"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技术瓶颈：</a:t>
            </a:r>
            <a:r>
              <a:rPr lang="en-US" sz="1300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高精度控制算法、</a:t>
            </a:r>
            <a:endParaRPr lang="en-US" sz="1300" dirty="0">
              <a:solidFill>
                <a:srgbClr val="3D3F4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响应速度与稳定性工艺制程与生态体系不足</a:t>
            </a:r>
            <a:endParaRPr lang="en-US" sz="1300" dirty="0">
              <a:solidFill>
                <a:srgbClr val="3D3F4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FF3300"/>
                </a:solidFill>
                <a:latin typeface="微软雅黑" charset="0"/>
                <a:ea typeface="微软雅黑" charset="0"/>
                <a:cs typeface="微软雅黑" charset="0"/>
              </a:rPr>
              <a:t>趋势：</a:t>
            </a:r>
            <a:r>
              <a:rPr lang="en-US" sz="1300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机器人、新能源装备带动高性能电机需求增长</a:t>
            </a:r>
            <a:endParaRPr lang="en-US" sz="1300" dirty="0">
              <a:solidFill>
                <a:srgbClr val="3D3F4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9" name="Shape 4"/>
          <p:cNvSpPr/>
          <p:nvPr>
            <p:custDataLst>
              <p:tags r:id="rId13"/>
            </p:custDataLst>
          </p:nvPr>
        </p:nvSpPr>
        <p:spPr>
          <a:xfrm>
            <a:off x="7329805" y="1538605"/>
            <a:ext cx="2096135" cy="297815"/>
          </a:xfrm>
          <a:prstGeom prst="rect">
            <a:avLst/>
          </a:prstGeom>
          <a:solidFill>
            <a:srgbClr val="04AEDA">
              <a:lumMod val="60000"/>
              <a:lumOff val="40000"/>
            </a:srgbClr>
          </a:solidFill>
          <a:effectLst>
            <a:reflection blurRad="6350" stA="50000" endA="300" endPos="55000" dir="5400000" sy="-100000" algn="bl" rotWithShape="0"/>
            <a:softEdge rad="63500"/>
          </a:effectLst>
        </p:spPr>
      </p:sp>
      <p:sp>
        <p:nvSpPr>
          <p:cNvPr id="10" name="Text 5"/>
          <p:cNvSpPr/>
          <p:nvPr/>
        </p:nvSpPr>
        <p:spPr>
          <a:xfrm>
            <a:off x="7414260" y="1574800"/>
            <a:ext cx="1994535" cy="297815"/>
          </a:xfrm>
          <a:prstGeom prst="rect">
            <a:avLst/>
          </a:prstGeom>
          <a:noFill/>
        </p:spPr>
        <p:txBody>
          <a:bodyPr wrap="none" lIns="0" tIns="0" rIns="0" bIns="0" rtlCol="0" anchor="ctr"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精密零部件：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设备</a:t>
            </a:r>
            <a:r>
              <a:rPr lang="en-US" sz="1700" dirty="0">
                <a:solidFill>
                  <a:srgbClr val="216B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“骨骼”</a:t>
            </a:r>
            <a:endParaRPr lang="en-US" sz="1700" dirty="0">
              <a:solidFill>
                <a:srgbClr val="216B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1" name="Text 6"/>
          <p:cNvSpPr/>
          <p:nvPr>
            <p:custDataLst>
              <p:tags r:id="rId14"/>
            </p:custDataLst>
          </p:nvPr>
        </p:nvSpPr>
        <p:spPr>
          <a:xfrm>
            <a:off x="7367270" y="2044700"/>
            <a:ext cx="2095500" cy="3712210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国产化率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：</a:t>
            </a:r>
            <a:r>
              <a:rPr lang="en-US" sz="17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约40%-50%</a:t>
            </a:r>
            <a:endParaRPr lang="en-US" sz="1700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市场规模</a:t>
            </a:r>
            <a:r>
              <a:rPr lang="zh-CN" altLang="en-US" sz="13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：</a:t>
            </a:r>
            <a:r>
              <a:rPr lang="en-US" altLang="zh-CN" sz="13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 </a:t>
            </a:r>
            <a:r>
              <a:rPr lang="en-US" sz="14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5000亿元级</a:t>
            </a:r>
            <a:endParaRPr lang="en-US" sz="1400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进口依赖：高端核心部件进口依赖较高</a:t>
            </a:r>
            <a:endPara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endPara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核心品类：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精密减速器、滚珠丝杠、轴承、导轨、精密加工件</a:t>
            </a:r>
            <a:endParaRPr lang="en-US" sz="1300" dirty="0">
              <a:solidFill>
                <a:schemeClr val="accent4">
                  <a:lumMod val="7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国产进展：</a:t>
            </a:r>
            <a:r>
              <a:rPr lang="en-US" sz="13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绿的谐波、中大力德</a:t>
            </a:r>
            <a:r>
              <a:rPr lang="en-US" sz="1300" dirty="0">
                <a:latin typeface="微软雅黑" charset="0"/>
                <a:ea typeface="微软雅黑" charset="0"/>
                <a:cs typeface="微软雅黑" charset="0"/>
              </a:rPr>
              <a:t>等企业突破部分核心领域；国产机器人零部件配套能力提升</a:t>
            </a:r>
            <a:endParaRPr lang="en-US" sz="1300" dirty="0"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技术瓶颈：</a:t>
            </a:r>
            <a:r>
              <a:rPr lang="en-US" sz="1300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加工精度、使用寿命、材料工艺</a:t>
            </a:r>
            <a:endParaRPr lang="en-US" sz="1300" dirty="0">
              <a:solidFill>
                <a:srgbClr val="3D3F4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FF3300"/>
                </a:solidFill>
                <a:latin typeface="微软雅黑" charset="0"/>
                <a:ea typeface="微软雅黑" charset="0"/>
                <a:cs typeface="微软雅黑" charset="0"/>
              </a:rPr>
              <a:t>趋势：</a:t>
            </a:r>
            <a:r>
              <a:rPr lang="en-US" sz="1300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机器人产业发展推动核心零部件国产突破</a:t>
            </a:r>
            <a:endParaRPr lang="en-US" sz="1300" dirty="0">
              <a:solidFill>
                <a:srgbClr val="3D3F4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2" name="Shape 4"/>
          <p:cNvSpPr/>
          <p:nvPr>
            <p:custDataLst>
              <p:tags r:id="rId15"/>
            </p:custDataLst>
          </p:nvPr>
        </p:nvSpPr>
        <p:spPr>
          <a:xfrm>
            <a:off x="9535795" y="1538605"/>
            <a:ext cx="2202180" cy="297815"/>
          </a:xfrm>
          <a:prstGeom prst="rect">
            <a:avLst/>
          </a:prstGeom>
          <a:solidFill>
            <a:srgbClr val="04AEDA">
              <a:lumMod val="60000"/>
              <a:lumOff val="40000"/>
            </a:srgbClr>
          </a:solidFill>
          <a:effectLst>
            <a:reflection blurRad="6350" stA="50000" endA="300" endPos="55000" dir="5400000" sy="-100000" algn="bl" rotWithShape="0"/>
            <a:softEdge rad="63500"/>
          </a:effectLst>
        </p:spPr>
      </p:sp>
      <p:sp>
        <p:nvSpPr>
          <p:cNvPr id="13" name="Text 5"/>
          <p:cNvSpPr/>
          <p:nvPr/>
        </p:nvSpPr>
        <p:spPr>
          <a:xfrm>
            <a:off x="9654540" y="1574800"/>
            <a:ext cx="1994535" cy="297815"/>
          </a:xfrm>
          <a:prstGeom prst="rect">
            <a:avLst/>
          </a:prstGeom>
          <a:noFill/>
        </p:spPr>
        <p:txBody>
          <a:bodyPr wrap="none" lIns="0" tIns="0" rIns="0" bIns="0" rtlCol="0" anchor="ctr"/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工业材料：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制造</a:t>
            </a:r>
            <a:r>
              <a:rPr lang="en-US" sz="1700" dirty="0">
                <a:solidFill>
                  <a:srgbClr val="216B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“基础底座”</a:t>
            </a:r>
            <a:endParaRPr lang="en-US" sz="1700" dirty="0">
              <a:solidFill>
                <a:srgbClr val="216B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4" name="Text 6"/>
          <p:cNvSpPr/>
          <p:nvPr>
            <p:custDataLst>
              <p:tags r:id="rId16"/>
            </p:custDataLst>
          </p:nvPr>
        </p:nvSpPr>
        <p:spPr>
          <a:xfrm>
            <a:off x="9603105" y="2071370"/>
            <a:ext cx="2095500" cy="3676015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国产化率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：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 </a:t>
            </a:r>
            <a:r>
              <a:rPr lang="en-US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约70%</a:t>
            </a:r>
            <a:endParaRPr lang="en-US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市场规模</a:t>
            </a:r>
            <a:r>
              <a:rPr lang="zh-CN" altLang="en-US" sz="13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：</a:t>
            </a:r>
            <a:r>
              <a:rPr lang="en-US" altLang="zh-CN" sz="1300" b="1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cs typeface="Liter" pitchFamily="34" charset="-120"/>
                <a:sym typeface="+mn-ea"/>
              </a:rPr>
              <a:t> </a:t>
            </a:r>
            <a:r>
              <a:rPr lang="en-US" sz="14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万亿级</a:t>
            </a:r>
            <a:endParaRPr lang="en-US" sz="1400" dirty="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进口依赖：高端材料仍存在进口依赖</a:t>
            </a:r>
            <a:endPara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endPara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核心品类：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特种钢材、工程塑料、高性能合金、磁性材料、复合材料</a:t>
            </a:r>
            <a:endParaRPr lang="en-US" sz="1300" dirty="0">
              <a:solidFill>
                <a:schemeClr val="accent4">
                  <a:lumMod val="7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国产进展：</a:t>
            </a:r>
            <a:r>
              <a:rPr lang="en-US" sz="1300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宝钢股份、中科三环</a:t>
            </a:r>
            <a:r>
              <a:rPr lang="en-US" sz="1300" dirty="0">
                <a:latin typeface="微软雅黑" charset="0"/>
                <a:ea typeface="微软雅黑" charset="0"/>
                <a:cs typeface="微软雅黑" charset="0"/>
              </a:rPr>
              <a:t>等企业持续提升材料能力；普通工业材料基本实现国产供应</a:t>
            </a:r>
            <a:endParaRPr lang="en-US" sz="1300" dirty="0"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技术瓶颈：</a:t>
            </a:r>
            <a:r>
              <a:rPr lang="en-US" sz="1300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高端材料性能稳定性、批量生产一致性</a:t>
            </a:r>
            <a:endParaRPr lang="en-US" sz="1300" dirty="0">
              <a:solidFill>
                <a:srgbClr val="3D3F4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FF3300"/>
                </a:solidFill>
                <a:latin typeface="微软雅黑" charset="0"/>
                <a:ea typeface="微软雅黑" charset="0"/>
                <a:cs typeface="微软雅黑" charset="0"/>
              </a:rPr>
              <a:t>趋势：</a:t>
            </a:r>
            <a:r>
              <a:rPr lang="en-US" sz="1300" dirty="0">
                <a:solidFill>
                  <a:srgbClr val="3D3F41"/>
                </a:solidFill>
                <a:latin typeface="微软雅黑" charset="0"/>
                <a:ea typeface="微软雅黑" charset="0"/>
                <a:cs typeface="微软雅黑" charset="0"/>
              </a:rPr>
              <a:t>轻量化、高性能材料成为智能装备升级方向</a:t>
            </a:r>
            <a:endParaRPr lang="en-US" sz="1300" dirty="0">
              <a:solidFill>
                <a:srgbClr val="3D3F4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317115" y="6094730"/>
            <a:ext cx="7377430" cy="61404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600">
                <a:latin typeface="微软雅黑" charset="0"/>
                <a:ea typeface="微软雅黑" charset="0"/>
              </a:rPr>
              <a:t>智能制造上游核心环节</a:t>
            </a:r>
            <a:r>
              <a:rPr lang="zh-CN" altLang="en-US">
                <a:solidFill>
                  <a:srgbClr val="216B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决定装备性能与产业竞争力</a:t>
            </a:r>
            <a:r>
              <a:rPr lang="zh-CN" altLang="en-US" sz="1600">
                <a:latin typeface="微软雅黑" charset="0"/>
                <a:ea typeface="微软雅黑" charset="0"/>
              </a:rPr>
              <a:t>，当前国产替代由基础材料向核心零部件和工业芯片逐步突破。</a:t>
            </a:r>
            <a:endParaRPr lang="zh-CN" altLang="en-US" sz="1600">
              <a:latin typeface="微软雅黑" charset="0"/>
              <a:ea typeface="微软雅黑" charset="0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198755"/>
            <a:ext cx="9058910" cy="706755"/>
            <a:chOff x="1128" y="733"/>
            <a:chExt cx="14266" cy="1113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6"/>
              </p:custDataLst>
            </p:nvPr>
          </p:nvSpPr>
          <p:spPr>
            <a:xfrm>
              <a:off x="2076" y="733"/>
              <a:ext cx="13318" cy="11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核心技术路线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微软雅黑" charset="-122"/>
              </a:endParaRPr>
            </a:p>
          </p:txBody>
        </p:sp>
      </p:grpSp>
      <p:graphicFrame>
        <p:nvGraphicFramePr>
          <p:cNvPr id="13" name="Table 0"/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498475" y="1059815"/>
          <a:ext cx="11318240" cy="5173345"/>
        </p:xfrm>
        <a:graphic>
          <a:graphicData uri="http://schemas.openxmlformats.org/drawingml/2006/table">
            <a:tbl>
              <a:tblPr/>
              <a:tblGrid>
                <a:gridCol w="1509395"/>
                <a:gridCol w="1324610"/>
                <a:gridCol w="1297305"/>
                <a:gridCol w="1070610"/>
                <a:gridCol w="1085215"/>
                <a:gridCol w="2308860"/>
                <a:gridCol w="2722245"/>
              </a:tblGrid>
              <a:tr h="410210">
                <a:tc>
                  <a:txBody>
                    <a:bodyPr/>
                    <a:p>
                      <a:pPr algn="ctr"/>
                      <a:r>
                        <a:rPr lang="zh-CN" altLang="en-US" sz="1300" b="1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技术路线</a:t>
                      </a:r>
                      <a:endParaRPr lang="zh-CN" altLang="en-US" sz="1300" b="1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1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成熟度</a:t>
                      </a:r>
                      <a:endParaRPr lang="zh-CN" altLang="en-US" sz="1300" b="1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1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商业化</a:t>
                      </a:r>
                      <a:endParaRPr lang="zh-CN" altLang="en-US" sz="1300" b="1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1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市场规模</a:t>
                      </a:r>
                      <a:endParaRPr lang="zh-CN" altLang="en-US" sz="1300" b="1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1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增速</a:t>
                      </a:r>
                      <a:endParaRPr lang="zh-CN" altLang="en-US" sz="1300" b="1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1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核心壁垒</a:t>
                      </a:r>
                      <a:endParaRPr lang="zh-CN" altLang="en-US" sz="1300" b="1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 b="1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代表企业及相关政策</a:t>
                      </a:r>
                      <a:endParaRPr lang="zh-CN" altLang="en-US" sz="1300" b="1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794385">
                <a:tc>
                  <a:txBody>
                    <a:bodyPr/>
                    <a:p>
                      <a:pPr algn="ctr"/>
                      <a:r>
                        <a:rPr lang="zh-CN" altLang="en-US" sz="1300" b="1">
                          <a:latin typeface="微软雅黑" charset="0"/>
                          <a:ea typeface="微软雅黑" charset="0"/>
                        </a:rPr>
                        <a:t>工业机器人</a:t>
                      </a:r>
                      <a:endParaRPr lang="zh-CN" altLang="en-US" sz="1300" b="1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★★★★★</a:t>
                      </a:r>
                      <a:endParaRPr lang="en-US" altLang="zh-CN" sz="1300">
                        <a:solidFill>
                          <a:srgbClr val="0070C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latin typeface="微软雅黑" charset="0"/>
                          <a:ea typeface="微软雅黑" charset="0"/>
                        </a:rPr>
                        <a:t>成熟应用规模化落地</a:t>
                      </a:r>
                      <a:endParaRPr lang="zh-CN" altLang="en-US" sz="13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700</a:t>
                      </a:r>
                      <a:r>
                        <a:rPr lang="zh-CN" altLang="en-US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亿</a:t>
                      </a:r>
                      <a:r>
                        <a:rPr lang="en-US" altLang="zh-CN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+</a:t>
                      </a:r>
                      <a:endParaRPr lang="en-US" altLang="zh-CN" sz="1300">
                        <a:solidFill>
                          <a:srgbClr val="C00000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FF0000"/>
                          </a:solidFill>
                          <a:latin typeface="微软雅黑" charset="0"/>
                          <a:ea typeface="微软雅黑" charset="0"/>
                        </a:rPr>
                        <a:t>&gt;15%</a:t>
                      </a:r>
                      <a:endParaRPr lang="en-US" altLang="zh-CN" sz="1300">
                        <a:solidFill>
                          <a:srgbClr val="FF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latin typeface="微软雅黑" charset="0"/>
                          <a:ea typeface="微软雅黑" charset="0"/>
                        </a:rPr>
                        <a:t>精密减速器、伺服系统、运动控制算法</a:t>
                      </a:r>
                      <a:endParaRPr lang="zh-CN" altLang="en-US" sz="13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埃斯顿、汇川技术、发那科</a:t>
                      </a:r>
                      <a:endParaRPr lang="zh-CN" altLang="en-US" sz="1300">
                        <a:solidFill>
                          <a:srgbClr val="0070C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marL="285750" indent="-285750" algn="ctr">
                        <a:buFont typeface="Wingdings" panose="05000000000000000000" charset="0"/>
                        <a:buChar char=""/>
                      </a:pPr>
                      <a:r>
                        <a:rPr lang="en-US" altLang="zh-CN" sz="130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</a:rPr>
                        <a:t>《</a:t>
                      </a:r>
                      <a:r>
                        <a:rPr lang="zh-CN" altLang="en-US" sz="130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</a:rPr>
                        <a:t>机器人产业发展规划</a:t>
                      </a:r>
                      <a:r>
                        <a:rPr lang="en-US" altLang="zh-CN" sz="130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</a:rPr>
                        <a:t>》</a:t>
                      </a:r>
                      <a:endParaRPr lang="en-US" altLang="zh-CN" sz="130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3750">
                <a:tc>
                  <a:txBody>
                    <a:bodyPr/>
                    <a:p>
                      <a:pPr algn="ctr"/>
                      <a:r>
                        <a:rPr lang="zh-CN" altLang="en-US" sz="1300" b="1">
                          <a:latin typeface="微软雅黑" charset="0"/>
                          <a:ea typeface="微软雅黑" charset="0"/>
                        </a:rPr>
                        <a:t>工业软件</a:t>
                      </a:r>
                      <a:endParaRPr lang="zh-CN" altLang="en-US" sz="1300" b="1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★★★★</a:t>
                      </a:r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☆</a:t>
                      </a:r>
                      <a:endParaRPr lang="zh-CN" altLang="en-US" sz="1300">
                        <a:solidFill>
                          <a:srgbClr val="0070C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latin typeface="微软雅黑" charset="0"/>
                          <a:ea typeface="微软雅黑" charset="0"/>
                        </a:rPr>
                        <a:t>加速渗透国产替代阶段</a:t>
                      </a:r>
                      <a:endParaRPr lang="zh-CN" altLang="en-US" sz="13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1000</a:t>
                      </a:r>
                      <a:r>
                        <a:rPr lang="zh-CN" altLang="en-US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亿</a:t>
                      </a:r>
                      <a:r>
                        <a:rPr lang="en-US" altLang="zh-CN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+</a:t>
                      </a:r>
                      <a:endParaRPr lang="en-US" altLang="zh-CN" sz="1300">
                        <a:solidFill>
                          <a:srgbClr val="C00000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FF0000"/>
                          </a:solidFill>
                          <a:latin typeface="微软雅黑" charset="0"/>
                          <a:ea typeface="微软雅黑" charset="0"/>
                        </a:rPr>
                        <a:t>&gt;20%</a:t>
                      </a:r>
                      <a:endParaRPr lang="en-US" altLang="zh-CN" sz="1300">
                        <a:solidFill>
                          <a:srgbClr val="FF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latin typeface="微软雅黑" charset="0"/>
                          <a:ea typeface="微软雅黑" charset="0"/>
                        </a:rPr>
                        <a:t>工业知识沉淀、软件生态、数据模型</a:t>
                      </a:r>
                      <a:endParaRPr lang="zh-CN" altLang="en-US" sz="13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中望软件、鼎捷软件、赛意信息</a:t>
                      </a:r>
                      <a:endParaRPr lang="zh-CN" altLang="en-US" sz="1300">
                        <a:solidFill>
                          <a:srgbClr val="0070C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marL="285750" indent="-285750" algn="ctr">
                        <a:buFont typeface="Wingdings" panose="05000000000000000000" charset="0"/>
                        <a:buChar char=""/>
                      </a:pPr>
                      <a:r>
                        <a:rPr lang="zh-CN" altLang="en-US" sz="130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</a:rPr>
                        <a:t>工业软件创新发展政策</a:t>
                      </a:r>
                      <a:endParaRPr lang="zh-CN" altLang="en-US" sz="130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3750">
                <a:tc>
                  <a:txBody>
                    <a:bodyPr/>
                    <a:p>
                      <a:pPr algn="ctr"/>
                      <a:r>
                        <a:rPr lang="zh-CN" altLang="en-US" sz="1300" b="1">
                          <a:latin typeface="微软雅黑" charset="0"/>
                          <a:ea typeface="微软雅黑" charset="0"/>
                          <a:cs typeface="微软雅黑" charset="0"/>
                        </a:rPr>
                        <a:t>工业</a:t>
                      </a:r>
                      <a:r>
                        <a:rPr lang="en-US" altLang="zh-CN" sz="1300" b="1">
                          <a:latin typeface="微软雅黑" charset="0"/>
                          <a:ea typeface="微软雅黑" charset="0"/>
                          <a:cs typeface="微软雅黑" charset="0"/>
                        </a:rPr>
                        <a:t>AI</a:t>
                      </a:r>
                      <a:endParaRPr lang="en-US" altLang="zh-CN" sz="1300" b="1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★★★★</a:t>
                      </a:r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☆</a:t>
                      </a:r>
                      <a:endParaRPr lang="zh-CN" altLang="en-US" sz="1300">
                        <a:solidFill>
                          <a:srgbClr val="0070C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latin typeface="微软雅黑" charset="0"/>
                          <a:ea typeface="微软雅黑" charset="0"/>
                        </a:rPr>
                        <a:t>试点向规模化应用</a:t>
                      </a:r>
                      <a:endParaRPr lang="zh-CN" altLang="en-US" sz="13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500</a:t>
                      </a:r>
                      <a:r>
                        <a:rPr lang="zh-CN" altLang="en-US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亿</a:t>
                      </a:r>
                      <a:r>
                        <a:rPr lang="en-US" altLang="zh-CN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+</a:t>
                      </a:r>
                      <a:endParaRPr lang="en-US" altLang="zh-CN" sz="1300">
                        <a:solidFill>
                          <a:srgbClr val="C00000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FF0000"/>
                          </a:solidFill>
                          <a:latin typeface="微软雅黑" charset="0"/>
                          <a:ea typeface="微软雅黑" charset="0"/>
                        </a:rPr>
                        <a:t>&gt;30%</a:t>
                      </a:r>
                      <a:endParaRPr lang="en-US" altLang="zh-CN" sz="1300">
                        <a:solidFill>
                          <a:srgbClr val="FF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工业数据、</a:t>
                      </a:r>
                      <a:r>
                        <a:rPr lang="en-US" altLang="zh-CN" sz="13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AI</a:t>
                      </a:r>
                      <a:r>
                        <a:rPr lang="zh-CN" altLang="en-US" sz="13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模型、算法泛化能力</a:t>
                      </a:r>
                      <a:endParaRPr lang="zh-CN" altLang="en-US" sz="13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华为、百度智能云、海尔卡奥斯</a:t>
                      </a:r>
                      <a:endParaRPr lang="zh-CN" altLang="en-US" sz="1300">
                        <a:solidFill>
                          <a:srgbClr val="0070C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marL="285750" indent="-285750" algn="ctr">
                        <a:buFont typeface="Wingdings" panose="05000000000000000000" charset="0"/>
                        <a:buChar char=""/>
                      </a:pPr>
                      <a:r>
                        <a:rPr lang="zh-CN" altLang="en-US" sz="130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</a:rPr>
                        <a:t>工业人工智能发展方向</a:t>
                      </a:r>
                      <a:endParaRPr lang="zh-CN" altLang="en-US" sz="130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3750">
                <a:tc>
                  <a:txBody>
                    <a:bodyPr/>
                    <a:p>
                      <a:pPr algn="ctr"/>
                      <a:r>
                        <a:rPr lang="zh-CN" altLang="en-US" sz="1300" b="1">
                          <a:latin typeface="微软雅黑" charset="0"/>
                          <a:ea typeface="微软雅黑" charset="0"/>
                        </a:rPr>
                        <a:t>数字孪生</a:t>
                      </a:r>
                      <a:endParaRPr lang="zh-CN" altLang="en-US" sz="1300" b="1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latin typeface="微软雅黑" charset="0"/>
                          <a:ea typeface="微软雅黑" charset="0"/>
                        </a:rPr>
                        <a:t>★★★</a:t>
                      </a:r>
                      <a:r>
                        <a:rPr lang="zh-CN" altLang="en-US" sz="1300">
                          <a:latin typeface="微软雅黑" charset="0"/>
                          <a:ea typeface="微软雅黑" charset="0"/>
                        </a:rPr>
                        <a:t>☆☆</a:t>
                      </a:r>
                      <a:endParaRPr lang="zh-CN" altLang="en-US" sz="13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latin typeface="微软雅黑" charset="0"/>
                          <a:ea typeface="微软雅黑" charset="0"/>
                        </a:rPr>
                        <a:t>重点场景应用</a:t>
                      </a:r>
                      <a:endParaRPr lang="zh-CN" altLang="en-US" sz="13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300</a:t>
                      </a:r>
                      <a:r>
                        <a:rPr lang="zh-CN" altLang="en-US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亿</a:t>
                      </a:r>
                      <a:r>
                        <a:rPr lang="en-US" altLang="zh-CN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+</a:t>
                      </a:r>
                      <a:endParaRPr lang="en-US" altLang="zh-CN" sz="1300">
                        <a:solidFill>
                          <a:srgbClr val="C00000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FF0000"/>
                          </a:solidFill>
                          <a:latin typeface="微软雅黑" charset="0"/>
                          <a:ea typeface="微软雅黑" charset="0"/>
                        </a:rPr>
                        <a:t>&gt;25%</a:t>
                      </a:r>
                      <a:endParaRPr lang="en-US" altLang="zh-CN" sz="1300">
                        <a:solidFill>
                          <a:srgbClr val="FF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latin typeface="微软雅黑" charset="0"/>
                          <a:ea typeface="微软雅黑" charset="0"/>
                        </a:rPr>
                        <a:t>数据融合、实时仿真、模型构建能力</a:t>
                      </a:r>
                      <a:endParaRPr lang="zh-CN" altLang="en-US" sz="13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达索系统、东方国信、树根互联</a:t>
                      </a:r>
                      <a:endParaRPr lang="zh-CN" altLang="en-US" sz="1300">
                        <a:solidFill>
                          <a:srgbClr val="0070C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marL="285750" indent="-285750" algn="ctr">
                        <a:buFont typeface="Wingdings" panose="05000000000000000000" charset="0"/>
                        <a:buChar char=""/>
                      </a:pPr>
                      <a:r>
                        <a:rPr lang="zh-CN" altLang="en-US" sz="130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</a:rPr>
                        <a:t>数字孪生相关标准体系</a:t>
                      </a:r>
                      <a:endParaRPr lang="zh-CN" altLang="en-US" sz="130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3750">
                <a:tc>
                  <a:txBody>
                    <a:bodyPr/>
                    <a:p>
                      <a:pPr algn="ctr"/>
                      <a:r>
                        <a:rPr lang="zh-CN" altLang="en-US" sz="1300" b="1">
                          <a:latin typeface="微软雅黑" charset="0"/>
                          <a:ea typeface="微软雅黑" charset="0"/>
                        </a:rPr>
                        <a:t>工业互联网</a:t>
                      </a:r>
                      <a:endParaRPr lang="zh-CN" altLang="en-US" sz="1300" b="1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★★★★</a:t>
                      </a:r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☆</a:t>
                      </a:r>
                      <a:endParaRPr lang="zh-CN" altLang="en-US" sz="1300">
                        <a:solidFill>
                          <a:srgbClr val="0070C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latin typeface="微软雅黑" charset="0"/>
                          <a:ea typeface="微软雅黑" charset="0"/>
                        </a:rPr>
                        <a:t>规模化部署</a:t>
                      </a:r>
                      <a:endParaRPr lang="zh-CN" altLang="en-US" sz="13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1500</a:t>
                      </a:r>
                      <a:r>
                        <a:rPr lang="zh-CN" altLang="en-US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亿</a:t>
                      </a:r>
                      <a:r>
                        <a:rPr lang="en-US" altLang="zh-CN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+</a:t>
                      </a:r>
                      <a:endParaRPr lang="en-US" altLang="zh-CN" sz="1300">
                        <a:solidFill>
                          <a:srgbClr val="C00000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FF0000"/>
                          </a:solidFill>
                          <a:latin typeface="微软雅黑" charset="0"/>
                          <a:ea typeface="微软雅黑" charset="0"/>
                        </a:rPr>
                        <a:t>&gt;20%</a:t>
                      </a:r>
                      <a:endParaRPr lang="en-US" altLang="zh-CN" sz="1300">
                        <a:solidFill>
                          <a:srgbClr val="FF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latin typeface="微软雅黑" charset="0"/>
                          <a:ea typeface="微软雅黑" charset="0"/>
                        </a:rPr>
                        <a:t>工业连接协议、边缘计算、数据安全</a:t>
                      </a:r>
                      <a:endParaRPr lang="zh-CN" altLang="en-US" sz="13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海尔卡奥斯、徐工汉云、航天云网</a:t>
                      </a:r>
                      <a:endParaRPr lang="zh-CN" altLang="en-US" sz="1300">
                        <a:solidFill>
                          <a:srgbClr val="0070C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marL="285750" indent="-285750" algn="ctr">
                        <a:buFont typeface="Wingdings" panose="05000000000000000000" charset="0"/>
                        <a:buChar char=""/>
                      </a:pPr>
                      <a:r>
                        <a:rPr lang="zh-CN" altLang="en-US" sz="130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</a:rPr>
                        <a:t>工业互联网创新发展行动</a:t>
                      </a:r>
                      <a:endParaRPr lang="zh-CN" altLang="en-US" sz="130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3750">
                <a:tc>
                  <a:txBody>
                    <a:bodyPr/>
                    <a:p>
                      <a:pPr algn="ctr"/>
                      <a:r>
                        <a:rPr lang="zh-CN" altLang="en-US" sz="1300" b="1">
                          <a:latin typeface="微软雅黑" charset="0"/>
                          <a:ea typeface="微软雅黑" charset="0"/>
                        </a:rPr>
                        <a:t>智能传感与机器视觉</a:t>
                      </a:r>
                      <a:endParaRPr lang="zh-CN" altLang="en-US" sz="1300" b="1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★★★★</a:t>
                      </a:r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☆</a:t>
                      </a:r>
                      <a:endParaRPr lang="zh-CN" altLang="en-US" sz="1300">
                        <a:solidFill>
                          <a:srgbClr val="0070C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latin typeface="微软雅黑" charset="0"/>
                          <a:ea typeface="微软雅黑" charset="0"/>
                        </a:rPr>
                        <a:t>快速商业化</a:t>
                      </a:r>
                      <a:endParaRPr lang="zh-CN" altLang="en-US" sz="13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800</a:t>
                      </a:r>
                      <a:r>
                        <a:rPr lang="zh-CN" altLang="en-US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亿</a:t>
                      </a:r>
                      <a:r>
                        <a:rPr lang="en-US" altLang="zh-CN" sz="1300">
                          <a:solidFill>
                            <a:srgbClr val="C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+</a:t>
                      </a:r>
                      <a:endParaRPr lang="en-US" altLang="zh-CN" sz="1300">
                        <a:solidFill>
                          <a:srgbClr val="C00000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300">
                          <a:solidFill>
                            <a:srgbClr val="FF0000"/>
                          </a:solidFill>
                          <a:latin typeface="微软雅黑" charset="0"/>
                          <a:ea typeface="微软雅黑" charset="0"/>
                        </a:rPr>
                        <a:t>&gt;20%</a:t>
                      </a:r>
                      <a:endParaRPr lang="en-US" altLang="zh-CN" sz="1300">
                        <a:solidFill>
                          <a:srgbClr val="FF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300">
                          <a:latin typeface="微软雅黑" charset="0"/>
                          <a:ea typeface="微软雅黑" charset="0"/>
                        </a:rPr>
                        <a:t>高精度感知、视觉算法、传感融合</a:t>
                      </a:r>
                      <a:endParaRPr lang="zh-CN" altLang="en-US" sz="13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300">
                          <a:solidFill>
                            <a:srgbClr val="0070C0"/>
                          </a:solidFill>
                          <a:latin typeface="微软雅黑" charset="0"/>
                          <a:ea typeface="微软雅黑" charset="0"/>
                        </a:rPr>
                        <a:t>海康威视、奥普特、基恩士</a:t>
                      </a:r>
                      <a:endParaRPr lang="zh-CN" altLang="en-US" sz="1300">
                        <a:solidFill>
                          <a:srgbClr val="0070C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marL="285750" indent="-285750" algn="ctr">
                        <a:buFont typeface="Wingdings" panose="05000000000000000000" charset="0"/>
                        <a:buChar char=""/>
                      </a:pPr>
                      <a:r>
                        <a:rPr lang="zh-CN" altLang="en-US" sz="130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</a:rPr>
                        <a:t>智能制造装备升级政策</a:t>
                      </a:r>
                      <a:endParaRPr lang="zh-CN" altLang="en-US" sz="130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CF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154940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上游核心技术环节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endParaRPr>
            </a:p>
          </p:txBody>
        </p:sp>
      </p:grpSp>
      <p:sp>
        <p:nvSpPr>
          <p:cNvPr id="16" name="五边形 15"/>
          <p:cNvSpPr/>
          <p:nvPr/>
        </p:nvSpPr>
        <p:spPr>
          <a:xfrm>
            <a:off x="3810" y="1066165"/>
            <a:ext cx="4104640" cy="5057775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31A6FF">
                  <a:alpha val="3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Arial" panose="020B0604020202090204" pitchFamily="34" charset="0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7" name="Shape 3"/>
          <p:cNvSpPr/>
          <p:nvPr/>
        </p:nvSpPr>
        <p:spPr>
          <a:xfrm>
            <a:off x="7880350" y="3152775"/>
            <a:ext cx="3816985" cy="27813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BFDBFE"/>
            </a:solidFill>
            <a:prstDash val="solid"/>
          </a:ln>
          <a:effectLst>
            <a:outerShdw blurRad="254000" dist="50800" dir="2700000" algn="bl" rotWithShape="0">
              <a:srgbClr val="000000">
                <a:alpha val="12549"/>
              </a:srgbClr>
            </a:outerShdw>
          </a:effectLst>
        </p:spPr>
      </p:sp>
      <p:sp>
        <p:nvSpPr>
          <p:cNvPr id="18" name="Shape 3"/>
          <p:cNvSpPr/>
          <p:nvPr/>
        </p:nvSpPr>
        <p:spPr>
          <a:xfrm>
            <a:off x="6788150" y="1977390"/>
            <a:ext cx="3881120" cy="27813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BFDBFE"/>
            </a:solidFill>
            <a:prstDash val="solid"/>
          </a:ln>
          <a:effectLst>
            <a:outerShdw blurRad="254000" dist="50800" dir="2700000" algn="bl" rotWithShape="0">
              <a:srgbClr val="000000">
                <a:alpha val="12549"/>
              </a:srgbClr>
            </a:outerShdw>
          </a:effectLst>
        </p:spPr>
      </p:sp>
      <p:sp>
        <p:nvSpPr>
          <p:cNvPr id="19" name="Shape 3"/>
          <p:cNvSpPr/>
          <p:nvPr/>
        </p:nvSpPr>
        <p:spPr>
          <a:xfrm>
            <a:off x="5935345" y="743585"/>
            <a:ext cx="4128770" cy="27813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BFDBFE"/>
            </a:solidFill>
            <a:prstDash val="solid"/>
          </a:ln>
          <a:effectLst>
            <a:outerShdw blurRad="254000" dist="50800" dir="2700000" algn="bl" rotWithShape="0">
              <a:srgbClr val="000000">
                <a:alpha val="12549"/>
              </a:srgbClr>
            </a:outerShdw>
          </a:effectLst>
        </p:spPr>
      </p:sp>
      <p:sp>
        <p:nvSpPr>
          <p:cNvPr id="20" name="椭圆 19"/>
          <p:cNvSpPr/>
          <p:nvPr/>
        </p:nvSpPr>
        <p:spPr>
          <a:xfrm>
            <a:off x="2098040" y="901065"/>
            <a:ext cx="724535" cy="704850"/>
          </a:xfrm>
          <a:prstGeom prst="ellipse">
            <a:avLst/>
          </a:prstGeom>
          <a:gradFill flip="none" rotWithShape="1">
            <a:gsLst>
              <a:gs pos="0">
                <a:srgbClr val="31A6FF"/>
              </a:gs>
              <a:gs pos="100000">
                <a:srgbClr val="31A6FF">
                  <a:alpha val="35000"/>
                </a:srgb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微软雅黑" charset="0"/>
              <a:ea typeface="微软雅黑" charset="0"/>
              <a:cs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148840" y="984250"/>
            <a:ext cx="622300" cy="538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p>
            <a:pPr algn="ctr"/>
            <a:r>
              <a:rPr lang="en-US" altLang="zh-CN" sz="3500" dirty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OPPOSans M" panose="00020600040101010101" pitchFamily="18" charset="-122"/>
                <a:sym typeface="OPPOSans M" panose="00020600040101010101" pitchFamily="18" charset="-122"/>
              </a:rPr>
              <a:t>01</a:t>
            </a:r>
            <a:endParaRPr lang="en-US" altLang="zh-CN" sz="3500" dirty="0">
              <a:solidFill>
                <a:sysClr val="window" lastClr="FFFFFF"/>
              </a:solidFill>
              <a:latin typeface="微软雅黑" charset="0"/>
              <a:ea typeface="微软雅黑" charset="0"/>
              <a:cs typeface="OPPOSans M" panose="00020600040101010101" pitchFamily="18" charset="-122"/>
              <a:sym typeface="OPPOSans M" panose="00020600040101010101" pitchFamily="18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235960" y="697230"/>
            <a:ext cx="3404235" cy="3460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p>
            <a:pPr>
              <a:lnSpc>
                <a:spcPct val="125000"/>
              </a:lnSpc>
            </a:pPr>
            <a:r>
              <a:rPr lang="en-US" b="1" dirty="0">
                <a:solidFill>
                  <a:srgbClr val="1E40AF"/>
                </a:solidFill>
                <a:latin typeface="微软雅黑" charset="0"/>
                <a:ea typeface="微软雅黑" charset="0"/>
                <a:cs typeface="Noto Sans SC" panose="020B0200000000000000" pitchFamily="34" charset="-120"/>
                <a:sym typeface="+mn-ea"/>
              </a:rPr>
              <a:t>工业芯片：</a:t>
            </a:r>
            <a:r>
              <a:rPr lang="en-US" dirty="0">
                <a:solidFill>
                  <a:srgbClr val="1E40AF"/>
                </a:solidFill>
                <a:latin typeface="微软雅黑" charset="0"/>
                <a:ea typeface="微软雅黑" charset="0"/>
                <a:cs typeface="Noto Sans SC" panose="020B0200000000000000" pitchFamily="34" charset="-120"/>
                <a:sym typeface="+mn-ea"/>
              </a:rPr>
              <a:t>“控制中枢”</a:t>
            </a:r>
            <a:endParaRPr lang="en-US" dirty="0">
              <a:solidFill>
                <a:srgbClr val="1E40AF"/>
              </a:solidFill>
              <a:latin typeface="微软雅黑" charset="0"/>
              <a:ea typeface="微软雅黑" charset="0"/>
              <a:cs typeface="Noto Sans SC" panose="020B0200000000000000" pitchFamily="34" charset="-120"/>
              <a:sym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953385" y="953135"/>
            <a:ext cx="76200" cy="278130"/>
          </a:xfrm>
          <a:prstGeom prst="rect">
            <a:avLst/>
          </a:prstGeom>
          <a:gradFill>
            <a:gsLst>
              <a:gs pos="0">
                <a:srgbClr val="0778FF"/>
              </a:gs>
              <a:gs pos="100000">
                <a:srgbClr val="0778FF">
                  <a:alpha val="30000"/>
                </a:srgbClr>
              </a:gs>
            </a:gsLst>
            <a:lin ang="2700000" scaled="0"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algn="ctr"/>
            <a:endParaRPr lang="zh-CN" altLang="en-US">
              <a:solidFill>
                <a:sysClr val="window" lastClr="FFFFFF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41" name="文本框 50"/>
          <p:cNvSpPr txBox="1"/>
          <p:nvPr/>
        </p:nvSpPr>
        <p:spPr>
          <a:xfrm>
            <a:off x="3222625" y="1074420"/>
            <a:ext cx="8669020" cy="844550"/>
          </a:xfrm>
          <a:prstGeom prst="rect">
            <a:avLst/>
          </a:prstGeom>
          <a:noFill/>
          <a:effectLst/>
        </p:spPr>
        <p:txBody>
          <a:bodyPr wrap="square" lIns="45180" tIns="22590" rIns="45180" bIns="225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核心产品：</a:t>
            </a:r>
            <a:r>
              <a:rPr lang="en-US" sz="1300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MCU微控制器、PLC控制芯片、FPGA芯片、AI边缘计算芯片、工业处理器</a:t>
            </a:r>
            <a:endParaRPr lang="en-US" sz="1300" dirty="0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应用领域：</a:t>
            </a:r>
            <a:r>
              <a:rPr lang="en-US" sz="1300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工业机器人、自动化产线、智能机床、工业控制系统</a:t>
            </a:r>
            <a:endParaRPr lang="en-US" sz="1300" dirty="0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发展路径：</a:t>
            </a:r>
            <a:r>
              <a:rPr lang="en-US" sz="1300" dirty="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通用芯片应用 → 工业级芯片突破 → AI计算与智能控制融合</a:t>
            </a:r>
            <a:endParaRPr lang="en-US" sz="1300" dirty="0">
              <a:solidFill>
                <a:srgbClr val="216BFF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FF33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关键趋势：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高端工业芯片仍依赖进口，国产替代加速推进，AI边缘计算成为智能装备升级的重要方向</a:t>
            </a:r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42" name="Freeform 5"/>
          <p:cNvSpPr>
            <a:spLocks noEditPoints="1"/>
          </p:cNvSpPr>
          <p:nvPr/>
        </p:nvSpPr>
        <p:spPr>
          <a:xfrm>
            <a:off x="1112520" y="2819400"/>
            <a:ext cx="1403350" cy="1402080"/>
          </a:xfrm>
          <a:custGeom>
            <a:avLst/>
            <a:gdLst/>
            <a:ahLst/>
            <a:cxnLst>
              <a:cxn ang="0">
                <a:pos x="479557" y="86115"/>
              </a:cxn>
              <a:cxn ang="0">
                <a:pos x="119739" y="86115"/>
              </a:cxn>
              <a:cxn ang="0">
                <a:pos x="0" y="205719"/>
              </a:cxn>
              <a:cxn ang="0">
                <a:pos x="0" y="564532"/>
              </a:cxn>
              <a:cxn ang="0">
                <a:pos x="119739" y="684136"/>
              </a:cxn>
              <a:cxn ang="0">
                <a:pos x="479557" y="684136"/>
              </a:cxn>
              <a:cxn ang="0">
                <a:pos x="598698" y="564532"/>
              </a:cxn>
              <a:cxn ang="0">
                <a:pos x="598698" y="205719"/>
              </a:cxn>
              <a:cxn ang="0">
                <a:pos x="479557" y="86115"/>
              </a:cxn>
              <a:cxn ang="0">
                <a:pos x="1356651" y="300804"/>
              </a:cxn>
              <a:cxn ang="0">
                <a:pos x="1102803" y="46645"/>
              </a:cxn>
              <a:cxn ang="0">
                <a:pos x="933371" y="46645"/>
              </a:cxn>
              <a:cxn ang="0">
                <a:pos x="898048" y="81928"/>
              </a:cxn>
              <a:cxn ang="0">
                <a:pos x="679523" y="300804"/>
              </a:cxn>
              <a:cxn ang="0">
                <a:pos x="644199" y="385126"/>
              </a:cxn>
              <a:cxn ang="0">
                <a:pos x="679523" y="469447"/>
              </a:cxn>
              <a:cxn ang="0">
                <a:pos x="714247" y="504730"/>
              </a:cxn>
              <a:cxn ang="0">
                <a:pos x="898048" y="688323"/>
              </a:cxn>
              <a:cxn ang="0">
                <a:pos x="933371" y="723606"/>
              </a:cxn>
              <a:cxn ang="0">
                <a:pos x="1102803" y="723606"/>
              </a:cxn>
              <a:cxn ang="0">
                <a:pos x="1321926" y="504730"/>
              </a:cxn>
              <a:cxn ang="0">
                <a:pos x="1356651" y="469447"/>
              </a:cxn>
              <a:cxn ang="0">
                <a:pos x="1356651" y="300804"/>
              </a:cxn>
              <a:cxn ang="0">
                <a:pos x="479557" y="803741"/>
              </a:cxn>
              <a:cxn ang="0">
                <a:pos x="119739" y="803741"/>
              </a:cxn>
              <a:cxn ang="0">
                <a:pos x="0" y="923345"/>
              </a:cxn>
              <a:cxn ang="0">
                <a:pos x="0" y="1282158"/>
              </a:cxn>
              <a:cxn ang="0">
                <a:pos x="119739" y="1401763"/>
              </a:cxn>
              <a:cxn ang="0">
                <a:pos x="479557" y="1401763"/>
              </a:cxn>
              <a:cxn ang="0">
                <a:pos x="598698" y="1282158"/>
              </a:cxn>
              <a:cxn ang="0">
                <a:pos x="598698" y="923345"/>
              </a:cxn>
              <a:cxn ang="0">
                <a:pos x="479557" y="803741"/>
              </a:cxn>
              <a:cxn ang="0">
                <a:pos x="1197996" y="803741"/>
              </a:cxn>
              <a:cxn ang="0">
                <a:pos x="838178" y="803741"/>
              </a:cxn>
              <a:cxn ang="0">
                <a:pos x="718438" y="923345"/>
              </a:cxn>
              <a:cxn ang="0">
                <a:pos x="718438" y="1282158"/>
              </a:cxn>
              <a:cxn ang="0">
                <a:pos x="838178" y="1401763"/>
              </a:cxn>
              <a:cxn ang="0">
                <a:pos x="1197996" y="1401763"/>
              </a:cxn>
              <a:cxn ang="0">
                <a:pos x="1317137" y="1282158"/>
              </a:cxn>
              <a:cxn ang="0">
                <a:pos x="1317137" y="923345"/>
              </a:cxn>
              <a:cxn ang="0">
                <a:pos x="1197996" y="803741"/>
              </a:cxn>
            </a:cxnLst>
            <a:pathLst>
              <a:path w="2344" h="2344">
                <a:moveTo>
                  <a:pt x="801" y="144"/>
                </a:moveTo>
                <a:lnTo>
                  <a:pt x="200" y="144"/>
                </a:lnTo>
                <a:cubicBezTo>
                  <a:pt x="90" y="144"/>
                  <a:pt x="0" y="233"/>
                  <a:pt x="0" y="344"/>
                </a:cubicBezTo>
                <a:lnTo>
                  <a:pt x="0" y="944"/>
                </a:lnTo>
                <a:cubicBezTo>
                  <a:pt x="1" y="1054"/>
                  <a:pt x="90" y="1144"/>
                  <a:pt x="200" y="1144"/>
                </a:cubicBezTo>
                <a:lnTo>
                  <a:pt x="801" y="1144"/>
                </a:lnTo>
                <a:cubicBezTo>
                  <a:pt x="911" y="1144"/>
                  <a:pt x="1000" y="1054"/>
                  <a:pt x="1000" y="944"/>
                </a:cubicBezTo>
                <a:lnTo>
                  <a:pt x="1000" y="344"/>
                </a:lnTo>
                <a:cubicBezTo>
                  <a:pt x="1000" y="233"/>
                  <a:pt x="911" y="144"/>
                  <a:pt x="801" y="144"/>
                </a:cubicBezTo>
                <a:moveTo>
                  <a:pt x="2266" y="503"/>
                </a:moveTo>
                <a:lnTo>
                  <a:pt x="1842" y="78"/>
                </a:lnTo>
                <a:cubicBezTo>
                  <a:pt x="1764" y="0"/>
                  <a:pt x="1637" y="0"/>
                  <a:pt x="1559" y="78"/>
                </a:cubicBezTo>
                <a:lnTo>
                  <a:pt x="1500" y="137"/>
                </a:lnTo>
                <a:lnTo>
                  <a:pt x="1135" y="503"/>
                </a:lnTo>
                <a:cubicBezTo>
                  <a:pt x="1097" y="540"/>
                  <a:pt x="1076" y="591"/>
                  <a:pt x="1076" y="644"/>
                </a:cubicBezTo>
                <a:cubicBezTo>
                  <a:pt x="1076" y="697"/>
                  <a:pt x="1097" y="748"/>
                  <a:pt x="1135" y="785"/>
                </a:cubicBezTo>
                <a:lnTo>
                  <a:pt x="1193" y="844"/>
                </a:lnTo>
                <a:lnTo>
                  <a:pt x="1500" y="1151"/>
                </a:lnTo>
                <a:lnTo>
                  <a:pt x="1559" y="1210"/>
                </a:lnTo>
                <a:cubicBezTo>
                  <a:pt x="1637" y="1288"/>
                  <a:pt x="1764" y="1288"/>
                  <a:pt x="1842" y="1210"/>
                </a:cubicBezTo>
                <a:lnTo>
                  <a:pt x="2208" y="844"/>
                </a:lnTo>
                <a:lnTo>
                  <a:pt x="2266" y="785"/>
                </a:lnTo>
                <a:cubicBezTo>
                  <a:pt x="2344" y="707"/>
                  <a:pt x="2344" y="581"/>
                  <a:pt x="2266" y="503"/>
                </a:cubicBezTo>
                <a:moveTo>
                  <a:pt x="801" y="1344"/>
                </a:moveTo>
                <a:lnTo>
                  <a:pt x="200" y="1344"/>
                </a:lnTo>
                <a:cubicBezTo>
                  <a:pt x="90" y="1344"/>
                  <a:pt x="0" y="1433"/>
                  <a:pt x="0" y="1544"/>
                </a:cubicBezTo>
                <a:lnTo>
                  <a:pt x="0" y="2144"/>
                </a:lnTo>
                <a:cubicBezTo>
                  <a:pt x="1" y="2254"/>
                  <a:pt x="90" y="2344"/>
                  <a:pt x="200" y="2344"/>
                </a:cubicBezTo>
                <a:lnTo>
                  <a:pt x="801" y="2344"/>
                </a:lnTo>
                <a:cubicBezTo>
                  <a:pt x="911" y="2344"/>
                  <a:pt x="1000" y="2254"/>
                  <a:pt x="1000" y="2144"/>
                </a:cubicBezTo>
                <a:lnTo>
                  <a:pt x="1000" y="1544"/>
                </a:lnTo>
                <a:cubicBezTo>
                  <a:pt x="1000" y="1433"/>
                  <a:pt x="911" y="1344"/>
                  <a:pt x="801" y="1344"/>
                </a:cubicBezTo>
                <a:moveTo>
                  <a:pt x="2001" y="1344"/>
                </a:moveTo>
                <a:lnTo>
                  <a:pt x="1400" y="1344"/>
                </a:lnTo>
                <a:cubicBezTo>
                  <a:pt x="1290" y="1344"/>
                  <a:pt x="1200" y="1433"/>
                  <a:pt x="1200" y="1544"/>
                </a:cubicBezTo>
                <a:lnTo>
                  <a:pt x="1200" y="2144"/>
                </a:lnTo>
                <a:cubicBezTo>
                  <a:pt x="1201" y="2254"/>
                  <a:pt x="1290" y="2344"/>
                  <a:pt x="1400" y="2344"/>
                </a:cubicBezTo>
                <a:lnTo>
                  <a:pt x="2001" y="2344"/>
                </a:lnTo>
                <a:cubicBezTo>
                  <a:pt x="2111" y="2344"/>
                  <a:pt x="2200" y="2254"/>
                  <a:pt x="2200" y="2144"/>
                </a:cubicBezTo>
                <a:lnTo>
                  <a:pt x="2200" y="1544"/>
                </a:lnTo>
                <a:cubicBezTo>
                  <a:pt x="2200" y="1433"/>
                  <a:pt x="2111" y="1344"/>
                  <a:pt x="2001" y="1344"/>
                </a:cubicBezTo>
              </a:path>
            </a:pathLst>
          </a:custGeom>
          <a:gradFill flip="none" rotWithShape="1">
            <a:gsLst>
              <a:gs pos="0">
                <a:srgbClr val="31A6FF"/>
              </a:gs>
              <a:gs pos="100000">
                <a:srgbClr val="31A6FF">
                  <a:alpha val="35000"/>
                </a:srgb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微软雅黑" charset="0"/>
              <a:ea typeface="微软雅黑" charset="0"/>
              <a:cs typeface="+mn-ea"/>
              <a:sym typeface="+mn-ea"/>
            </a:endParaRPr>
          </a:p>
        </p:txBody>
      </p:sp>
      <p:sp>
        <p:nvSpPr>
          <p:cNvPr id="43" name="Text 6"/>
          <p:cNvSpPr/>
          <p:nvPr/>
        </p:nvSpPr>
        <p:spPr>
          <a:xfrm>
            <a:off x="5996940" y="788035"/>
            <a:ext cx="4229735" cy="189865"/>
          </a:xfrm>
          <a:prstGeom prst="round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25000"/>
              </a:lnSpc>
            </a:pPr>
            <a:r>
              <a:rPr lang="en-US" sz="1300" b="1" dirty="0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工业设备基础控制核心｜智能制造应用最广泛芯片类型</a:t>
            </a:r>
            <a:endParaRPr lang="en-US" sz="1300" b="1" dirty="0">
              <a:solidFill>
                <a:schemeClr val="tx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819400" y="2051685"/>
            <a:ext cx="724535" cy="704850"/>
          </a:xfrm>
          <a:prstGeom prst="ellipse">
            <a:avLst/>
          </a:prstGeom>
          <a:gradFill flip="none" rotWithShape="1">
            <a:gsLst>
              <a:gs pos="0">
                <a:srgbClr val="31A6FF"/>
              </a:gs>
              <a:gs pos="100000">
                <a:srgbClr val="31A6FF">
                  <a:alpha val="35000"/>
                </a:srgb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微软雅黑" charset="0"/>
              <a:ea typeface="微软雅黑" charset="0"/>
              <a:cs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870200" y="2134870"/>
            <a:ext cx="622300" cy="538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p>
            <a:pPr algn="ctr"/>
            <a:r>
              <a:rPr lang="en-US" altLang="zh-CN" sz="3500" dirty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OPPOSans M" panose="00020600040101010101" pitchFamily="18" charset="-122"/>
                <a:sym typeface="OPPOSans M" panose="00020600040101010101" pitchFamily="18" charset="-122"/>
              </a:rPr>
              <a:t>02</a:t>
            </a:r>
            <a:endParaRPr lang="en-US" altLang="zh-CN" sz="3500" dirty="0">
              <a:solidFill>
                <a:sysClr val="window" lastClr="FFFFFF"/>
              </a:solidFill>
              <a:latin typeface="微软雅黑" charset="0"/>
              <a:ea typeface="微软雅黑" charset="0"/>
              <a:cs typeface="OPPOSans M" panose="00020600040101010101" pitchFamily="18" charset="-122"/>
              <a:sym typeface="OPPOSans M" panose="00020600040101010101" pitchFamily="18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957320" y="1924050"/>
            <a:ext cx="3386455" cy="3460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p>
            <a:pPr>
              <a:lnSpc>
                <a:spcPct val="125000"/>
              </a:lnSpc>
            </a:pPr>
            <a:r>
              <a:rPr lang="en-US" b="1" dirty="0">
                <a:solidFill>
                  <a:srgbClr val="1E40AF"/>
                </a:solidFill>
                <a:latin typeface="微软雅黑" charset="0"/>
                <a:ea typeface="微软雅黑" charset="0"/>
                <a:cs typeface="Noto Sans SC" panose="020B0200000000000000" pitchFamily="34" charset="-120"/>
                <a:sym typeface="+mn-ea"/>
              </a:rPr>
              <a:t>工业传感器：</a:t>
            </a:r>
            <a:r>
              <a:rPr lang="en-US" dirty="0">
                <a:solidFill>
                  <a:srgbClr val="1E40AF"/>
                </a:solidFill>
                <a:latin typeface="微软雅黑" charset="0"/>
                <a:ea typeface="微软雅黑" charset="0"/>
                <a:cs typeface="Noto Sans SC" panose="020B0200000000000000" pitchFamily="34" charset="-120"/>
                <a:sym typeface="+mn-ea"/>
              </a:rPr>
              <a:t>“感知入口”</a:t>
            </a:r>
            <a:endParaRPr lang="en-US" dirty="0">
              <a:solidFill>
                <a:srgbClr val="1E40AF"/>
              </a:solidFill>
              <a:latin typeface="微软雅黑" charset="0"/>
              <a:ea typeface="微软雅黑" charset="0"/>
              <a:cs typeface="Noto Sans SC" panose="020B0200000000000000" pitchFamily="34" charset="-120"/>
              <a:sym typeface="+mn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674745" y="2103755"/>
            <a:ext cx="76200" cy="278130"/>
          </a:xfrm>
          <a:prstGeom prst="rect">
            <a:avLst/>
          </a:prstGeom>
          <a:gradFill>
            <a:gsLst>
              <a:gs pos="0">
                <a:srgbClr val="0778FF"/>
              </a:gs>
              <a:gs pos="100000">
                <a:srgbClr val="0778FF">
                  <a:alpha val="30000"/>
                </a:srgbClr>
              </a:gs>
            </a:gsLst>
            <a:lin ang="2700000" scaled="0"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algn="ctr"/>
            <a:endParaRPr lang="zh-CN" altLang="en-US">
              <a:solidFill>
                <a:sysClr val="window" lastClr="FFFFFF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48" name="文本框 50"/>
          <p:cNvSpPr txBox="1"/>
          <p:nvPr/>
        </p:nvSpPr>
        <p:spPr>
          <a:xfrm>
            <a:off x="3943985" y="2255520"/>
            <a:ext cx="8222615" cy="844550"/>
          </a:xfrm>
          <a:prstGeom prst="rect">
            <a:avLst/>
          </a:prstGeom>
          <a:noFill/>
          <a:effectLst/>
        </p:spPr>
        <p:txBody>
          <a:bodyPr wrap="square" lIns="45180" tIns="22590" rIns="45180" bIns="225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核心产品：</a:t>
            </a:r>
            <a:r>
              <a:rPr lang="en-US" sz="1300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工业视觉传感器、MEMS传感器、压力/温度传感器、位移传感器、智能传感系统</a:t>
            </a:r>
            <a:endParaRPr lang="en-US" sz="1300" dirty="0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应用领域：</a:t>
            </a:r>
            <a:r>
              <a:rPr lang="en-US" sz="1300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机器视觉检测、设备监测、自动控制、工业互联网数据采集</a:t>
            </a:r>
            <a:endParaRPr lang="en-US" sz="1300" dirty="0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发展路径：</a:t>
            </a:r>
            <a:r>
              <a:rPr lang="en-US" sz="1300" dirty="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单一数据采集 → 多维感知融合 → AI智能感知系统</a:t>
            </a:r>
            <a:endParaRPr lang="en-US" sz="1300" dirty="0">
              <a:solidFill>
                <a:srgbClr val="216BFF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FF33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关键趋势：</a:t>
            </a:r>
            <a:r>
              <a:rPr lang="en-US" sz="1300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高精度、高可靠传感器需求持续提升，机器视觉和智能传感融合成为产业突破重点</a:t>
            </a:r>
            <a:endParaRPr lang="en-US" sz="1300" dirty="0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49" name="Text 6"/>
          <p:cNvSpPr/>
          <p:nvPr/>
        </p:nvSpPr>
        <p:spPr>
          <a:xfrm>
            <a:off x="6893560" y="2001520"/>
            <a:ext cx="382841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25000"/>
              </a:lnSpc>
            </a:pPr>
            <a:r>
              <a:rPr lang="en-US" sz="1300" b="1" dirty="0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采集设备状态与生产数据，实现制造过程实时感知</a:t>
            </a:r>
            <a:endParaRPr lang="en-US" sz="1300" b="1" dirty="0">
              <a:solidFill>
                <a:schemeClr val="tx1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3435350" y="3227070"/>
            <a:ext cx="724535" cy="704850"/>
          </a:xfrm>
          <a:prstGeom prst="ellipse">
            <a:avLst/>
          </a:prstGeom>
          <a:gradFill flip="none" rotWithShape="1">
            <a:gsLst>
              <a:gs pos="0">
                <a:srgbClr val="31A6FF"/>
              </a:gs>
              <a:gs pos="100000">
                <a:srgbClr val="31A6FF">
                  <a:alpha val="35000"/>
                </a:srgb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微软雅黑" charset="0"/>
              <a:ea typeface="微软雅黑" charset="0"/>
              <a:cs typeface="+mn-ea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3486150" y="3310255"/>
            <a:ext cx="622300" cy="538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p>
            <a:pPr algn="ctr"/>
            <a:r>
              <a:rPr lang="en-US" altLang="zh-CN" sz="3500" dirty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OPPOSans M" panose="00020600040101010101" pitchFamily="18" charset="-122"/>
                <a:sym typeface="OPPOSans M" panose="00020600040101010101" pitchFamily="18" charset="-122"/>
              </a:rPr>
              <a:t>03</a:t>
            </a:r>
            <a:endParaRPr lang="en-US" altLang="zh-CN" sz="3500" dirty="0">
              <a:solidFill>
                <a:sysClr val="window" lastClr="FFFFFF"/>
              </a:solidFill>
              <a:latin typeface="微软雅黑" charset="0"/>
              <a:ea typeface="微软雅黑" charset="0"/>
              <a:cs typeface="OPPOSans M" panose="00020600040101010101" pitchFamily="18" charset="-122"/>
              <a:sym typeface="OPPOSans M" panose="00020600040101010101" pitchFamily="18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573270" y="3099435"/>
            <a:ext cx="4030980" cy="3460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p>
            <a:pPr>
              <a:lnSpc>
                <a:spcPct val="125000"/>
              </a:lnSpc>
            </a:pPr>
            <a:r>
              <a:rPr lang="en-US" b="1" dirty="0">
                <a:solidFill>
                  <a:srgbClr val="1E40AF"/>
                </a:solidFill>
                <a:latin typeface="微软雅黑" charset="0"/>
                <a:ea typeface="微软雅黑" charset="0"/>
                <a:cs typeface="Noto Sans SC" panose="020B0200000000000000" pitchFamily="34" charset="-120"/>
                <a:sym typeface="+mn-ea"/>
              </a:rPr>
              <a:t>电机与驱动系统：</a:t>
            </a:r>
            <a:r>
              <a:rPr lang="en-US" dirty="0">
                <a:solidFill>
                  <a:srgbClr val="1E40AF"/>
                </a:solidFill>
                <a:latin typeface="微软雅黑" charset="0"/>
                <a:ea typeface="微软雅黑" charset="0"/>
                <a:cs typeface="Noto Sans SC" panose="020B0200000000000000" pitchFamily="34" charset="-120"/>
                <a:sym typeface="+mn-ea"/>
              </a:rPr>
              <a:t>“动力核心”</a:t>
            </a:r>
            <a:endParaRPr lang="en-US" dirty="0">
              <a:solidFill>
                <a:srgbClr val="1E40AF"/>
              </a:solidFill>
              <a:latin typeface="微软雅黑" charset="0"/>
              <a:ea typeface="微软雅黑" charset="0"/>
              <a:cs typeface="Noto Sans SC" panose="020B0200000000000000" pitchFamily="34" charset="-120"/>
              <a:sym typeface="+mn-ea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290695" y="3279140"/>
            <a:ext cx="76200" cy="278130"/>
          </a:xfrm>
          <a:prstGeom prst="rect">
            <a:avLst/>
          </a:prstGeom>
          <a:gradFill>
            <a:gsLst>
              <a:gs pos="0">
                <a:srgbClr val="0778FF"/>
              </a:gs>
              <a:gs pos="100000">
                <a:srgbClr val="0778FF">
                  <a:alpha val="30000"/>
                </a:srgbClr>
              </a:gs>
            </a:gsLst>
            <a:lin ang="2700000" scaled="0"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algn="ctr"/>
            <a:endParaRPr lang="zh-CN" altLang="en-US">
              <a:solidFill>
                <a:sysClr val="window" lastClr="FFFFFF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77" name="文本框 50"/>
          <p:cNvSpPr txBox="1"/>
          <p:nvPr/>
        </p:nvSpPr>
        <p:spPr>
          <a:xfrm>
            <a:off x="4559935" y="3448050"/>
            <a:ext cx="7606030" cy="844550"/>
          </a:xfrm>
          <a:prstGeom prst="rect">
            <a:avLst/>
          </a:prstGeom>
          <a:noFill/>
          <a:effectLst/>
        </p:spPr>
        <p:txBody>
          <a:bodyPr wrap="square" lIns="45180" tIns="22590" rIns="45180" bIns="225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核心产品：</a:t>
            </a:r>
            <a:r>
              <a:rPr lang="en-US" sz="1300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伺服电机、伺服驱动器、运动控制器、直线电机、变频控制系统</a:t>
            </a:r>
            <a:endParaRPr lang="en-US" sz="1300" dirty="0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应用领域：</a:t>
            </a:r>
            <a:r>
              <a:rPr lang="en-US" sz="1300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工业机器人、数控机床、自动化生产线、新能源装备</a:t>
            </a:r>
            <a:endParaRPr lang="en-US" sz="1300" dirty="0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发展路径：</a:t>
            </a:r>
            <a:r>
              <a:rPr lang="en-US" sz="1300" dirty="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传统电机控制 → 伺服精准控制 → 智能运动控制系统</a:t>
            </a:r>
            <a:endParaRPr lang="en-US" sz="1300" dirty="0">
              <a:solidFill>
                <a:srgbClr val="216BFF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FF33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关键趋势：</a:t>
            </a:r>
            <a:r>
              <a:rPr lang="en-US" sz="1300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新能源、机器人产业推动高性能伺服系统需求增长，国产企业加速突破高端运动控制领域</a:t>
            </a:r>
            <a:endParaRPr lang="en-US" sz="1300" dirty="0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78" name="Text 6"/>
          <p:cNvSpPr/>
          <p:nvPr/>
        </p:nvSpPr>
        <p:spPr>
          <a:xfrm>
            <a:off x="7962265" y="3190240"/>
            <a:ext cx="3816985" cy="193040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25000"/>
              </a:lnSpc>
            </a:pPr>
            <a:r>
              <a:rPr lang="en-US" sz="1300" b="1" dirty="0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实现设备精准运动控制，决定制造效率与加工精度</a:t>
            </a:r>
            <a:endParaRPr lang="en-US" sz="1300" b="1" dirty="0">
              <a:solidFill>
                <a:schemeClr val="tx1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79" name="Shape 3"/>
          <p:cNvSpPr/>
          <p:nvPr/>
        </p:nvSpPr>
        <p:spPr>
          <a:xfrm>
            <a:off x="6893560" y="4351020"/>
            <a:ext cx="3058160" cy="27813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BFDBFE"/>
            </a:solidFill>
            <a:prstDash val="solid"/>
          </a:ln>
          <a:effectLst>
            <a:outerShdw blurRad="254000" dist="50800" dir="2700000" algn="bl" rotWithShape="0">
              <a:srgbClr val="000000">
                <a:alpha val="12549"/>
              </a:srgbClr>
            </a:outerShdw>
          </a:effectLst>
        </p:spPr>
      </p:sp>
      <p:sp>
        <p:nvSpPr>
          <p:cNvPr id="80" name="椭圆 79"/>
          <p:cNvSpPr/>
          <p:nvPr/>
        </p:nvSpPr>
        <p:spPr>
          <a:xfrm>
            <a:off x="2870200" y="4389120"/>
            <a:ext cx="724535" cy="704850"/>
          </a:xfrm>
          <a:prstGeom prst="ellipse">
            <a:avLst/>
          </a:prstGeom>
          <a:gradFill flip="none" rotWithShape="1">
            <a:gsLst>
              <a:gs pos="0">
                <a:srgbClr val="31A6FF"/>
              </a:gs>
              <a:gs pos="100000">
                <a:srgbClr val="31A6FF">
                  <a:alpha val="35000"/>
                </a:srgb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微软雅黑" charset="0"/>
              <a:ea typeface="微软雅黑" charset="0"/>
              <a:cs typeface="+mn-ea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2921000" y="4472305"/>
            <a:ext cx="622300" cy="538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p>
            <a:pPr algn="ctr"/>
            <a:r>
              <a:rPr lang="en-US" altLang="zh-CN" sz="3500" dirty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OPPOSans M" panose="00020600040101010101" pitchFamily="18" charset="-122"/>
                <a:sym typeface="OPPOSans M" panose="00020600040101010101" pitchFamily="18" charset="-122"/>
              </a:rPr>
              <a:t>04</a:t>
            </a:r>
            <a:endParaRPr lang="en-US" altLang="zh-CN" sz="3500" dirty="0">
              <a:solidFill>
                <a:sysClr val="window" lastClr="FFFFFF"/>
              </a:solidFill>
              <a:latin typeface="微软雅黑" charset="0"/>
              <a:ea typeface="微软雅黑" charset="0"/>
              <a:cs typeface="OPPOSans M" panose="00020600040101010101" pitchFamily="18" charset="-122"/>
              <a:sym typeface="OPPOSans M" panose="00020600040101010101" pitchFamily="18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4008120" y="4309110"/>
            <a:ext cx="3196590" cy="3460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p>
            <a:pPr>
              <a:lnSpc>
                <a:spcPct val="125000"/>
              </a:lnSpc>
            </a:pPr>
            <a:r>
              <a:rPr lang="en-US" b="1" dirty="0">
                <a:solidFill>
                  <a:srgbClr val="1E40AF"/>
                </a:solidFill>
                <a:latin typeface="微软雅黑" charset="0"/>
                <a:ea typeface="微软雅黑" charset="0"/>
                <a:cs typeface="Noto Sans SC" panose="020B0200000000000000" pitchFamily="34" charset="-120"/>
                <a:sym typeface="+mn-ea"/>
              </a:rPr>
              <a:t>精密零部件：</a:t>
            </a:r>
            <a:r>
              <a:rPr lang="en-US" dirty="0">
                <a:solidFill>
                  <a:srgbClr val="1E40AF"/>
                </a:solidFill>
                <a:latin typeface="微软雅黑" charset="0"/>
                <a:ea typeface="微软雅黑" charset="0"/>
                <a:cs typeface="Noto Sans SC" panose="020B0200000000000000" pitchFamily="34" charset="-120"/>
                <a:sym typeface="+mn-ea"/>
              </a:rPr>
              <a:t>“结构基础”</a:t>
            </a:r>
            <a:endParaRPr lang="en-US" dirty="0">
              <a:solidFill>
                <a:srgbClr val="1E40AF"/>
              </a:solidFill>
              <a:latin typeface="微软雅黑" charset="0"/>
              <a:ea typeface="微软雅黑" charset="0"/>
              <a:cs typeface="Noto Sans SC" panose="020B0200000000000000" pitchFamily="34" charset="-120"/>
              <a:sym typeface="+mn-ea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3725545" y="4441190"/>
            <a:ext cx="76200" cy="278130"/>
          </a:xfrm>
          <a:prstGeom prst="rect">
            <a:avLst/>
          </a:prstGeom>
          <a:gradFill>
            <a:gsLst>
              <a:gs pos="0">
                <a:srgbClr val="0778FF"/>
              </a:gs>
              <a:gs pos="100000">
                <a:srgbClr val="0778FF">
                  <a:alpha val="30000"/>
                </a:srgbClr>
              </a:gs>
            </a:gsLst>
            <a:lin ang="2700000" scaled="0"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algn="ctr"/>
            <a:endParaRPr lang="zh-CN" altLang="en-US">
              <a:solidFill>
                <a:sysClr val="window" lastClr="FFFFFF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84" name="文本框 50"/>
          <p:cNvSpPr txBox="1"/>
          <p:nvPr/>
        </p:nvSpPr>
        <p:spPr>
          <a:xfrm>
            <a:off x="3994785" y="4663440"/>
            <a:ext cx="8447405" cy="844550"/>
          </a:xfrm>
          <a:prstGeom prst="rect">
            <a:avLst/>
          </a:prstGeom>
          <a:noFill/>
          <a:effectLst/>
        </p:spPr>
        <p:txBody>
          <a:bodyPr wrap="square" lIns="45180" tIns="22590" rIns="45180" bIns="225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核心产品：</a:t>
            </a:r>
            <a:r>
              <a:rPr lang="en-US" sz="1300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精密减速器、滚珠丝杠、工业轴承、精密导轨、高精密加工件</a:t>
            </a:r>
            <a:endParaRPr lang="en-US" sz="1300" dirty="0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应用领域：</a:t>
            </a:r>
            <a:r>
              <a:rPr lang="en-US" sz="1300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工业机器人、高端机床、半导体设备、航空装备</a:t>
            </a:r>
            <a:endParaRPr lang="en-US" sz="1300" dirty="0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发展路径：</a:t>
            </a:r>
            <a:r>
              <a:rPr lang="en-US" sz="1300" dirty="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传统机械制造 → 精密加工提升 → 高端装备核心部件突破</a:t>
            </a:r>
            <a:endParaRPr lang="en-US" sz="1300" dirty="0">
              <a:solidFill>
                <a:srgbClr val="216BFF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FF33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关键趋势：</a:t>
            </a:r>
            <a:r>
              <a:rPr lang="en-US" sz="1300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核心零部件决定智能装备性能，高精度、高寿命产品成为国产替代重点方向</a:t>
            </a:r>
            <a:endParaRPr lang="en-US" sz="1300" dirty="0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85" name="Text 6"/>
          <p:cNvSpPr/>
          <p:nvPr/>
        </p:nvSpPr>
        <p:spPr>
          <a:xfrm>
            <a:off x="7003415" y="4391025"/>
            <a:ext cx="3828415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25000"/>
              </a:lnSpc>
            </a:pPr>
            <a:r>
              <a:rPr lang="en-US" sz="1300" b="1" dirty="0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支撑装备精度与可靠性的核心机械基础</a:t>
            </a:r>
            <a:endParaRPr lang="en-US" sz="1300" b="1" dirty="0">
              <a:solidFill>
                <a:schemeClr val="tx1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86" name="Shape 3"/>
          <p:cNvSpPr/>
          <p:nvPr/>
        </p:nvSpPr>
        <p:spPr>
          <a:xfrm>
            <a:off x="6351905" y="5507990"/>
            <a:ext cx="3244850" cy="27813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BFDBFE"/>
            </a:solidFill>
            <a:prstDash val="solid"/>
          </a:ln>
          <a:effectLst>
            <a:outerShdw blurRad="254000" dist="50800" dir="2700000" algn="bl" rotWithShape="0">
              <a:srgbClr val="000000">
                <a:alpha val="12549"/>
              </a:srgbClr>
            </a:outerShdw>
          </a:effectLst>
        </p:spPr>
      </p:sp>
      <p:sp>
        <p:nvSpPr>
          <p:cNvPr id="87" name="椭圆 86"/>
          <p:cNvSpPr/>
          <p:nvPr/>
        </p:nvSpPr>
        <p:spPr>
          <a:xfrm>
            <a:off x="2097405" y="5538470"/>
            <a:ext cx="724535" cy="704850"/>
          </a:xfrm>
          <a:prstGeom prst="ellipse">
            <a:avLst/>
          </a:prstGeom>
          <a:gradFill flip="none" rotWithShape="1">
            <a:gsLst>
              <a:gs pos="0">
                <a:srgbClr val="31A6FF"/>
              </a:gs>
              <a:gs pos="100000">
                <a:srgbClr val="31A6FF">
                  <a:alpha val="35000"/>
                </a:srgb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微软雅黑" charset="0"/>
              <a:ea typeface="微软雅黑" charset="0"/>
              <a:cs typeface="+mn-ea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2148205" y="5621655"/>
            <a:ext cx="622300" cy="538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p>
            <a:pPr algn="ctr"/>
            <a:r>
              <a:rPr lang="en-US" altLang="zh-CN" sz="3500" dirty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OPPOSans M" panose="00020600040101010101" pitchFamily="18" charset="-122"/>
                <a:sym typeface="OPPOSans M" panose="00020600040101010101" pitchFamily="18" charset="-122"/>
              </a:rPr>
              <a:t>05</a:t>
            </a:r>
            <a:endParaRPr lang="en-US" altLang="zh-CN" sz="3500" dirty="0">
              <a:solidFill>
                <a:sysClr val="window" lastClr="FFFFFF"/>
              </a:solidFill>
              <a:latin typeface="微软雅黑" charset="0"/>
              <a:ea typeface="微软雅黑" charset="0"/>
              <a:cs typeface="OPPOSans M" panose="00020600040101010101" pitchFamily="18" charset="-122"/>
              <a:sym typeface="OPPOSans M" panose="00020600040101010101" pitchFamily="18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3235325" y="5458460"/>
            <a:ext cx="3245485" cy="3460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p>
            <a:pPr>
              <a:lnSpc>
                <a:spcPct val="125000"/>
              </a:lnSpc>
            </a:pPr>
            <a:r>
              <a:rPr lang="en-US" b="1" dirty="0">
                <a:solidFill>
                  <a:srgbClr val="1E40AF"/>
                </a:solidFill>
                <a:latin typeface="微软雅黑" charset="0"/>
                <a:ea typeface="微软雅黑" charset="0"/>
                <a:cs typeface="Noto Sans SC" panose="020B0200000000000000" pitchFamily="34" charset="-120"/>
                <a:sym typeface="+mn-ea"/>
              </a:rPr>
              <a:t>工业材料体系：</a:t>
            </a:r>
            <a:r>
              <a:rPr lang="en-US" dirty="0">
                <a:solidFill>
                  <a:srgbClr val="1E40AF"/>
                </a:solidFill>
                <a:latin typeface="微软雅黑" charset="0"/>
                <a:ea typeface="微软雅黑" charset="0"/>
                <a:cs typeface="Noto Sans SC" panose="020B0200000000000000" pitchFamily="34" charset="-120"/>
                <a:sym typeface="+mn-ea"/>
              </a:rPr>
              <a:t>“基础底座”</a:t>
            </a:r>
            <a:endParaRPr lang="en-US" dirty="0">
              <a:solidFill>
                <a:srgbClr val="1E40AF"/>
              </a:solidFill>
              <a:latin typeface="微软雅黑" charset="0"/>
              <a:ea typeface="微软雅黑" charset="0"/>
              <a:cs typeface="Noto Sans SC" panose="020B0200000000000000" pitchFamily="34" charset="-120"/>
              <a:sym typeface="+mn-ea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2952750" y="5590540"/>
            <a:ext cx="76200" cy="278130"/>
          </a:xfrm>
          <a:prstGeom prst="rect">
            <a:avLst/>
          </a:prstGeom>
          <a:gradFill>
            <a:gsLst>
              <a:gs pos="0">
                <a:srgbClr val="0778FF"/>
              </a:gs>
              <a:gs pos="100000">
                <a:srgbClr val="0778FF">
                  <a:alpha val="30000"/>
                </a:srgbClr>
              </a:gs>
            </a:gsLst>
            <a:lin ang="2700000" scaled="0"/>
          </a:gradFill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p>
            <a:pPr algn="ctr"/>
            <a:endParaRPr lang="zh-CN" altLang="en-US">
              <a:solidFill>
                <a:sysClr val="window" lastClr="FFFFFF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91" name="文本框 50"/>
          <p:cNvSpPr txBox="1"/>
          <p:nvPr/>
        </p:nvSpPr>
        <p:spPr>
          <a:xfrm>
            <a:off x="3221990" y="5835650"/>
            <a:ext cx="8669020" cy="844550"/>
          </a:xfrm>
          <a:prstGeom prst="rect">
            <a:avLst/>
          </a:prstGeom>
          <a:noFill/>
          <a:effectLst/>
        </p:spPr>
        <p:txBody>
          <a:bodyPr wrap="square" lIns="45180" tIns="22590" rIns="45180" bIns="225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DengXian" charset="0"/>
                <a:ea typeface="+mn-ea"/>
                <a:cs typeface="+mn-ea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核心产品：</a:t>
            </a:r>
            <a:r>
              <a:rPr lang="en-US" sz="1300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高性能合金、工程塑料、复合材料、磁性材料、特种钢材</a:t>
            </a:r>
            <a:endParaRPr lang="en-US" sz="1300" dirty="0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应用领域：</a:t>
            </a:r>
            <a:r>
              <a:rPr lang="en-US" sz="1300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机器人结构件、智能设备外壳、高端机床、自动化装备</a:t>
            </a:r>
            <a:endParaRPr lang="en-US" sz="1300" dirty="0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发展路径：</a:t>
            </a:r>
            <a:r>
              <a:rPr lang="en-US" sz="1300" dirty="0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基础材料供应 → 高性能材料开发 → 装备材料体系升级</a:t>
            </a:r>
            <a:endParaRPr lang="en-US" sz="1300" dirty="0">
              <a:solidFill>
                <a:srgbClr val="216BFF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FF33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关键趋势：</a:t>
            </a:r>
            <a:r>
              <a:rPr lang="en-US" sz="1300" dirty="0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先进材料推动装备轻量化和高可靠发展，高端材料性能与稳定性仍是突破重点</a:t>
            </a:r>
            <a:endParaRPr lang="en-US" sz="1300" dirty="0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92" name="Text 6"/>
          <p:cNvSpPr/>
          <p:nvPr/>
        </p:nvSpPr>
        <p:spPr>
          <a:xfrm>
            <a:off x="6423660" y="5547995"/>
            <a:ext cx="3385820" cy="190500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25000"/>
              </a:lnSpc>
            </a:pPr>
            <a:r>
              <a:rPr sz="1300" b="1" dirty="0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支撑装备轻量化、高性能和长期稳定运行</a:t>
            </a:r>
            <a:endParaRPr sz="1300" b="1" dirty="0">
              <a:solidFill>
                <a:schemeClr val="tx1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0" name="组合 49"/>
          <p:cNvGrpSpPr/>
          <p:nvPr/>
        </p:nvGrpSpPr>
        <p:grpSpPr>
          <a:xfrm>
            <a:off x="8990330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中游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核心产业结构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endParaRP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673735" y="1088390"/>
            <a:ext cx="2590165" cy="4629785"/>
          </a:xfrm>
          <a:prstGeom prst="roundRect">
            <a:avLst>
              <a:gd name="adj" fmla="val 262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0"/>
              <a:ea typeface="微软雅黑" charset="0"/>
              <a:cs typeface="江城正义体 400W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735965" y="1243965"/>
            <a:ext cx="2590165" cy="9232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200" b="1" noProof="0" dirty="0">
                <a:ln>
                  <a:noFill/>
                </a:ln>
                <a:solidFill>
                  <a:srgbClr val="3696F9"/>
                </a:solidFill>
                <a:effectLst/>
                <a:uLnTx/>
                <a:uFillTx/>
                <a:latin typeface="微软雅黑" charset="0"/>
                <a:ea typeface="微软雅黑" charset="0"/>
                <a:cs typeface="江城正义体 400W" panose="020B0400000000000000" charset="-122"/>
                <a:sym typeface="江城正义体 400W" panose="020B0400000000000000" charset="-122"/>
              </a:rPr>
              <a:t>工业机器人</a:t>
            </a:r>
            <a:endParaRPr lang="zh-CN" altLang="en-US" sz="2200" b="1" noProof="0" dirty="0">
              <a:ln>
                <a:noFill/>
              </a:ln>
              <a:solidFill>
                <a:srgbClr val="3696F9"/>
              </a:solidFill>
              <a:effectLst/>
              <a:uLnTx/>
              <a:uFillTx/>
              <a:latin typeface="微软雅黑" charset="0"/>
              <a:ea typeface="微软雅黑" charset="0"/>
              <a:cs typeface="江城正义体 400W" panose="020B0400000000000000" charset="-122"/>
              <a:sym typeface="江城正义体 400W" panose="020B0400000000000000" charset="-122"/>
            </a:endParaRPr>
          </a:p>
          <a:p>
            <a:pPr algn="ctr"/>
            <a:r>
              <a:rPr lang="zh-CN" altLang="en-US" sz="220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charset="0"/>
                <a:ea typeface="微软雅黑" charset="0"/>
                <a:cs typeface="江城正义体 400W" panose="020B0400000000000000" charset="-122"/>
                <a:sym typeface="江城正义体 400W" panose="020B0400000000000000" charset="-122"/>
              </a:rPr>
              <a:t>（智能执行核心）</a:t>
            </a:r>
            <a:endParaRPr lang="zh-CN" altLang="en-US" sz="220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charset="0"/>
              <a:ea typeface="微软雅黑" charset="0"/>
              <a:cs typeface="江城正义体 400W" panose="020B0400000000000000" charset="-122"/>
              <a:sym typeface="江城正义体 400W" panose="020B0400000000000000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837565" y="2102485"/>
            <a:ext cx="2382520" cy="33229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indent="0" algn="l">
              <a:lnSpc>
                <a:spcPct val="100000"/>
              </a:lnSpc>
              <a:buFont typeface="江城正义体 400W" panose="020B0400000000000000" charset="-122"/>
              <a:buNone/>
            </a:pPr>
            <a:r>
              <a:rPr lang="zh-CN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围绕自动化生产需求，实现制造过程柔性化与无人化升级</a:t>
            </a:r>
            <a:endParaRPr lang="zh-CN" alt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indent="0" algn="l">
              <a:lnSpc>
                <a:spcPct val="100000"/>
              </a:lnSpc>
              <a:buFont typeface="江城正义体 400W" panose="020B0400000000000000" charset="-122"/>
              <a:buNone/>
            </a:pPr>
            <a:endParaRPr lang="zh-CN" alt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工业机器人（焊接、搬运、装配）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协作机器人（人机协同、柔性制造）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 智能机器人（视觉感知、自主决策）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indent="0" algn="l">
              <a:lnSpc>
                <a:spcPct val="100000"/>
              </a:lnSpc>
              <a:buFont typeface="江城正义体 400W" panose="020B0400000000000000" charset="-122"/>
              <a:buNone/>
            </a:pP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indent="0" algn="ctr">
              <a:lnSpc>
                <a:spcPct val="100000"/>
              </a:lnSpc>
              <a:buFont typeface="江城正义体 400W" panose="020B0400000000000000" charset="-122"/>
              <a:buNone/>
            </a:pPr>
            <a:r>
              <a:rPr lang="zh-CN" altLang="en-US" sz="15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智能制造核心执行设备，是提升生产效率和柔性制造能力的重要方向</a:t>
            </a:r>
            <a:endParaRPr lang="zh-CN" altLang="en-US" sz="15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</p:txBody>
      </p:sp>
      <p:sp>
        <p:nvSpPr>
          <p:cNvPr id="6" name="圆角矩形 5"/>
          <p:cNvSpPr/>
          <p:nvPr>
            <p:custDataLst>
              <p:tags r:id="rId9"/>
            </p:custDataLst>
          </p:nvPr>
        </p:nvSpPr>
        <p:spPr>
          <a:xfrm>
            <a:off x="1727200" y="5571490"/>
            <a:ext cx="483235" cy="319405"/>
          </a:xfrm>
          <a:prstGeom prst="roundRect">
            <a:avLst/>
          </a:prstGeom>
          <a:solidFill>
            <a:srgbClr val="3696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10000"/>
              </a:lnSpc>
            </a:pPr>
            <a:r>
              <a:rPr lang="en-US" altLang="zh-CN" sz="2200" i="1" dirty="0">
                <a:solidFill>
                  <a:schemeClr val="bg1"/>
                </a:solidFill>
                <a:latin typeface="微软雅黑" charset="0"/>
                <a:ea typeface="微软雅黑" charset="0"/>
                <a:cs typeface="江城正义体 400W" panose="020B0400000000000000" charset="-122"/>
                <a:sym typeface="+mn-lt"/>
              </a:rPr>
              <a:t>1</a:t>
            </a:r>
            <a:endParaRPr lang="en-US" altLang="zh-CN" sz="2200" i="1" dirty="0">
              <a:solidFill>
                <a:schemeClr val="bg1"/>
              </a:solidFill>
              <a:latin typeface="微软雅黑" charset="0"/>
              <a:ea typeface="微软雅黑" charset="0"/>
              <a:cs typeface="江城正义体 400W" panose="020B0400000000000000" charset="-122"/>
              <a:sym typeface="+mn-lt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3453130" y="1088390"/>
            <a:ext cx="2590165" cy="4629785"/>
          </a:xfrm>
          <a:prstGeom prst="roundRect">
            <a:avLst>
              <a:gd name="adj" fmla="val 262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0"/>
              <a:ea typeface="微软雅黑" charset="0"/>
              <a:cs typeface="江城正义体 400W" panose="020B0400000000000000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10"/>
            </p:custDataLst>
          </p:nvPr>
        </p:nvSpPr>
        <p:spPr>
          <a:xfrm>
            <a:off x="3515360" y="1243965"/>
            <a:ext cx="2590165" cy="9232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200" b="1" noProof="0" dirty="0">
                <a:ln>
                  <a:noFill/>
                </a:ln>
                <a:solidFill>
                  <a:srgbClr val="3696F9"/>
                </a:solidFill>
                <a:effectLst/>
                <a:uLnTx/>
                <a:uFillTx/>
                <a:latin typeface="微软雅黑" charset="0"/>
                <a:ea typeface="微软雅黑" charset="0"/>
                <a:cs typeface="江城正义体 400W" panose="020B0400000000000000" charset="-122"/>
                <a:sym typeface="江城正义体 400W" panose="020B0400000000000000" charset="-122"/>
              </a:rPr>
              <a:t>数控机床体系</a:t>
            </a:r>
            <a:endParaRPr lang="zh-CN" altLang="en-US" sz="2200" b="1" noProof="0" dirty="0">
              <a:ln>
                <a:noFill/>
              </a:ln>
              <a:solidFill>
                <a:srgbClr val="3696F9"/>
              </a:solidFill>
              <a:effectLst/>
              <a:uLnTx/>
              <a:uFillTx/>
              <a:latin typeface="微软雅黑" charset="0"/>
              <a:ea typeface="微软雅黑" charset="0"/>
              <a:cs typeface="江城正义体 400W" panose="020B0400000000000000" charset="-122"/>
              <a:sym typeface="江城正义体 400W" panose="020B0400000000000000" charset="-122"/>
            </a:endParaRPr>
          </a:p>
          <a:p>
            <a:pPr algn="ctr"/>
            <a:r>
              <a:rPr lang="zh-CN" altLang="en-US" sz="220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charset="0"/>
                <a:ea typeface="微软雅黑" charset="0"/>
                <a:cs typeface="江城正义体 400W" panose="020B0400000000000000" charset="-122"/>
                <a:sym typeface="江城正义体 400W" panose="020B0400000000000000" charset="-122"/>
              </a:rPr>
              <a:t>（精密制造基础）</a:t>
            </a:r>
            <a:endParaRPr lang="zh-CN" altLang="en-US" sz="220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charset="0"/>
              <a:ea typeface="微软雅黑" charset="0"/>
              <a:cs typeface="江城正义体 400W" panose="020B0400000000000000" charset="-122"/>
              <a:sym typeface="江城正义体 400W" panose="020B0400000000000000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11"/>
            </p:custDataLst>
          </p:nvPr>
        </p:nvSpPr>
        <p:spPr>
          <a:xfrm>
            <a:off x="3616960" y="2102485"/>
            <a:ext cx="2382520" cy="28613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indent="0" algn="l">
              <a:lnSpc>
                <a:spcPct val="100000"/>
              </a:lnSpc>
              <a:buFont typeface="江城正义体 400W" panose="020B0400000000000000" charset="-122"/>
              <a:buNone/>
            </a:pPr>
            <a:r>
              <a:rPr lang="zh-CN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围绕高端制造需求，实现复杂零部件精准加工</a:t>
            </a:r>
            <a:endParaRPr lang="zh-CN" alt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indent="0" algn="l">
              <a:lnSpc>
                <a:spcPct val="100000"/>
              </a:lnSpc>
              <a:buFont typeface="江城正义体 400W" panose="020B0400000000000000" charset="-122"/>
              <a:buNone/>
            </a:pPr>
            <a:endParaRPr lang="zh-CN" alt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数控车床 / 加工中心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五轴机床 / 精密加工设备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激光加工 / 增材制造装备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indent="0" algn="ctr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altLang="en-US" sz="15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高端制造基础环节，是航空航天、新能源、半导体等产业关键支撑</a:t>
            </a:r>
            <a:endParaRPr lang="zh-CN" altLang="en-US" sz="15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</p:txBody>
      </p:sp>
      <p:sp>
        <p:nvSpPr>
          <p:cNvPr id="32" name="圆角矩形 31"/>
          <p:cNvSpPr/>
          <p:nvPr>
            <p:custDataLst>
              <p:tags r:id="rId12"/>
            </p:custDataLst>
          </p:nvPr>
        </p:nvSpPr>
        <p:spPr>
          <a:xfrm>
            <a:off x="4506595" y="5571490"/>
            <a:ext cx="483235" cy="319405"/>
          </a:xfrm>
          <a:prstGeom prst="roundRect">
            <a:avLst/>
          </a:prstGeom>
          <a:solidFill>
            <a:srgbClr val="3696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10000"/>
              </a:lnSpc>
            </a:pPr>
            <a:r>
              <a:rPr lang="en-US" altLang="zh-CN" sz="2200" i="1" dirty="0">
                <a:solidFill>
                  <a:schemeClr val="bg1"/>
                </a:solidFill>
                <a:latin typeface="微软雅黑" charset="0"/>
                <a:ea typeface="微软雅黑" charset="0"/>
                <a:cs typeface="江城正义体 400W" panose="020B0400000000000000" charset="-122"/>
                <a:sym typeface="+mn-lt"/>
              </a:rPr>
              <a:t>2</a:t>
            </a:r>
            <a:endParaRPr lang="en-US" altLang="zh-CN" sz="2200" i="1" dirty="0">
              <a:solidFill>
                <a:schemeClr val="bg1"/>
              </a:solidFill>
              <a:latin typeface="微软雅黑" charset="0"/>
              <a:ea typeface="微软雅黑" charset="0"/>
              <a:cs typeface="江城正义体 400W" panose="020B0400000000000000" charset="-122"/>
              <a:sym typeface="+mn-lt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6182360" y="1088390"/>
            <a:ext cx="2590165" cy="4629785"/>
          </a:xfrm>
          <a:prstGeom prst="roundRect">
            <a:avLst>
              <a:gd name="adj" fmla="val 262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0"/>
              <a:ea typeface="微软雅黑" charset="0"/>
              <a:cs typeface="江城正义体 400W" panose="020B0400000000000000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13"/>
            </p:custDataLst>
          </p:nvPr>
        </p:nvSpPr>
        <p:spPr>
          <a:xfrm>
            <a:off x="6244590" y="1243965"/>
            <a:ext cx="2590165" cy="9232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200" b="1" noProof="0" dirty="0">
                <a:ln>
                  <a:noFill/>
                </a:ln>
                <a:solidFill>
                  <a:srgbClr val="3696F9"/>
                </a:solidFill>
                <a:effectLst/>
                <a:uLnTx/>
                <a:uFillTx/>
                <a:latin typeface="微软雅黑" charset="0"/>
                <a:ea typeface="微软雅黑" charset="0"/>
                <a:cs typeface="江城正义体 400W" panose="020B0400000000000000" charset="-122"/>
                <a:sym typeface="江城正义体 400W" panose="020B0400000000000000" charset="-122"/>
              </a:rPr>
              <a:t>工业软件体系</a:t>
            </a:r>
            <a:endParaRPr lang="zh-CN" altLang="en-US" sz="2200" b="1" noProof="0" dirty="0">
              <a:ln>
                <a:noFill/>
              </a:ln>
              <a:solidFill>
                <a:srgbClr val="3696F9"/>
              </a:solidFill>
              <a:effectLst/>
              <a:uLnTx/>
              <a:uFillTx/>
              <a:latin typeface="微软雅黑" charset="0"/>
              <a:ea typeface="微软雅黑" charset="0"/>
              <a:cs typeface="江城正义体 400W" panose="020B0400000000000000" charset="-122"/>
              <a:sym typeface="江城正义体 400W" panose="020B0400000000000000" charset="-122"/>
            </a:endParaRPr>
          </a:p>
          <a:p>
            <a:pPr algn="ctr"/>
            <a:r>
              <a:rPr lang="zh-CN" altLang="en-US" sz="220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charset="0"/>
                <a:ea typeface="微软雅黑" charset="0"/>
                <a:cs typeface="江城正义体 400W" panose="020B0400000000000000" charset="-122"/>
                <a:sym typeface="江城正义体 400W" panose="020B0400000000000000" charset="-122"/>
              </a:rPr>
              <a:t>（数字化中枢）</a:t>
            </a:r>
            <a:endParaRPr lang="zh-CN" altLang="en-US" sz="220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charset="0"/>
              <a:ea typeface="微软雅黑" charset="0"/>
              <a:cs typeface="江城正义体 400W" panose="020B0400000000000000" charset="-122"/>
              <a:sym typeface="江城正义体 400W" panose="020B0400000000000000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14"/>
            </p:custDataLst>
          </p:nvPr>
        </p:nvSpPr>
        <p:spPr>
          <a:xfrm>
            <a:off x="6271260" y="2102485"/>
            <a:ext cx="2472055" cy="30918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indent="0" algn="l">
              <a:lnSpc>
                <a:spcPct val="100000"/>
              </a:lnSpc>
              <a:buFont typeface="江城正义体 400W" panose="020B0400000000000000" charset="-122"/>
              <a:buNone/>
            </a:pPr>
            <a:r>
              <a:rPr lang="zh-CN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围绕生产全过程管理，实现制造流程数字化与协同优化</a:t>
            </a:r>
            <a:endParaRPr lang="zh-CN" alt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indent="0" algn="l">
              <a:lnSpc>
                <a:spcPct val="100000"/>
              </a:lnSpc>
              <a:buFont typeface="江城正义体 400W" panose="020B0400000000000000" charset="-122"/>
              <a:buNone/>
            </a:pPr>
            <a:endParaRPr lang="zh-CN" alt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CAD/CAM/CAE（研发设计软件）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MES / PLM（生产管理系统）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工业互联网平台（数据连接与管理）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indent="0" algn="ctr">
              <a:lnSpc>
                <a:spcPct val="100000"/>
              </a:lnSpc>
              <a:buFont typeface="江城正义体 400W" panose="020B0400000000000000" charset="-122"/>
              <a:buNone/>
            </a:pPr>
            <a:r>
              <a:rPr lang="zh-CN" altLang="en-US" sz="15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连接设备、生产与管理，是智能工厂建设的重要基础</a:t>
            </a:r>
            <a:endParaRPr lang="zh-CN" altLang="en-US" sz="15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</p:txBody>
      </p:sp>
      <p:sp>
        <p:nvSpPr>
          <p:cNvPr id="36" name="圆角矩形 35"/>
          <p:cNvSpPr/>
          <p:nvPr>
            <p:custDataLst>
              <p:tags r:id="rId15"/>
            </p:custDataLst>
          </p:nvPr>
        </p:nvSpPr>
        <p:spPr>
          <a:xfrm>
            <a:off x="7235825" y="5571490"/>
            <a:ext cx="483235" cy="319405"/>
          </a:xfrm>
          <a:prstGeom prst="roundRect">
            <a:avLst/>
          </a:prstGeom>
          <a:solidFill>
            <a:srgbClr val="3696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10000"/>
              </a:lnSpc>
            </a:pPr>
            <a:r>
              <a:rPr lang="en-US" altLang="zh-CN" sz="2200" i="1" dirty="0">
                <a:solidFill>
                  <a:schemeClr val="bg1"/>
                </a:solidFill>
                <a:latin typeface="微软雅黑" charset="0"/>
                <a:ea typeface="微软雅黑" charset="0"/>
                <a:cs typeface="江城正义体 400W" panose="020B0400000000000000" charset="-122"/>
                <a:sym typeface="+mn-lt"/>
              </a:rPr>
              <a:t>3</a:t>
            </a:r>
            <a:endParaRPr lang="en-US" altLang="zh-CN" sz="2200" i="1" dirty="0">
              <a:solidFill>
                <a:schemeClr val="bg1"/>
              </a:solidFill>
              <a:latin typeface="微软雅黑" charset="0"/>
              <a:ea typeface="微软雅黑" charset="0"/>
              <a:cs typeface="江城正义体 400W" panose="020B0400000000000000" charset="-122"/>
              <a:sym typeface="+mn-lt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8911590" y="1088390"/>
            <a:ext cx="2590165" cy="4629785"/>
          </a:xfrm>
          <a:prstGeom prst="roundRect">
            <a:avLst>
              <a:gd name="adj" fmla="val 262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0"/>
              <a:ea typeface="微软雅黑" charset="0"/>
              <a:cs typeface="江城正义体 400W" panose="020B0400000000000000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6"/>
            </p:custDataLst>
          </p:nvPr>
        </p:nvSpPr>
        <p:spPr>
          <a:xfrm>
            <a:off x="8973820" y="1243965"/>
            <a:ext cx="2590165" cy="9232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200" b="1" noProof="0" dirty="0">
                <a:ln>
                  <a:noFill/>
                </a:ln>
                <a:solidFill>
                  <a:srgbClr val="3696F9"/>
                </a:solidFill>
                <a:effectLst/>
                <a:uLnTx/>
                <a:uFillTx/>
                <a:latin typeface="微软雅黑" charset="0"/>
                <a:ea typeface="微软雅黑" charset="0"/>
                <a:cs typeface="江城正义体 400W" panose="020B0400000000000000" charset="-122"/>
                <a:sym typeface="江城正义体 400W" panose="020B0400000000000000" charset="-122"/>
              </a:rPr>
              <a:t>工业AI系统</a:t>
            </a:r>
            <a:endParaRPr lang="zh-CN" altLang="en-US" sz="2200" b="1" noProof="0" dirty="0">
              <a:ln>
                <a:noFill/>
              </a:ln>
              <a:solidFill>
                <a:srgbClr val="3696F9"/>
              </a:solidFill>
              <a:effectLst/>
              <a:uLnTx/>
              <a:uFillTx/>
              <a:latin typeface="微软雅黑" charset="0"/>
              <a:ea typeface="微软雅黑" charset="0"/>
              <a:cs typeface="江城正义体 400W" panose="020B0400000000000000" charset="-122"/>
              <a:sym typeface="江城正义体 400W" panose="020B0400000000000000" charset="-122"/>
            </a:endParaRPr>
          </a:p>
          <a:p>
            <a:pPr algn="ctr"/>
            <a:r>
              <a:rPr lang="zh-CN" altLang="en-US" sz="220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charset="0"/>
                <a:ea typeface="微软雅黑" charset="0"/>
                <a:cs typeface="江城正义体 400W" panose="020B0400000000000000" charset="-122"/>
                <a:sym typeface="江城正义体 400W" panose="020B0400000000000000" charset="-122"/>
              </a:rPr>
              <a:t>（智能决策引擎）</a:t>
            </a:r>
            <a:endParaRPr lang="zh-CN" altLang="en-US" sz="220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charset="0"/>
              <a:ea typeface="微软雅黑" charset="0"/>
              <a:cs typeface="江城正义体 400W" panose="020B0400000000000000" charset="-122"/>
              <a:sym typeface="江城正义体 400W" panose="020B0400000000000000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17"/>
            </p:custDataLst>
          </p:nvPr>
        </p:nvSpPr>
        <p:spPr>
          <a:xfrm>
            <a:off x="9075420" y="2102485"/>
            <a:ext cx="2382520" cy="30918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indent="0" algn="l">
              <a:lnSpc>
                <a:spcPct val="100000"/>
              </a:lnSpc>
              <a:buFont typeface="江城正义体 400W" panose="020B0400000000000000" charset="-122"/>
              <a:buNone/>
            </a:pPr>
            <a:r>
              <a:rPr lang="zh-CN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围绕制造数据价值挖掘，实现生产过程自主优化</a:t>
            </a:r>
            <a:endParaRPr lang="zh-CN" alt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indent="0" algn="l">
              <a:lnSpc>
                <a:spcPct val="100000"/>
              </a:lnSpc>
              <a:buFont typeface="江城正义体 400W" panose="020B0400000000000000" charset="-122"/>
              <a:buNone/>
            </a:pPr>
            <a:endParaRPr lang="zh-CN" alt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AI视觉检测（质量识别与缺陷分析）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智能排产（生产计划优化）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预测性维护（设备状态预测）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  <a:p>
            <a:pPr indent="0" algn="ctr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altLang="en-US" sz="15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charset="0"/>
                <a:ea typeface="微软雅黑" charset="0"/>
                <a:cs typeface="+mn-ea"/>
                <a:sym typeface="江城正义体 400W" panose="020B0400000000000000" charset="-122"/>
              </a:rPr>
              <a:t>推动制造体系由自动化向智能化升级，是未来产业竞争重点</a:t>
            </a:r>
            <a:endParaRPr lang="zh-CN" altLang="en-US" sz="15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charset="0"/>
              <a:ea typeface="微软雅黑" charset="0"/>
              <a:cs typeface="+mn-ea"/>
              <a:sym typeface="江城正义体 400W" panose="020B0400000000000000" charset="-122"/>
            </a:endParaRPr>
          </a:p>
        </p:txBody>
      </p:sp>
      <p:sp>
        <p:nvSpPr>
          <p:cNvPr id="40" name="圆角矩形 39"/>
          <p:cNvSpPr/>
          <p:nvPr>
            <p:custDataLst>
              <p:tags r:id="rId18"/>
            </p:custDataLst>
          </p:nvPr>
        </p:nvSpPr>
        <p:spPr>
          <a:xfrm>
            <a:off x="9965055" y="5571490"/>
            <a:ext cx="483235" cy="319405"/>
          </a:xfrm>
          <a:prstGeom prst="roundRect">
            <a:avLst/>
          </a:prstGeom>
          <a:solidFill>
            <a:srgbClr val="3696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10000"/>
              </a:lnSpc>
            </a:pPr>
            <a:r>
              <a:rPr lang="en-US" altLang="zh-CN" sz="2200" i="1" dirty="0">
                <a:solidFill>
                  <a:schemeClr val="bg1"/>
                </a:solidFill>
                <a:latin typeface="微软雅黑" charset="0"/>
                <a:ea typeface="微软雅黑" charset="0"/>
                <a:cs typeface="江城正义体 400W" panose="020B0400000000000000" charset="-122"/>
                <a:sym typeface="+mn-lt"/>
              </a:rPr>
              <a:t>4</a:t>
            </a:r>
            <a:endParaRPr lang="en-US" altLang="zh-CN" sz="2200" i="1" dirty="0">
              <a:solidFill>
                <a:schemeClr val="bg1"/>
              </a:solidFill>
              <a:latin typeface="微软雅黑" charset="0"/>
              <a:ea typeface="微软雅黑" charset="0"/>
              <a:cs typeface="江城正义体 400W" panose="020B0400000000000000" charset="-122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123565" y="6075680"/>
            <a:ext cx="6563995" cy="64516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600">
                <a:latin typeface="微软雅黑" charset="0"/>
                <a:ea typeface="微软雅黑" charset="0"/>
              </a:rPr>
              <a:t>中游产业是</a:t>
            </a:r>
            <a:r>
              <a:rPr lang="zh-CN" altLang="en-US" b="1">
                <a:solidFill>
                  <a:srgbClr val="216BFF"/>
                </a:solidFill>
                <a:latin typeface="微软雅黑" charset="0"/>
                <a:ea typeface="微软雅黑" charset="0"/>
              </a:rPr>
              <a:t>智能制造价值实现核心</a:t>
            </a:r>
            <a:r>
              <a:rPr lang="zh-CN" altLang="en-US" sz="1600">
                <a:latin typeface="微软雅黑" charset="0"/>
                <a:ea typeface="微软雅黑" charset="0"/>
              </a:rPr>
              <a:t>，通过装备智能化与软件系统融合，构建</a:t>
            </a:r>
            <a:r>
              <a:rPr lang="zh-CN" altLang="en-US" b="1">
                <a:solidFill>
                  <a:srgbClr val="216BFF"/>
                </a:solidFill>
                <a:latin typeface="微软雅黑" charset="0"/>
                <a:ea typeface="微软雅黑" charset="0"/>
              </a:rPr>
              <a:t>高效率、高柔性</a:t>
            </a:r>
            <a:r>
              <a:rPr lang="zh-CN" altLang="en-US" sz="1600">
                <a:latin typeface="微软雅黑" charset="0"/>
                <a:ea typeface="微软雅黑" charset="0"/>
              </a:rPr>
              <a:t>的智能生产体系。</a:t>
            </a:r>
            <a:endParaRPr lang="zh-CN" altLang="en-US" sz="1600">
              <a:latin typeface="微软雅黑" charset="0"/>
              <a:ea typeface="微软雅黑" charset="0"/>
            </a:endParaRPr>
          </a:p>
        </p:txBody>
      </p:sp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32" grpId="0" bldLvl="0" animBg="1"/>
      <p:bldP spid="36" grpId="0" bldLvl="0" animBg="1"/>
      <p:bldP spid="40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7" name="图片 156" descr="images (1)"/>
          <p:cNvPicPr>
            <a:picLocks noChangeAspect="1"/>
          </p:cNvPicPr>
          <p:nvPr/>
        </p:nvPicPr>
        <p:blipFill>
          <a:blip r:embed="rId1">
            <a:alphaModFix amt="9000"/>
          </a:blip>
          <a:stretch>
            <a:fillRect/>
          </a:stretch>
        </p:blipFill>
        <p:spPr>
          <a:xfrm>
            <a:off x="0" y="1372870"/>
            <a:ext cx="12192000" cy="4956810"/>
          </a:xfrm>
          <a:prstGeom prst="rect">
            <a:avLst/>
          </a:prstGeom>
        </p:spPr>
      </p:pic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274955"/>
            <a:ext cx="9058910" cy="891540"/>
            <a:chOff x="1128" y="853"/>
            <a:chExt cx="14266" cy="1404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5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6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7"/>
              </p:custDataLst>
            </p:nvPr>
          </p:nvSpPr>
          <p:spPr>
            <a:xfrm>
              <a:off x="2076" y="853"/>
              <a:ext cx="13318" cy="14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下游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核心产业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结构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cap="all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微软雅黑" charset="-122"/>
                </a:rPr>
                <a:t>产业需求驱动智能制造技术渗透，加速制造体系向智能化升级</a:t>
              </a:r>
              <a:endParaRPr lang="zh-CN" altLang="en-US" sz="2000" cap="all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0"/>
                <a:ea typeface="微软雅黑" charset="0"/>
                <a:cs typeface="微软雅黑" charset="0"/>
                <a:sym typeface="微软雅黑" charset="-122"/>
              </a:endParaRPr>
            </a:p>
          </p:txBody>
        </p:sp>
      </p:grpSp>
      <p:sp>
        <p:nvSpPr>
          <p:cNvPr id="109" name="椭圆 108"/>
          <p:cNvSpPr/>
          <p:nvPr/>
        </p:nvSpPr>
        <p:spPr>
          <a:xfrm>
            <a:off x="4178935" y="1764506"/>
            <a:ext cx="3962400" cy="3962400"/>
          </a:xfrm>
          <a:prstGeom prst="ellipse">
            <a:avLst/>
          </a:prstGeom>
          <a:noFill/>
          <a:ln>
            <a:solidFill>
              <a:srgbClr val="4874CB">
                <a:alpha val="15000"/>
              </a:srgbClr>
            </a:solidFill>
          </a:ln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10" name="Oval 4+"/>
          <p:cNvSpPr/>
          <p:nvPr/>
        </p:nvSpPr>
        <p:spPr>
          <a:xfrm>
            <a:off x="4458335" y="2043906"/>
            <a:ext cx="3403600" cy="3403600"/>
          </a:xfrm>
          <a:prstGeom prst="ellipse">
            <a:avLst/>
          </a:prstGeom>
          <a:noFill/>
          <a:ln>
            <a:solidFill>
              <a:srgbClr val="4874CB">
                <a:alpha val="50000"/>
              </a:srgbClr>
            </a:solidFill>
          </a:ln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11" name="Oval 4++"/>
          <p:cNvSpPr/>
          <p:nvPr/>
        </p:nvSpPr>
        <p:spPr>
          <a:xfrm>
            <a:off x="4839335" y="2424906"/>
            <a:ext cx="2641600" cy="2641600"/>
          </a:xfrm>
          <a:prstGeom prst="ellipse">
            <a:avLst/>
          </a:prstGeom>
          <a:gradFill flip="none" rotWithShape="1">
            <a:gsLst>
              <a:gs pos="0">
                <a:srgbClr val="4874CB">
                  <a:alpha val="50000"/>
                </a:srgbClr>
              </a:gs>
              <a:gs pos="90000">
                <a:srgbClr val="4874CB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12" name="Oval 4+++"/>
          <p:cNvSpPr/>
          <p:nvPr/>
        </p:nvSpPr>
        <p:spPr>
          <a:xfrm>
            <a:off x="5220335" y="2805906"/>
            <a:ext cx="1879600" cy="1879600"/>
          </a:xfrm>
          <a:prstGeom prst="ellipse">
            <a:avLst/>
          </a:prstGeom>
          <a:gradFill flip="none" rotWithShape="1">
            <a:gsLst>
              <a:gs pos="0">
                <a:srgbClr val="4874CB"/>
              </a:gs>
              <a:gs pos="100000">
                <a:srgbClr val="4874CB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13" name="Oval 4++"/>
          <p:cNvSpPr/>
          <p:nvPr/>
        </p:nvSpPr>
        <p:spPr>
          <a:xfrm>
            <a:off x="4725035" y="2310606"/>
            <a:ext cx="2870200" cy="2870200"/>
          </a:xfrm>
          <a:prstGeom prst="ellipse">
            <a:avLst/>
          </a:prstGeom>
          <a:noFill/>
          <a:ln>
            <a:gradFill>
              <a:gsLst>
                <a:gs pos="0">
                  <a:srgbClr val="4874CB">
                    <a:alpha val="73000"/>
                  </a:srgbClr>
                </a:gs>
                <a:gs pos="75000">
                  <a:srgbClr val="4874CB">
                    <a:alpha val="0"/>
                  </a:srgbClr>
                </a:gs>
                <a:gs pos="25000">
                  <a:srgbClr val="28438D">
                    <a:alpha val="0"/>
                  </a:srgbClr>
                </a:gs>
                <a:gs pos="100000">
                  <a:srgbClr val="4874CB">
                    <a:alpha val="73000"/>
                  </a:srgbClr>
                </a:gs>
              </a:gsLst>
              <a:lin ang="5400000" scaled="1"/>
            </a:gradFill>
            <a:prstDash val="sysDash"/>
          </a:ln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2585771" y="1861407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874CB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汽车制造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4874CB"/>
              </a:solidFill>
              <a:effectLst/>
              <a:uLnTx/>
              <a:uFillTx/>
              <a:latin typeface="微软雅黑" charset="-122"/>
              <a:ea typeface="微软雅黑" charset="-122"/>
              <a:cs typeface="思源黑体 CN Normal" panose="020B0400000000000000" pitchFamily="34" charset="-122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938848" y="1449077"/>
            <a:ext cx="612774" cy="612774"/>
          </a:xfrm>
          <a:prstGeom prst="ellipse">
            <a:avLst/>
          </a:prstGeom>
          <a:solidFill>
            <a:srgbClr val="4874CB"/>
          </a:solidFill>
          <a:ln>
            <a:noFill/>
          </a:ln>
          <a:effectLst>
            <a:outerShdw blurRad="127000" dist="127000" dir="5400000" sx="90000" sy="90000" algn="t" rotWithShape="0">
              <a:srgbClr val="F2BA02">
                <a:alpha val="35000"/>
              </a:srgbClr>
            </a:outerShdw>
          </a:effectLst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cxnSp>
        <p:nvCxnSpPr>
          <p:cNvPr id="116" name="直接连接符 115"/>
          <p:cNvCxnSpPr/>
          <p:nvPr/>
        </p:nvCxnSpPr>
        <p:spPr>
          <a:xfrm>
            <a:off x="1740535" y="2259673"/>
            <a:ext cx="3550920" cy="0"/>
          </a:xfrm>
          <a:prstGeom prst="line">
            <a:avLst/>
          </a:prstGeom>
          <a:ln w="12700">
            <a:solidFill>
              <a:srgbClr val="4874CB">
                <a:alpha val="50000"/>
              </a:srgbClr>
            </a:solidFill>
            <a:tailEnd type="oval"/>
          </a:ln>
        </p:spPr>
        <p:style>
          <a:lnRef idx="1">
            <a:srgbClr val="4874CB"/>
          </a:lnRef>
          <a:fillRef idx="0">
            <a:srgbClr val="4874CB"/>
          </a:fillRef>
          <a:effectRef idx="0">
            <a:srgbClr val="4874CB"/>
          </a:effectRef>
          <a:fontRef idx="minor">
            <a:sysClr val="windowText" lastClr="000000"/>
          </a:fontRef>
        </p:style>
      </p:cxnSp>
      <p:sp>
        <p:nvSpPr>
          <p:cNvPr id="117" name="矩形 116"/>
          <p:cNvSpPr/>
          <p:nvPr/>
        </p:nvSpPr>
        <p:spPr>
          <a:xfrm>
            <a:off x="2522220" y="2043773"/>
            <a:ext cx="63500" cy="63500"/>
          </a:xfrm>
          <a:prstGeom prst="rect">
            <a:avLst/>
          </a:prstGeom>
          <a:solidFill>
            <a:srgbClr val="4874CB"/>
          </a:solidFill>
          <a:ln>
            <a:noFill/>
          </a:ln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1826946" y="4145032"/>
            <a:ext cx="154114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4874CB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微软雅黑" charset="-122"/>
              </a:rPr>
              <a:t>3C电子制造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4874CB"/>
              </a:solidFill>
              <a:effectLst/>
              <a:uLnTx/>
              <a:uFillTx/>
              <a:latin typeface="微软雅黑" charset="-122"/>
              <a:ea typeface="微软雅黑" charset="-122"/>
              <a:cs typeface="微软雅黑" charset="-122"/>
            </a:endParaRPr>
          </a:p>
        </p:txBody>
      </p:sp>
      <p:cxnSp>
        <p:nvCxnSpPr>
          <p:cNvPr id="119" name="直接连接符 118"/>
          <p:cNvCxnSpPr/>
          <p:nvPr/>
        </p:nvCxnSpPr>
        <p:spPr>
          <a:xfrm>
            <a:off x="1551305" y="4517263"/>
            <a:ext cx="3086735" cy="0"/>
          </a:xfrm>
          <a:prstGeom prst="line">
            <a:avLst/>
          </a:prstGeom>
          <a:ln w="12700">
            <a:solidFill>
              <a:srgbClr val="4874CB">
                <a:alpha val="50000"/>
              </a:srgbClr>
            </a:solidFill>
            <a:tailEnd type="oval"/>
          </a:ln>
        </p:spPr>
        <p:style>
          <a:lnRef idx="1">
            <a:srgbClr val="4874CB"/>
          </a:lnRef>
          <a:fillRef idx="0">
            <a:srgbClr val="4874CB"/>
          </a:fillRef>
          <a:effectRef idx="0">
            <a:srgbClr val="4874CB"/>
          </a:effectRef>
          <a:fontRef idx="minor">
            <a:sysClr val="windowText" lastClr="000000"/>
          </a:fontRef>
        </p:style>
      </p:cxnSp>
      <p:sp>
        <p:nvSpPr>
          <p:cNvPr id="120" name="矩形 119"/>
          <p:cNvSpPr/>
          <p:nvPr/>
        </p:nvSpPr>
        <p:spPr>
          <a:xfrm>
            <a:off x="1763395" y="4286758"/>
            <a:ext cx="63500" cy="63500"/>
          </a:xfrm>
          <a:prstGeom prst="rect">
            <a:avLst/>
          </a:prstGeom>
          <a:solidFill>
            <a:srgbClr val="4874CB"/>
          </a:solidFill>
          <a:ln>
            <a:noFill/>
          </a:ln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21" name="任意多边形: 形状 19"/>
          <p:cNvSpPr/>
          <p:nvPr/>
        </p:nvSpPr>
        <p:spPr>
          <a:xfrm>
            <a:off x="1242695" y="1754505"/>
            <a:ext cx="5063490" cy="2122170"/>
          </a:xfrm>
          <a:custGeom>
            <a:avLst/>
            <a:gdLst>
              <a:gd name="connsiteX0" fmla="*/ 347266 w 5063331"/>
              <a:gd name="connsiteY0" fmla="*/ 0 h 1860550"/>
              <a:gd name="connsiteX1" fmla="*/ 4905649 w 5063331"/>
              <a:gd name="connsiteY1" fmla="*/ 0 h 1860550"/>
              <a:gd name="connsiteX2" fmla="*/ 5063331 w 5063331"/>
              <a:gd name="connsiteY2" fmla="*/ 157682 h 1860550"/>
              <a:gd name="connsiteX3" fmla="*/ 5063331 w 5063331"/>
              <a:gd name="connsiteY3" fmla="*/ 1702868 h 1860550"/>
              <a:gd name="connsiteX4" fmla="*/ 4905649 w 5063331"/>
              <a:gd name="connsiteY4" fmla="*/ 1860550 h 1860550"/>
              <a:gd name="connsiteX5" fmla="*/ 157682 w 5063331"/>
              <a:gd name="connsiteY5" fmla="*/ 1860550 h 1860550"/>
              <a:gd name="connsiteX6" fmla="*/ 0 w 5063331"/>
              <a:gd name="connsiteY6" fmla="*/ 1702868 h 1860550"/>
              <a:gd name="connsiteX7" fmla="*/ 0 w 5063331"/>
              <a:gd name="connsiteY7" fmla="*/ 345804 h 1860550"/>
              <a:gd name="connsiteX8" fmla="*/ 2382 w 5063331"/>
              <a:gd name="connsiteY8" fmla="*/ 346044 h 1860550"/>
              <a:gd name="connsiteX9" fmla="*/ 347461 w 5063331"/>
              <a:gd name="connsiteY9" fmla="*/ 965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63331" h="1860550">
                <a:moveTo>
                  <a:pt x="347266" y="0"/>
                </a:moveTo>
                <a:lnTo>
                  <a:pt x="4905649" y="0"/>
                </a:lnTo>
                <a:cubicBezTo>
                  <a:pt x="4992734" y="0"/>
                  <a:pt x="5063331" y="70597"/>
                  <a:pt x="5063331" y="157682"/>
                </a:cubicBezTo>
                <a:lnTo>
                  <a:pt x="5063331" y="1702868"/>
                </a:lnTo>
                <a:cubicBezTo>
                  <a:pt x="5063331" y="1789953"/>
                  <a:pt x="4992734" y="1860550"/>
                  <a:pt x="4905649" y="1860550"/>
                </a:cubicBezTo>
                <a:lnTo>
                  <a:pt x="157682" y="1860550"/>
                </a:lnTo>
                <a:cubicBezTo>
                  <a:pt x="70597" y="1860550"/>
                  <a:pt x="0" y="1789953"/>
                  <a:pt x="0" y="1702868"/>
                </a:cubicBezTo>
                <a:lnTo>
                  <a:pt x="0" y="345804"/>
                </a:lnTo>
                <a:lnTo>
                  <a:pt x="2382" y="346044"/>
                </a:lnTo>
                <a:cubicBezTo>
                  <a:pt x="192964" y="346044"/>
                  <a:pt x="347461" y="191547"/>
                  <a:pt x="347461" y="965"/>
                </a:cubicBezTo>
                <a:close/>
              </a:path>
            </a:pathLst>
          </a:custGeom>
          <a:noFill/>
          <a:ln>
            <a:gradFill flip="none" rotWithShape="1">
              <a:gsLst>
                <a:gs pos="22000">
                  <a:srgbClr val="4874CB">
                    <a:alpha val="70000"/>
                  </a:srgbClr>
                </a:gs>
                <a:gs pos="60000">
                  <a:srgbClr val="4874CB">
                    <a:alpha val="0"/>
                  </a:srgbClr>
                </a:gs>
              </a:gsLst>
              <a:lin ang="3000000" scaled="0"/>
              <a:tileRect/>
            </a:gradFill>
          </a:ln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22" name="椭圆 121"/>
          <p:cNvSpPr/>
          <p:nvPr/>
        </p:nvSpPr>
        <p:spPr>
          <a:xfrm flipV="1">
            <a:off x="938848" y="5616252"/>
            <a:ext cx="612774" cy="612774"/>
          </a:xfrm>
          <a:prstGeom prst="ellipse">
            <a:avLst/>
          </a:prstGeom>
          <a:solidFill>
            <a:srgbClr val="4874CB"/>
          </a:solidFill>
          <a:ln>
            <a:noFill/>
          </a:ln>
          <a:effectLst>
            <a:outerShdw blurRad="127000" dist="127000" dir="5400000" sx="90000" sy="90000" algn="t" rotWithShape="0">
              <a:srgbClr val="F2BA02">
                <a:alpha val="35000"/>
              </a:srgbClr>
            </a:outerShdw>
          </a:effectLst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23" name="任意多边形: 形状 21"/>
          <p:cNvSpPr/>
          <p:nvPr/>
        </p:nvSpPr>
        <p:spPr>
          <a:xfrm flipV="1">
            <a:off x="1242853" y="4063054"/>
            <a:ext cx="5063331" cy="1860550"/>
          </a:xfrm>
          <a:custGeom>
            <a:avLst/>
            <a:gdLst>
              <a:gd name="connsiteX0" fmla="*/ 347266 w 5063331"/>
              <a:gd name="connsiteY0" fmla="*/ 0 h 1860550"/>
              <a:gd name="connsiteX1" fmla="*/ 4905649 w 5063331"/>
              <a:gd name="connsiteY1" fmla="*/ 0 h 1860550"/>
              <a:gd name="connsiteX2" fmla="*/ 5063331 w 5063331"/>
              <a:gd name="connsiteY2" fmla="*/ 157682 h 1860550"/>
              <a:gd name="connsiteX3" fmla="*/ 5063331 w 5063331"/>
              <a:gd name="connsiteY3" fmla="*/ 1702868 h 1860550"/>
              <a:gd name="connsiteX4" fmla="*/ 4905649 w 5063331"/>
              <a:gd name="connsiteY4" fmla="*/ 1860550 h 1860550"/>
              <a:gd name="connsiteX5" fmla="*/ 157682 w 5063331"/>
              <a:gd name="connsiteY5" fmla="*/ 1860550 h 1860550"/>
              <a:gd name="connsiteX6" fmla="*/ 0 w 5063331"/>
              <a:gd name="connsiteY6" fmla="*/ 1702868 h 1860550"/>
              <a:gd name="connsiteX7" fmla="*/ 0 w 5063331"/>
              <a:gd name="connsiteY7" fmla="*/ 345804 h 1860550"/>
              <a:gd name="connsiteX8" fmla="*/ 2382 w 5063331"/>
              <a:gd name="connsiteY8" fmla="*/ 346044 h 1860550"/>
              <a:gd name="connsiteX9" fmla="*/ 347461 w 5063331"/>
              <a:gd name="connsiteY9" fmla="*/ 965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63331" h="1860550">
                <a:moveTo>
                  <a:pt x="347266" y="0"/>
                </a:moveTo>
                <a:lnTo>
                  <a:pt x="4905649" y="0"/>
                </a:lnTo>
                <a:cubicBezTo>
                  <a:pt x="4992734" y="0"/>
                  <a:pt x="5063331" y="70597"/>
                  <a:pt x="5063331" y="157682"/>
                </a:cubicBezTo>
                <a:lnTo>
                  <a:pt x="5063331" y="1702868"/>
                </a:lnTo>
                <a:cubicBezTo>
                  <a:pt x="5063331" y="1789953"/>
                  <a:pt x="4992734" y="1860550"/>
                  <a:pt x="4905649" y="1860550"/>
                </a:cubicBezTo>
                <a:lnTo>
                  <a:pt x="157682" y="1860550"/>
                </a:lnTo>
                <a:cubicBezTo>
                  <a:pt x="70597" y="1860550"/>
                  <a:pt x="0" y="1789953"/>
                  <a:pt x="0" y="1702868"/>
                </a:cubicBezTo>
                <a:lnTo>
                  <a:pt x="0" y="345804"/>
                </a:lnTo>
                <a:lnTo>
                  <a:pt x="2382" y="346044"/>
                </a:lnTo>
                <a:cubicBezTo>
                  <a:pt x="192964" y="346044"/>
                  <a:pt x="347461" y="191547"/>
                  <a:pt x="347461" y="965"/>
                </a:cubicBezTo>
                <a:close/>
              </a:path>
            </a:pathLst>
          </a:custGeom>
          <a:noFill/>
          <a:ln>
            <a:gradFill flip="none" rotWithShape="1">
              <a:gsLst>
                <a:gs pos="22000">
                  <a:srgbClr val="4874CB">
                    <a:alpha val="70000"/>
                  </a:srgbClr>
                </a:gs>
                <a:gs pos="60000">
                  <a:srgbClr val="4874CB">
                    <a:alpha val="0"/>
                  </a:srgbClr>
                </a:gs>
              </a:gsLst>
              <a:lin ang="3000000" scaled="0"/>
              <a:tileRect/>
            </a:gradFill>
          </a:ln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24" name="任意多边形: 形状 22"/>
          <p:cNvSpPr/>
          <p:nvPr/>
        </p:nvSpPr>
        <p:spPr>
          <a:xfrm flipH="1">
            <a:off x="6019800" y="1754505"/>
            <a:ext cx="5063490" cy="2122170"/>
          </a:xfrm>
          <a:custGeom>
            <a:avLst/>
            <a:gdLst>
              <a:gd name="connsiteX0" fmla="*/ 347266 w 5063331"/>
              <a:gd name="connsiteY0" fmla="*/ 0 h 1860550"/>
              <a:gd name="connsiteX1" fmla="*/ 4905649 w 5063331"/>
              <a:gd name="connsiteY1" fmla="*/ 0 h 1860550"/>
              <a:gd name="connsiteX2" fmla="*/ 5063331 w 5063331"/>
              <a:gd name="connsiteY2" fmla="*/ 157682 h 1860550"/>
              <a:gd name="connsiteX3" fmla="*/ 5063331 w 5063331"/>
              <a:gd name="connsiteY3" fmla="*/ 1702868 h 1860550"/>
              <a:gd name="connsiteX4" fmla="*/ 4905649 w 5063331"/>
              <a:gd name="connsiteY4" fmla="*/ 1860550 h 1860550"/>
              <a:gd name="connsiteX5" fmla="*/ 157682 w 5063331"/>
              <a:gd name="connsiteY5" fmla="*/ 1860550 h 1860550"/>
              <a:gd name="connsiteX6" fmla="*/ 0 w 5063331"/>
              <a:gd name="connsiteY6" fmla="*/ 1702868 h 1860550"/>
              <a:gd name="connsiteX7" fmla="*/ 0 w 5063331"/>
              <a:gd name="connsiteY7" fmla="*/ 345804 h 1860550"/>
              <a:gd name="connsiteX8" fmla="*/ 2382 w 5063331"/>
              <a:gd name="connsiteY8" fmla="*/ 346044 h 1860550"/>
              <a:gd name="connsiteX9" fmla="*/ 347461 w 5063331"/>
              <a:gd name="connsiteY9" fmla="*/ 965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63331" h="1860550">
                <a:moveTo>
                  <a:pt x="347266" y="0"/>
                </a:moveTo>
                <a:lnTo>
                  <a:pt x="4905649" y="0"/>
                </a:lnTo>
                <a:cubicBezTo>
                  <a:pt x="4992734" y="0"/>
                  <a:pt x="5063331" y="70597"/>
                  <a:pt x="5063331" y="157682"/>
                </a:cubicBezTo>
                <a:lnTo>
                  <a:pt x="5063331" y="1702868"/>
                </a:lnTo>
                <a:cubicBezTo>
                  <a:pt x="5063331" y="1789953"/>
                  <a:pt x="4992734" y="1860550"/>
                  <a:pt x="4905649" y="1860550"/>
                </a:cubicBezTo>
                <a:lnTo>
                  <a:pt x="157682" y="1860550"/>
                </a:lnTo>
                <a:cubicBezTo>
                  <a:pt x="70597" y="1860550"/>
                  <a:pt x="0" y="1789953"/>
                  <a:pt x="0" y="1702868"/>
                </a:cubicBezTo>
                <a:lnTo>
                  <a:pt x="0" y="345804"/>
                </a:lnTo>
                <a:lnTo>
                  <a:pt x="2382" y="346044"/>
                </a:lnTo>
                <a:cubicBezTo>
                  <a:pt x="192964" y="346044"/>
                  <a:pt x="347461" y="191547"/>
                  <a:pt x="347461" y="965"/>
                </a:cubicBezTo>
                <a:close/>
              </a:path>
            </a:pathLst>
          </a:custGeom>
          <a:noFill/>
          <a:ln>
            <a:gradFill flip="none" rotWithShape="1">
              <a:gsLst>
                <a:gs pos="22000">
                  <a:srgbClr val="4874CB">
                    <a:alpha val="70000"/>
                  </a:srgbClr>
                </a:gs>
                <a:gs pos="60000">
                  <a:srgbClr val="4874CB">
                    <a:alpha val="0"/>
                  </a:srgbClr>
                </a:gs>
              </a:gsLst>
              <a:lin ang="3000000" scaled="0"/>
              <a:tileRect/>
            </a:gradFill>
          </a:ln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25" name="Oval 5+"/>
          <p:cNvSpPr/>
          <p:nvPr/>
        </p:nvSpPr>
        <p:spPr>
          <a:xfrm flipH="1">
            <a:off x="10774662" y="1449077"/>
            <a:ext cx="612774" cy="612774"/>
          </a:xfrm>
          <a:prstGeom prst="ellipse">
            <a:avLst/>
          </a:prstGeom>
          <a:solidFill>
            <a:srgbClr val="4874CB"/>
          </a:solidFill>
          <a:ln>
            <a:noFill/>
          </a:ln>
          <a:effectLst>
            <a:outerShdw blurRad="127000" dist="127000" dir="5400000" sx="90000" sy="90000" algn="t" rotWithShape="0">
              <a:srgbClr val="F2BA02">
                <a:alpha val="35000"/>
              </a:srgbClr>
            </a:outerShdw>
          </a:effectLst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26" name="椭圆 125"/>
          <p:cNvSpPr/>
          <p:nvPr/>
        </p:nvSpPr>
        <p:spPr>
          <a:xfrm flipH="1" flipV="1">
            <a:off x="10774662" y="5429562"/>
            <a:ext cx="612774" cy="612774"/>
          </a:xfrm>
          <a:prstGeom prst="ellipse">
            <a:avLst/>
          </a:prstGeom>
          <a:solidFill>
            <a:srgbClr val="4874CB"/>
          </a:solidFill>
          <a:ln>
            <a:noFill/>
          </a:ln>
          <a:effectLst>
            <a:outerShdw blurRad="127000" dist="127000" dir="5400000" sx="90000" sy="90000" algn="t" rotWithShape="0">
              <a:srgbClr val="F2BA02">
                <a:alpha val="35000"/>
              </a:srgbClr>
            </a:outerShdw>
          </a:effectLst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27" name="任意多边形: 形状 25"/>
          <p:cNvSpPr/>
          <p:nvPr/>
        </p:nvSpPr>
        <p:spPr>
          <a:xfrm flipH="1" flipV="1">
            <a:off x="6020100" y="4063054"/>
            <a:ext cx="5063331" cy="1860550"/>
          </a:xfrm>
          <a:custGeom>
            <a:avLst/>
            <a:gdLst>
              <a:gd name="connsiteX0" fmla="*/ 347266 w 5063331"/>
              <a:gd name="connsiteY0" fmla="*/ 0 h 1860550"/>
              <a:gd name="connsiteX1" fmla="*/ 4905649 w 5063331"/>
              <a:gd name="connsiteY1" fmla="*/ 0 h 1860550"/>
              <a:gd name="connsiteX2" fmla="*/ 5063331 w 5063331"/>
              <a:gd name="connsiteY2" fmla="*/ 157682 h 1860550"/>
              <a:gd name="connsiteX3" fmla="*/ 5063331 w 5063331"/>
              <a:gd name="connsiteY3" fmla="*/ 1702868 h 1860550"/>
              <a:gd name="connsiteX4" fmla="*/ 4905649 w 5063331"/>
              <a:gd name="connsiteY4" fmla="*/ 1860550 h 1860550"/>
              <a:gd name="connsiteX5" fmla="*/ 157682 w 5063331"/>
              <a:gd name="connsiteY5" fmla="*/ 1860550 h 1860550"/>
              <a:gd name="connsiteX6" fmla="*/ 0 w 5063331"/>
              <a:gd name="connsiteY6" fmla="*/ 1702868 h 1860550"/>
              <a:gd name="connsiteX7" fmla="*/ 0 w 5063331"/>
              <a:gd name="connsiteY7" fmla="*/ 345804 h 1860550"/>
              <a:gd name="connsiteX8" fmla="*/ 2382 w 5063331"/>
              <a:gd name="connsiteY8" fmla="*/ 346044 h 1860550"/>
              <a:gd name="connsiteX9" fmla="*/ 347461 w 5063331"/>
              <a:gd name="connsiteY9" fmla="*/ 965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63331" h="1860550">
                <a:moveTo>
                  <a:pt x="347266" y="0"/>
                </a:moveTo>
                <a:lnTo>
                  <a:pt x="4905649" y="0"/>
                </a:lnTo>
                <a:cubicBezTo>
                  <a:pt x="4992734" y="0"/>
                  <a:pt x="5063331" y="70597"/>
                  <a:pt x="5063331" y="157682"/>
                </a:cubicBezTo>
                <a:lnTo>
                  <a:pt x="5063331" y="1702868"/>
                </a:lnTo>
                <a:cubicBezTo>
                  <a:pt x="5063331" y="1789953"/>
                  <a:pt x="4992734" y="1860550"/>
                  <a:pt x="4905649" y="1860550"/>
                </a:cubicBezTo>
                <a:lnTo>
                  <a:pt x="157682" y="1860550"/>
                </a:lnTo>
                <a:cubicBezTo>
                  <a:pt x="70597" y="1860550"/>
                  <a:pt x="0" y="1789953"/>
                  <a:pt x="0" y="1702868"/>
                </a:cubicBezTo>
                <a:lnTo>
                  <a:pt x="0" y="345804"/>
                </a:lnTo>
                <a:lnTo>
                  <a:pt x="2382" y="346044"/>
                </a:lnTo>
                <a:cubicBezTo>
                  <a:pt x="192964" y="346044"/>
                  <a:pt x="347461" y="191547"/>
                  <a:pt x="347461" y="965"/>
                </a:cubicBezTo>
                <a:close/>
              </a:path>
            </a:pathLst>
          </a:custGeom>
          <a:noFill/>
          <a:ln>
            <a:gradFill flip="none" rotWithShape="1">
              <a:gsLst>
                <a:gs pos="22000">
                  <a:srgbClr val="4874CB">
                    <a:alpha val="70000"/>
                  </a:srgbClr>
                </a:gs>
                <a:gs pos="60000">
                  <a:srgbClr val="4874CB">
                    <a:alpha val="0"/>
                  </a:srgbClr>
                </a:gs>
              </a:gsLst>
              <a:lin ang="3000000" scaled="0"/>
              <a:tileRect/>
            </a:gradFill>
          </a:ln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28" name="TextBox 41+"/>
          <p:cNvSpPr txBox="1"/>
          <p:nvPr/>
        </p:nvSpPr>
        <p:spPr>
          <a:xfrm>
            <a:off x="8141336" y="1888712"/>
            <a:ext cx="145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4874CB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微软雅黑" charset="-122"/>
              </a:rPr>
              <a:t>新能源制造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4874CB"/>
              </a:solidFill>
              <a:effectLst/>
              <a:uLnTx/>
              <a:uFillTx/>
              <a:latin typeface="微软雅黑" charset="-122"/>
              <a:ea typeface="微软雅黑" charset="-122"/>
              <a:cs typeface="微软雅黑" charset="-122"/>
            </a:endParaRPr>
          </a:p>
        </p:txBody>
      </p:sp>
      <p:sp>
        <p:nvSpPr>
          <p:cNvPr id="129" name="TextBox 61+"/>
          <p:cNvSpPr txBox="1"/>
          <p:nvPr/>
        </p:nvSpPr>
        <p:spPr>
          <a:xfrm>
            <a:off x="8789671" y="414884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4874CB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半导体与高端装备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4874CB"/>
              </a:solidFill>
              <a:effectLst/>
              <a:uLnTx/>
              <a:uFillTx/>
              <a:latin typeface="微软雅黑" charset="-122"/>
              <a:ea typeface="微软雅黑" charset="-122"/>
              <a:cs typeface="思源黑体 CN Normal" panose="020B0400000000000000" pitchFamily="34" charset="-122"/>
            </a:endParaRPr>
          </a:p>
        </p:txBody>
      </p:sp>
      <p:cxnSp>
        <p:nvCxnSpPr>
          <p:cNvPr id="130" name="直接连接符 129"/>
          <p:cNvCxnSpPr/>
          <p:nvPr/>
        </p:nvCxnSpPr>
        <p:spPr>
          <a:xfrm flipH="1">
            <a:off x="7328535" y="2281263"/>
            <a:ext cx="3171825" cy="0"/>
          </a:xfrm>
          <a:prstGeom prst="line">
            <a:avLst/>
          </a:prstGeom>
          <a:ln w="12700">
            <a:solidFill>
              <a:srgbClr val="4874CB">
                <a:alpha val="50000"/>
              </a:srgbClr>
            </a:solidFill>
            <a:tailEnd type="oval"/>
          </a:ln>
        </p:spPr>
        <p:style>
          <a:lnRef idx="1">
            <a:srgbClr val="4874CB"/>
          </a:lnRef>
          <a:fillRef idx="0">
            <a:srgbClr val="4874CB"/>
          </a:fillRef>
          <a:effectRef idx="0">
            <a:srgbClr val="4874CB"/>
          </a:effectRef>
          <a:fontRef idx="minor">
            <a:sysClr val="windowText" lastClr="000000"/>
          </a:fontRef>
        </p:style>
      </p:cxnSp>
      <p:sp>
        <p:nvSpPr>
          <p:cNvPr id="131" name="矩形 130"/>
          <p:cNvSpPr/>
          <p:nvPr/>
        </p:nvSpPr>
        <p:spPr>
          <a:xfrm flipH="1">
            <a:off x="8113395" y="2061553"/>
            <a:ext cx="63500" cy="63500"/>
          </a:xfrm>
          <a:prstGeom prst="rect">
            <a:avLst/>
          </a:prstGeom>
          <a:solidFill>
            <a:srgbClr val="4874CB"/>
          </a:solidFill>
          <a:ln>
            <a:noFill/>
          </a:ln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cxnSp>
        <p:nvCxnSpPr>
          <p:cNvPr id="132" name="直接连接符 131"/>
          <p:cNvCxnSpPr/>
          <p:nvPr/>
        </p:nvCxnSpPr>
        <p:spPr>
          <a:xfrm flipH="1">
            <a:off x="7566660" y="4543933"/>
            <a:ext cx="3009900" cy="0"/>
          </a:xfrm>
          <a:prstGeom prst="line">
            <a:avLst/>
          </a:prstGeom>
          <a:ln w="12700">
            <a:solidFill>
              <a:srgbClr val="4874CB">
                <a:alpha val="50000"/>
              </a:srgbClr>
            </a:solidFill>
            <a:tailEnd type="oval"/>
          </a:ln>
        </p:spPr>
        <p:style>
          <a:lnRef idx="1">
            <a:srgbClr val="4874CB"/>
          </a:lnRef>
          <a:fillRef idx="0">
            <a:srgbClr val="4874CB"/>
          </a:fillRef>
          <a:effectRef idx="0">
            <a:srgbClr val="4874CB"/>
          </a:effectRef>
          <a:fontRef idx="minor">
            <a:sysClr val="windowText" lastClr="000000"/>
          </a:fontRef>
        </p:style>
      </p:cxnSp>
      <p:sp>
        <p:nvSpPr>
          <p:cNvPr id="133" name="矩形 132"/>
          <p:cNvSpPr/>
          <p:nvPr/>
        </p:nvSpPr>
        <p:spPr>
          <a:xfrm flipH="1">
            <a:off x="8756015" y="4286758"/>
            <a:ext cx="63500" cy="63500"/>
          </a:xfrm>
          <a:prstGeom prst="rect">
            <a:avLst/>
          </a:prstGeom>
          <a:solidFill>
            <a:srgbClr val="4874CB"/>
          </a:solidFill>
          <a:ln>
            <a:noFill/>
          </a:ln>
        </p:spPr>
        <p:style>
          <a:lnRef idx="2">
            <a:srgbClr val="4874CB">
              <a:shade val="50000"/>
            </a:srgbClr>
          </a:lnRef>
          <a:fillRef idx="1">
            <a:srgbClr val="4874CB"/>
          </a:fillRef>
          <a:effectRef idx="0">
            <a:srgbClr val="4874CB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34" name="文本框 133"/>
          <p:cNvSpPr txBox="1"/>
          <p:nvPr/>
        </p:nvSpPr>
        <p:spPr>
          <a:xfrm>
            <a:off x="4004644" y="1764671"/>
            <a:ext cx="745717" cy="584775"/>
          </a:xfrm>
          <a:prstGeom prst="rect">
            <a:avLst/>
          </a:prstGeom>
          <a:noFill/>
        </p:spPr>
        <p:txBody>
          <a:bodyPr vert="horz" wrap="square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思源黑体 CN Normal" panose="020B0400000000000000" pitchFamily="34" charset="-122"/>
                <a:ea typeface="+mj-ea"/>
                <a:cs typeface="思源黑体 CN Normal" panose="020B0400000000000000" pitchFamily="34" charset="-122"/>
              </a:rPr>
              <a:t>01</a:t>
            </a:r>
            <a:endParaRPr kumimoji="0" lang="en-US" altLang="zh-CN" sz="3200" b="0" i="0" u="none" strike="noStrike" kern="1200" cap="none" spc="0" normalizeH="0" baseline="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uLnTx/>
              <a:uFillTx/>
              <a:latin typeface="思源黑体 CN Normal" panose="020B0400000000000000" pitchFamily="34" charset="-122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7447354" y="1771021"/>
            <a:ext cx="745717" cy="584775"/>
          </a:xfrm>
          <a:prstGeom prst="rect">
            <a:avLst/>
          </a:prstGeom>
          <a:noFill/>
        </p:spPr>
        <p:txBody>
          <a:bodyPr vert="horz" wrap="square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思源黑体 CN Normal" panose="020B0400000000000000" pitchFamily="34" charset="-122"/>
                <a:ea typeface="+mj-ea"/>
                <a:cs typeface="思源黑体 CN Normal" panose="020B0400000000000000" pitchFamily="34" charset="-122"/>
              </a:rPr>
              <a:t>03</a:t>
            </a:r>
            <a:endParaRPr kumimoji="0" lang="en-US" altLang="zh-CN" sz="3200" b="0" i="0" u="none" strike="noStrike" kern="1200" cap="none" spc="0" normalizeH="0" baseline="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uLnTx/>
              <a:uFillTx/>
              <a:latin typeface="思源黑体 CN Normal" panose="020B0400000000000000" pitchFamily="34" charset="-122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36" name="文本框 135"/>
          <p:cNvSpPr txBox="1"/>
          <p:nvPr/>
        </p:nvSpPr>
        <p:spPr>
          <a:xfrm>
            <a:off x="3552524" y="4036461"/>
            <a:ext cx="745717" cy="584775"/>
          </a:xfrm>
          <a:prstGeom prst="rect">
            <a:avLst/>
          </a:prstGeom>
          <a:noFill/>
        </p:spPr>
        <p:txBody>
          <a:bodyPr vert="horz" wrap="square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思源黑体 CN Normal" panose="020B0400000000000000" pitchFamily="34" charset="-122"/>
                <a:ea typeface="+mj-ea"/>
                <a:cs typeface="思源黑体 CN Normal" panose="020B0400000000000000" pitchFamily="34" charset="-122"/>
              </a:rPr>
              <a:t>02</a:t>
            </a:r>
            <a:endParaRPr kumimoji="0" lang="en-US" altLang="zh-CN" sz="3200" b="0" i="0" u="none" strike="noStrike" kern="1200" cap="none" spc="0" normalizeH="0" baseline="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uLnTx/>
              <a:uFillTx/>
              <a:latin typeface="思源黑体 CN Normal" panose="020B0400000000000000" pitchFamily="34" charset="-122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8074099" y="4019316"/>
            <a:ext cx="745717" cy="584775"/>
          </a:xfrm>
          <a:prstGeom prst="rect">
            <a:avLst/>
          </a:prstGeom>
          <a:noFill/>
        </p:spPr>
        <p:txBody>
          <a:bodyPr vert="horz" wrap="square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思源黑体 CN Normal" panose="020B0400000000000000" pitchFamily="34" charset="-122"/>
                <a:ea typeface="+mj-ea"/>
                <a:cs typeface="思源黑体 CN Normal" panose="020B0400000000000000" pitchFamily="34" charset="-122"/>
              </a:rPr>
              <a:t>04</a:t>
            </a:r>
            <a:endParaRPr kumimoji="0" lang="en-US" altLang="zh-CN" sz="3200" b="0" i="0" u="none" strike="noStrike" kern="1200" cap="none" spc="0" normalizeH="0" baseline="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uLnTx/>
              <a:uFillTx/>
              <a:latin typeface="思源黑体 CN Normal" panose="020B0400000000000000" pitchFamily="34" charset="-122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38" name="图形 55"/>
          <p:cNvSpPr/>
          <p:nvPr/>
        </p:nvSpPr>
        <p:spPr>
          <a:xfrm>
            <a:off x="1095218" y="5786400"/>
            <a:ext cx="283239" cy="272478"/>
          </a:xfrm>
          <a:custGeom>
            <a:avLst/>
            <a:gdLst>
              <a:gd name="connsiteX0" fmla="*/ 707597 w 725797"/>
              <a:gd name="connsiteY0" fmla="*/ 2269 h 698221"/>
              <a:gd name="connsiteX1" fmla="*/ 693751 w 725797"/>
              <a:gd name="connsiteY1" fmla="*/ 315 h 698221"/>
              <a:gd name="connsiteX2" fmla="*/ 586221 w 725797"/>
              <a:gd name="connsiteY2" fmla="*/ 315 h 698221"/>
              <a:gd name="connsiteX3" fmla="*/ 558306 w 725797"/>
              <a:gd name="connsiteY3" fmla="*/ 28230 h 698221"/>
              <a:gd name="connsiteX4" fmla="*/ 586221 w 725797"/>
              <a:gd name="connsiteY4" fmla="*/ 56145 h 698221"/>
              <a:gd name="connsiteX5" fmla="*/ 627759 w 725797"/>
              <a:gd name="connsiteY5" fmla="*/ 56145 h 698221"/>
              <a:gd name="connsiteX6" fmla="*/ 474113 w 725797"/>
              <a:gd name="connsiteY6" fmla="*/ 209791 h 698221"/>
              <a:gd name="connsiteX7" fmla="*/ 272732 w 725797"/>
              <a:gd name="connsiteY7" fmla="*/ 8354 h 698221"/>
              <a:gd name="connsiteX8" fmla="*/ 250847 w 725797"/>
              <a:gd name="connsiteY8" fmla="*/ 35 h 698221"/>
              <a:gd name="connsiteX9" fmla="*/ 229296 w 725797"/>
              <a:gd name="connsiteY9" fmla="*/ 8298 h 698221"/>
              <a:gd name="connsiteX10" fmla="*/ 7984 w 725797"/>
              <a:gd name="connsiteY10" fmla="*/ 229667 h 698221"/>
              <a:gd name="connsiteX11" fmla="*/ 9586 w 725797"/>
              <a:gd name="connsiteY11" fmla="*/ 270535 h 698221"/>
              <a:gd name="connsiteX12" fmla="*/ 48852 w 725797"/>
              <a:gd name="connsiteY12" fmla="*/ 270535 h 698221"/>
              <a:gd name="connsiteX13" fmla="*/ 250568 w 725797"/>
              <a:gd name="connsiteY13" fmla="*/ 68763 h 698221"/>
              <a:gd name="connsiteX14" fmla="*/ 452228 w 725797"/>
              <a:gd name="connsiteY14" fmla="*/ 270423 h 698221"/>
              <a:gd name="connsiteX15" fmla="*/ 474113 w 725797"/>
              <a:gd name="connsiteY15" fmla="*/ 278742 h 698221"/>
              <a:gd name="connsiteX16" fmla="*/ 495999 w 725797"/>
              <a:gd name="connsiteY16" fmla="*/ 270423 h 698221"/>
              <a:gd name="connsiteX17" fmla="*/ 669967 w 725797"/>
              <a:gd name="connsiteY17" fmla="*/ 96455 h 698221"/>
              <a:gd name="connsiteX18" fmla="*/ 669967 w 725797"/>
              <a:gd name="connsiteY18" fmla="*/ 139835 h 698221"/>
              <a:gd name="connsiteX19" fmla="*/ 697882 w 725797"/>
              <a:gd name="connsiteY19" fmla="*/ 167751 h 698221"/>
              <a:gd name="connsiteX20" fmla="*/ 725797 w 725797"/>
              <a:gd name="connsiteY20" fmla="*/ 139835 h 698221"/>
              <a:gd name="connsiteX21" fmla="*/ 725797 w 725797"/>
              <a:gd name="connsiteY21" fmla="*/ 28174 h 698221"/>
              <a:gd name="connsiteX22" fmla="*/ 707597 w 725797"/>
              <a:gd name="connsiteY22" fmla="*/ 2269 h 698221"/>
              <a:gd name="connsiteX23" fmla="*/ 27915 w 725797"/>
              <a:gd name="connsiteY23" fmla="*/ 474819 h 698221"/>
              <a:gd name="connsiteX24" fmla="*/ 0 w 725797"/>
              <a:gd name="connsiteY24" fmla="*/ 502734 h 698221"/>
              <a:gd name="connsiteX25" fmla="*/ 0 w 725797"/>
              <a:gd name="connsiteY25" fmla="*/ 670226 h 698221"/>
              <a:gd name="connsiteX26" fmla="*/ 27915 w 725797"/>
              <a:gd name="connsiteY26" fmla="*/ 698141 h 698221"/>
              <a:gd name="connsiteX27" fmla="*/ 55831 w 725797"/>
              <a:gd name="connsiteY27" fmla="*/ 670226 h 698221"/>
              <a:gd name="connsiteX28" fmla="*/ 55831 w 725797"/>
              <a:gd name="connsiteY28" fmla="*/ 502734 h 698221"/>
              <a:gd name="connsiteX29" fmla="*/ 27915 w 725797"/>
              <a:gd name="connsiteY29" fmla="*/ 474819 h 698221"/>
              <a:gd name="connsiteX30" fmla="*/ 251238 w 725797"/>
              <a:gd name="connsiteY30" fmla="*/ 279412 h 698221"/>
              <a:gd name="connsiteX31" fmla="*/ 223322 w 725797"/>
              <a:gd name="connsiteY31" fmla="*/ 307327 h 698221"/>
              <a:gd name="connsiteX32" fmla="*/ 223322 w 725797"/>
              <a:gd name="connsiteY32" fmla="*/ 670226 h 698221"/>
              <a:gd name="connsiteX33" fmla="*/ 251238 w 725797"/>
              <a:gd name="connsiteY33" fmla="*/ 698141 h 698221"/>
              <a:gd name="connsiteX34" fmla="*/ 279153 w 725797"/>
              <a:gd name="connsiteY34" fmla="*/ 670226 h 698221"/>
              <a:gd name="connsiteX35" fmla="*/ 279153 w 725797"/>
              <a:gd name="connsiteY35" fmla="*/ 307327 h 698221"/>
              <a:gd name="connsiteX36" fmla="*/ 251238 w 725797"/>
              <a:gd name="connsiteY36" fmla="*/ 279412 h 698221"/>
              <a:gd name="connsiteX37" fmla="*/ 704749 w 725797"/>
              <a:gd name="connsiteY37" fmla="*/ 443107 h 698221"/>
              <a:gd name="connsiteX38" fmla="*/ 703074 w 725797"/>
              <a:gd name="connsiteY38" fmla="*/ 443107 h 698221"/>
              <a:gd name="connsiteX39" fmla="*/ 652269 w 725797"/>
              <a:gd name="connsiteY39" fmla="*/ 389342 h 698221"/>
              <a:gd name="connsiteX40" fmla="*/ 656679 w 725797"/>
              <a:gd name="connsiteY40" fmla="*/ 368741 h 698221"/>
              <a:gd name="connsiteX41" fmla="*/ 648919 w 725797"/>
              <a:gd name="connsiteY41" fmla="*/ 339318 h 698221"/>
              <a:gd name="connsiteX42" fmla="*/ 648416 w 725797"/>
              <a:gd name="connsiteY42" fmla="*/ 338983 h 698221"/>
              <a:gd name="connsiteX43" fmla="*/ 599564 w 725797"/>
              <a:gd name="connsiteY43" fmla="*/ 310174 h 698221"/>
              <a:gd name="connsiteX44" fmla="*/ 599062 w 725797"/>
              <a:gd name="connsiteY44" fmla="*/ 309951 h 698221"/>
              <a:gd name="connsiteX45" fmla="*/ 571370 w 725797"/>
              <a:gd name="connsiteY45" fmla="*/ 315813 h 698221"/>
              <a:gd name="connsiteX46" fmla="*/ 531339 w 725797"/>
              <a:gd name="connsiteY46" fmla="*/ 339262 h 698221"/>
              <a:gd name="connsiteX47" fmla="*/ 491141 w 725797"/>
              <a:gd name="connsiteY47" fmla="*/ 315367 h 698221"/>
              <a:gd name="connsiteX48" fmla="*/ 472773 w 725797"/>
              <a:gd name="connsiteY48" fmla="*/ 307327 h 698221"/>
              <a:gd name="connsiteX49" fmla="*/ 463505 w 725797"/>
              <a:gd name="connsiteY49" fmla="*/ 309281 h 698221"/>
              <a:gd name="connsiteX50" fmla="*/ 462947 w 725797"/>
              <a:gd name="connsiteY50" fmla="*/ 309504 h 698221"/>
              <a:gd name="connsiteX51" fmla="*/ 412420 w 725797"/>
              <a:gd name="connsiteY51" fmla="*/ 338983 h 698221"/>
              <a:gd name="connsiteX52" fmla="*/ 411918 w 725797"/>
              <a:gd name="connsiteY52" fmla="*/ 339318 h 698221"/>
              <a:gd name="connsiteX53" fmla="*/ 404102 w 725797"/>
              <a:gd name="connsiteY53" fmla="*/ 368741 h 698221"/>
              <a:gd name="connsiteX54" fmla="*/ 408512 w 725797"/>
              <a:gd name="connsiteY54" fmla="*/ 389342 h 698221"/>
              <a:gd name="connsiteX55" fmla="*/ 357706 w 725797"/>
              <a:gd name="connsiteY55" fmla="*/ 443107 h 698221"/>
              <a:gd name="connsiteX56" fmla="*/ 356032 w 725797"/>
              <a:gd name="connsiteY56" fmla="*/ 443107 h 698221"/>
              <a:gd name="connsiteX57" fmla="*/ 339059 w 725797"/>
              <a:gd name="connsiteY57" fmla="*/ 462424 h 698221"/>
              <a:gd name="connsiteX58" fmla="*/ 334983 w 725797"/>
              <a:gd name="connsiteY58" fmla="*/ 503013 h 698221"/>
              <a:gd name="connsiteX59" fmla="*/ 339059 w 725797"/>
              <a:gd name="connsiteY59" fmla="*/ 543602 h 698221"/>
              <a:gd name="connsiteX60" fmla="*/ 355697 w 725797"/>
              <a:gd name="connsiteY60" fmla="*/ 562808 h 698221"/>
              <a:gd name="connsiteX61" fmla="*/ 357706 w 725797"/>
              <a:gd name="connsiteY61" fmla="*/ 562808 h 698221"/>
              <a:gd name="connsiteX62" fmla="*/ 408512 w 725797"/>
              <a:gd name="connsiteY62" fmla="*/ 616684 h 698221"/>
              <a:gd name="connsiteX63" fmla="*/ 404102 w 725797"/>
              <a:gd name="connsiteY63" fmla="*/ 637174 h 698221"/>
              <a:gd name="connsiteX64" fmla="*/ 411862 w 725797"/>
              <a:gd name="connsiteY64" fmla="*/ 666597 h 698221"/>
              <a:gd name="connsiteX65" fmla="*/ 412309 w 725797"/>
              <a:gd name="connsiteY65" fmla="*/ 666932 h 698221"/>
              <a:gd name="connsiteX66" fmla="*/ 460267 w 725797"/>
              <a:gd name="connsiteY66" fmla="*/ 695405 h 698221"/>
              <a:gd name="connsiteX67" fmla="*/ 460770 w 725797"/>
              <a:gd name="connsiteY67" fmla="*/ 695628 h 698221"/>
              <a:gd name="connsiteX68" fmla="*/ 488517 w 725797"/>
              <a:gd name="connsiteY68" fmla="*/ 689431 h 698221"/>
              <a:gd name="connsiteX69" fmla="*/ 529385 w 725797"/>
              <a:gd name="connsiteY69" fmla="*/ 664587 h 698221"/>
              <a:gd name="connsiteX70" fmla="*/ 570477 w 725797"/>
              <a:gd name="connsiteY70" fmla="*/ 689990 h 698221"/>
              <a:gd name="connsiteX71" fmla="*/ 598169 w 725797"/>
              <a:gd name="connsiteY71" fmla="*/ 696298 h 698221"/>
              <a:gd name="connsiteX72" fmla="*/ 598727 w 725797"/>
              <a:gd name="connsiteY72" fmla="*/ 696075 h 698221"/>
              <a:gd name="connsiteX73" fmla="*/ 648360 w 725797"/>
              <a:gd name="connsiteY73" fmla="*/ 666987 h 698221"/>
              <a:gd name="connsiteX74" fmla="*/ 648919 w 725797"/>
              <a:gd name="connsiteY74" fmla="*/ 666652 h 698221"/>
              <a:gd name="connsiteX75" fmla="*/ 656679 w 725797"/>
              <a:gd name="connsiteY75" fmla="*/ 637230 h 698221"/>
              <a:gd name="connsiteX76" fmla="*/ 652269 w 725797"/>
              <a:gd name="connsiteY76" fmla="*/ 616740 h 698221"/>
              <a:gd name="connsiteX77" fmla="*/ 703074 w 725797"/>
              <a:gd name="connsiteY77" fmla="*/ 562863 h 698221"/>
              <a:gd name="connsiteX78" fmla="*/ 704749 w 725797"/>
              <a:gd name="connsiteY78" fmla="*/ 562863 h 698221"/>
              <a:gd name="connsiteX79" fmla="*/ 721722 w 725797"/>
              <a:gd name="connsiteY79" fmla="*/ 543658 h 698221"/>
              <a:gd name="connsiteX80" fmla="*/ 725797 w 725797"/>
              <a:gd name="connsiteY80" fmla="*/ 503069 h 698221"/>
              <a:gd name="connsiteX81" fmla="*/ 721722 w 725797"/>
              <a:gd name="connsiteY81" fmla="*/ 462480 h 698221"/>
              <a:gd name="connsiteX82" fmla="*/ 704749 w 725797"/>
              <a:gd name="connsiteY82" fmla="*/ 443107 h 698221"/>
              <a:gd name="connsiteX83" fmla="*/ 667399 w 725797"/>
              <a:gd name="connsiteY83" fmla="*/ 531822 h 698221"/>
              <a:gd name="connsiteX84" fmla="*/ 610619 w 725797"/>
              <a:gd name="connsiteY84" fmla="*/ 595524 h 698221"/>
              <a:gd name="connsiteX85" fmla="*/ 615644 w 725797"/>
              <a:gd name="connsiteY85" fmla="*/ 619978 h 698221"/>
              <a:gd name="connsiteX86" fmla="*/ 578014 w 725797"/>
              <a:gd name="connsiteY86" fmla="*/ 642087 h 698221"/>
              <a:gd name="connsiteX87" fmla="*/ 577902 w 725797"/>
              <a:gd name="connsiteY87" fmla="*/ 642087 h 698221"/>
              <a:gd name="connsiteX88" fmla="*/ 576730 w 725797"/>
              <a:gd name="connsiteY88" fmla="*/ 641752 h 698221"/>
              <a:gd name="connsiteX89" fmla="*/ 562716 w 725797"/>
              <a:gd name="connsiteY89" fmla="*/ 628576 h 698221"/>
              <a:gd name="connsiteX90" fmla="*/ 529553 w 725797"/>
              <a:gd name="connsiteY90" fmla="*/ 614618 h 698221"/>
              <a:gd name="connsiteX91" fmla="*/ 496613 w 725797"/>
              <a:gd name="connsiteY91" fmla="*/ 628353 h 698221"/>
              <a:gd name="connsiteX92" fmla="*/ 482711 w 725797"/>
              <a:gd name="connsiteY92" fmla="*/ 641305 h 698221"/>
              <a:gd name="connsiteX93" fmla="*/ 481539 w 725797"/>
              <a:gd name="connsiteY93" fmla="*/ 641640 h 698221"/>
              <a:gd name="connsiteX94" fmla="*/ 481427 w 725797"/>
              <a:gd name="connsiteY94" fmla="*/ 641640 h 698221"/>
              <a:gd name="connsiteX95" fmla="*/ 445081 w 725797"/>
              <a:gd name="connsiteY95" fmla="*/ 620034 h 698221"/>
              <a:gd name="connsiteX96" fmla="*/ 450162 w 725797"/>
              <a:gd name="connsiteY96" fmla="*/ 595524 h 698221"/>
              <a:gd name="connsiteX97" fmla="*/ 393382 w 725797"/>
              <a:gd name="connsiteY97" fmla="*/ 531822 h 698221"/>
              <a:gd name="connsiteX98" fmla="*/ 390423 w 725797"/>
              <a:gd name="connsiteY98" fmla="*/ 502790 h 698221"/>
              <a:gd name="connsiteX99" fmla="*/ 393326 w 725797"/>
              <a:gd name="connsiteY99" fmla="*/ 473870 h 698221"/>
              <a:gd name="connsiteX100" fmla="*/ 450162 w 725797"/>
              <a:gd name="connsiteY100" fmla="*/ 410167 h 698221"/>
              <a:gd name="connsiteX101" fmla="*/ 445137 w 725797"/>
              <a:gd name="connsiteY101" fmla="*/ 385713 h 698221"/>
              <a:gd name="connsiteX102" fmla="*/ 483549 w 725797"/>
              <a:gd name="connsiteY102" fmla="*/ 363269 h 698221"/>
              <a:gd name="connsiteX103" fmla="*/ 483660 w 725797"/>
              <a:gd name="connsiteY103" fmla="*/ 363269 h 698221"/>
              <a:gd name="connsiteX104" fmla="*/ 485056 w 725797"/>
              <a:gd name="connsiteY104" fmla="*/ 363716 h 698221"/>
              <a:gd name="connsiteX105" fmla="*/ 498902 w 725797"/>
              <a:gd name="connsiteY105" fmla="*/ 376166 h 698221"/>
              <a:gd name="connsiteX106" fmla="*/ 531228 w 725797"/>
              <a:gd name="connsiteY106" fmla="*/ 389342 h 698221"/>
              <a:gd name="connsiteX107" fmla="*/ 563330 w 725797"/>
              <a:gd name="connsiteY107" fmla="*/ 376389 h 698221"/>
              <a:gd name="connsiteX108" fmla="*/ 577065 w 725797"/>
              <a:gd name="connsiteY108" fmla="*/ 364162 h 698221"/>
              <a:gd name="connsiteX109" fmla="*/ 578460 w 725797"/>
              <a:gd name="connsiteY109" fmla="*/ 363827 h 698221"/>
              <a:gd name="connsiteX110" fmla="*/ 578572 w 725797"/>
              <a:gd name="connsiteY110" fmla="*/ 363827 h 698221"/>
              <a:gd name="connsiteX111" fmla="*/ 615644 w 725797"/>
              <a:gd name="connsiteY111" fmla="*/ 385769 h 698221"/>
              <a:gd name="connsiteX112" fmla="*/ 610619 w 725797"/>
              <a:gd name="connsiteY112" fmla="*/ 410223 h 698221"/>
              <a:gd name="connsiteX113" fmla="*/ 667399 w 725797"/>
              <a:gd name="connsiteY113" fmla="*/ 473925 h 698221"/>
              <a:gd name="connsiteX114" fmla="*/ 670358 w 725797"/>
              <a:gd name="connsiteY114" fmla="*/ 502846 h 698221"/>
              <a:gd name="connsiteX115" fmla="*/ 667399 w 725797"/>
              <a:gd name="connsiteY115" fmla="*/ 531822 h 698221"/>
              <a:gd name="connsiteX116" fmla="*/ 530390 w 725797"/>
              <a:gd name="connsiteY116" fmla="*/ 446568 h 698221"/>
              <a:gd name="connsiteX117" fmla="*/ 475230 w 725797"/>
              <a:gd name="connsiteY117" fmla="*/ 502730 h 698221"/>
              <a:gd name="connsiteX118" fmla="*/ 475230 w 725797"/>
              <a:gd name="connsiteY118" fmla="*/ 502734 h 698221"/>
              <a:gd name="connsiteX119" fmla="*/ 530390 w 725797"/>
              <a:gd name="connsiteY119" fmla="*/ 558899 h 698221"/>
              <a:gd name="connsiteX120" fmla="*/ 585551 w 725797"/>
              <a:gd name="connsiteY120" fmla="*/ 502734 h 698221"/>
              <a:gd name="connsiteX121" fmla="*/ 530395 w 725797"/>
              <a:gd name="connsiteY121" fmla="*/ 446568 h 698221"/>
              <a:gd name="connsiteX122" fmla="*/ 530390 w 725797"/>
              <a:gd name="connsiteY122" fmla="*/ 446568 h 698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725797" h="698221">
                <a:moveTo>
                  <a:pt x="707597" y="2269"/>
                </a:moveTo>
                <a:cubicBezTo>
                  <a:pt x="703214" y="481"/>
                  <a:pt x="698457" y="-190"/>
                  <a:pt x="693751" y="315"/>
                </a:cubicBezTo>
                <a:lnTo>
                  <a:pt x="586221" y="315"/>
                </a:lnTo>
                <a:cubicBezTo>
                  <a:pt x="570804" y="315"/>
                  <a:pt x="558306" y="12813"/>
                  <a:pt x="558306" y="28230"/>
                </a:cubicBezTo>
                <a:cubicBezTo>
                  <a:pt x="558306" y="43647"/>
                  <a:pt x="570804" y="56145"/>
                  <a:pt x="586221" y="56145"/>
                </a:cubicBezTo>
                <a:lnTo>
                  <a:pt x="627759" y="56145"/>
                </a:lnTo>
                <a:lnTo>
                  <a:pt x="474113" y="209791"/>
                </a:lnTo>
                <a:lnTo>
                  <a:pt x="272732" y="8354"/>
                </a:lnTo>
                <a:cubicBezTo>
                  <a:pt x="266917" y="2650"/>
                  <a:pt x="258983" y="-366"/>
                  <a:pt x="250847" y="35"/>
                </a:cubicBezTo>
                <a:cubicBezTo>
                  <a:pt x="242825" y="-334"/>
                  <a:pt x="235014" y="2661"/>
                  <a:pt x="229296" y="8298"/>
                </a:cubicBezTo>
                <a:lnTo>
                  <a:pt x="7984" y="229667"/>
                </a:lnTo>
                <a:cubicBezTo>
                  <a:pt x="-2859" y="241395"/>
                  <a:pt x="-2142" y="259692"/>
                  <a:pt x="9586" y="270535"/>
                </a:cubicBezTo>
                <a:cubicBezTo>
                  <a:pt x="20670" y="280781"/>
                  <a:pt x="37769" y="280781"/>
                  <a:pt x="48852" y="270535"/>
                </a:cubicBezTo>
                <a:lnTo>
                  <a:pt x="250568" y="68763"/>
                </a:lnTo>
                <a:lnTo>
                  <a:pt x="452228" y="270423"/>
                </a:lnTo>
                <a:cubicBezTo>
                  <a:pt x="458201" y="276453"/>
                  <a:pt x="466185" y="279077"/>
                  <a:pt x="474113" y="278742"/>
                </a:cubicBezTo>
                <a:cubicBezTo>
                  <a:pt x="482257" y="279192"/>
                  <a:pt x="490210" y="276169"/>
                  <a:pt x="495999" y="270423"/>
                </a:cubicBezTo>
                <a:lnTo>
                  <a:pt x="669967" y="96455"/>
                </a:lnTo>
                <a:lnTo>
                  <a:pt x="669967" y="139835"/>
                </a:lnTo>
                <a:cubicBezTo>
                  <a:pt x="669967" y="155252"/>
                  <a:pt x="682465" y="167751"/>
                  <a:pt x="697882" y="167751"/>
                </a:cubicBezTo>
                <a:cubicBezTo>
                  <a:pt x="713299" y="167751"/>
                  <a:pt x="725797" y="155252"/>
                  <a:pt x="725797" y="139835"/>
                </a:cubicBezTo>
                <a:lnTo>
                  <a:pt x="725797" y="28174"/>
                </a:lnTo>
                <a:cubicBezTo>
                  <a:pt x="725735" y="16586"/>
                  <a:pt x="718478" y="6256"/>
                  <a:pt x="707597" y="2269"/>
                </a:cubicBezTo>
                <a:close/>
                <a:moveTo>
                  <a:pt x="27915" y="474819"/>
                </a:moveTo>
                <a:cubicBezTo>
                  <a:pt x="12498" y="474819"/>
                  <a:pt x="0" y="487317"/>
                  <a:pt x="0" y="502734"/>
                </a:cubicBezTo>
                <a:lnTo>
                  <a:pt x="0" y="670226"/>
                </a:lnTo>
                <a:cubicBezTo>
                  <a:pt x="0" y="685643"/>
                  <a:pt x="12498" y="698141"/>
                  <a:pt x="27915" y="698141"/>
                </a:cubicBezTo>
                <a:cubicBezTo>
                  <a:pt x="43332" y="698141"/>
                  <a:pt x="55831" y="685643"/>
                  <a:pt x="55831" y="670226"/>
                </a:cubicBezTo>
                <a:lnTo>
                  <a:pt x="55831" y="502734"/>
                </a:lnTo>
                <a:cubicBezTo>
                  <a:pt x="55831" y="487317"/>
                  <a:pt x="43332" y="474819"/>
                  <a:pt x="27915" y="474819"/>
                </a:cubicBezTo>
                <a:close/>
                <a:moveTo>
                  <a:pt x="251238" y="279412"/>
                </a:moveTo>
                <a:cubicBezTo>
                  <a:pt x="235820" y="279412"/>
                  <a:pt x="223322" y="291910"/>
                  <a:pt x="223322" y="307327"/>
                </a:cubicBezTo>
                <a:lnTo>
                  <a:pt x="223322" y="670226"/>
                </a:lnTo>
                <a:cubicBezTo>
                  <a:pt x="223322" y="685643"/>
                  <a:pt x="235820" y="698141"/>
                  <a:pt x="251238" y="698141"/>
                </a:cubicBezTo>
                <a:cubicBezTo>
                  <a:pt x="266655" y="698141"/>
                  <a:pt x="279153" y="685643"/>
                  <a:pt x="279153" y="670226"/>
                </a:cubicBezTo>
                <a:lnTo>
                  <a:pt x="279153" y="307327"/>
                </a:lnTo>
                <a:cubicBezTo>
                  <a:pt x="279153" y="291910"/>
                  <a:pt x="266655" y="279412"/>
                  <a:pt x="251238" y="279412"/>
                </a:cubicBezTo>
                <a:close/>
                <a:moveTo>
                  <a:pt x="704749" y="443107"/>
                </a:moveTo>
                <a:lnTo>
                  <a:pt x="703074" y="443107"/>
                </a:lnTo>
                <a:cubicBezTo>
                  <a:pt x="675047" y="443107"/>
                  <a:pt x="652269" y="418988"/>
                  <a:pt x="652269" y="389342"/>
                </a:cubicBezTo>
                <a:cubicBezTo>
                  <a:pt x="652269" y="379516"/>
                  <a:pt x="656679" y="368852"/>
                  <a:pt x="656679" y="368741"/>
                </a:cubicBezTo>
                <a:cubicBezTo>
                  <a:pt x="661001" y="358304"/>
                  <a:pt x="657826" y="346265"/>
                  <a:pt x="648919" y="339318"/>
                </a:cubicBezTo>
                <a:lnTo>
                  <a:pt x="648416" y="338983"/>
                </a:lnTo>
                <a:lnTo>
                  <a:pt x="599564" y="310174"/>
                </a:lnTo>
                <a:lnTo>
                  <a:pt x="599062" y="309951"/>
                </a:lnTo>
                <a:cubicBezTo>
                  <a:pt x="589511" y="305942"/>
                  <a:pt x="578476" y="308278"/>
                  <a:pt x="571370" y="315813"/>
                </a:cubicBezTo>
                <a:cubicBezTo>
                  <a:pt x="565396" y="322345"/>
                  <a:pt x="546581" y="339262"/>
                  <a:pt x="531339" y="339262"/>
                </a:cubicBezTo>
                <a:cubicBezTo>
                  <a:pt x="516098" y="339262"/>
                  <a:pt x="497115" y="322010"/>
                  <a:pt x="491141" y="315367"/>
                </a:cubicBezTo>
                <a:cubicBezTo>
                  <a:pt x="486408" y="310242"/>
                  <a:pt x="479749" y="307328"/>
                  <a:pt x="472773" y="307327"/>
                </a:cubicBezTo>
                <a:cubicBezTo>
                  <a:pt x="469580" y="307304"/>
                  <a:pt x="466418" y="307971"/>
                  <a:pt x="463505" y="309281"/>
                </a:cubicBezTo>
                <a:lnTo>
                  <a:pt x="462947" y="309504"/>
                </a:lnTo>
                <a:lnTo>
                  <a:pt x="412420" y="338983"/>
                </a:lnTo>
                <a:lnTo>
                  <a:pt x="411918" y="339318"/>
                </a:lnTo>
                <a:cubicBezTo>
                  <a:pt x="403008" y="346262"/>
                  <a:pt x="399812" y="358290"/>
                  <a:pt x="404102" y="368741"/>
                </a:cubicBezTo>
                <a:cubicBezTo>
                  <a:pt x="404102" y="368852"/>
                  <a:pt x="408512" y="379516"/>
                  <a:pt x="408512" y="389342"/>
                </a:cubicBezTo>
                <a:cubicBezTo>
                  <a:pt x="408512" y="418988"/>
                  <a:pt x="385733" y="443107"/>
                  <a:pt x="357706" y="443107"/>
                </a:cubicBezTo>
                <a:lnTo>
                  <a:pt x="356032" y="443107"/>
                </a:lnTo>
                <a:cubicBezTo>
                  <a:pt x="347880" y="442995"/>
                  <a:pt x="341181" y="450532"/>
                  <a:pt x="339059" y="462424"/>
                </a:cubicBezTo>
                <a:cubicBezTo>
                  <a:pt x="338892" y="463318"/>
                  <a:pt x="334983" y="485538"/>
                  <a:pt x="334983" y="503013"/>
                </a:cubicBezTo>
                <a:cubicBezTo>
                  <a:pt x="334983" y="520488"/>
                  <a:pt x="338892" y="542597"/>
                  <a:pt x="339059" y="543602"/>
                </a:cubicBezTo>
                <a:cubicBezTo>
                  <a:pt x="341181" y="555270"/>
                  <a:pt x="347657" y="562808"/>
                  <a:pt x="355697" y="562808"/>
                </a:cubicBezTo>
                <a:lnTo>
                  <a:pt x="357706" y="562808"/>
                </a:lnTo>
                <a:cubicBezTo>
                  <a:pt x="385733" y="562808"/>
                  <a:pt x="408512" y="586926"/>
                  <a:pt x="408512" y="616684"/>
                </a:cubicBezTo>
                <a:cubicBezTo>
                  <a:pt x="408512" y="626399"/>
                  <a:pt x="404102" y="637174"/>
                  <a:pt x="404102" y="637174"/>
                </a:cubicBezTo>
                <a:cubicBezTo>
                  <a:pt x="399799" y="647612"/>
                  <a:pt x="402972" y="659638"/>
                  <a:pt x="411862" y="666597"/>
                </a:cubicBezTo>
                <a:lnTo>
                  <a:pt x="412309" y="666932"/>
                </a:lnTo>
                <a:lnTo>
                  <a:pt x="460267" y="695405"/>
                </a:lnTo>
                <a:lnTo>
                  <a:pt x="460770" y="695628"/>
                </a:lnTo>
                <a:cubicBezTo>
                  <a:pt x="470400" y="699617"/>
                  <a:pt x="481499" y="697138"/>
                  <a:pt x="488517" y="689431"/>
                </a:cubicBezTo>
                <a:cubicBezTo>
                  <a:pt x="494156" y="683011"/>
                  <a:pt x="513697" y="664587"/>
                  <a:pt x="529385" y="664587"/>
                </a:cubicBezTo>
                <a:cubicBezTo>
                  <a:pt x="545074" y="664587"/>
                  <a:pt x="564391" y="682899"/>
                  <a:pt x="570477" y="689990"/>
                </a:cubicBezTo>
                <a:cubicBezTo>
                  <a:pt x="577388" y="697833"/>
                  <a:pt x="588542" y="700375"/>
                  <a:pt x="598169" y="696298"/>
                </a:cubicBezTo>
                <a:lnTo>
                  <a:pt x="598727" y="696075"/>
                </a:lnTo>
                <a:lnTo>
                  <a:pt x="648360" y="666987"/>
                </a:lnTo>
                <a:lnTo>
                  <a:pt x="648919" y="666652"/>
                </a:lnTo>
                <a:cubicBezTo>
                  <a:pt x="657776" y="659672"/>
                  <a:pt x="660941" y="647671"/>
                  <a:pt x="656679" y="637230"/>
                </a:cubicBezTo>
                <a:cubicBezTo>
                  <a:pt x="656679" y="637230"/>
                  <a:pt x="652269" y="626454"/>
                  <a:pt x="652269" y="616740"/>
                </a:cubicBezTo>
                <a:cubicBezTo>
                  <a:pt x="652269" y="586982"/>
                  <a:pt x="675047" y="562863"/>
                  <a:pt x="703074" y="562863"/>
                </a:cubicBezTo>
                <a:lnTo>
                  <a:pt x="704749" y="562863"/>
                </a:lnTo>
                <a:cubicBezTo>
                  <a:pt x="712900" y="563087"/>
                  <a:pt x="719600" y="555438"/>
                  <a:pt x="721722" y="543658"/>
                </a:cubicBezTo>
                <a:cubicBezTo>
                  <a:pt x="721889" y="542653"/>
                  <a:pt x="725797" y="520544"/>
                  <a:pt x="725797" y="503069"/>
                </a:cubicBezTo>
                <a:cubicBezTo>
                  <a:pt x="725797" y="485594"/>
                  <a:pt x="721889" y="463373"/>
                  <a:pt x="721722" y="462480"/>
                </a:cubicBezTo>
                <a:cubicBezTo>
                  <a:pt x="719600" y="450476"/>
                  <a:pt x="712900" y="442995"/>
                  <a:pt x="704749" y="443107"/>
                </a:cubicBezTo>
                <a:close/>
                <a:moveTo>
                  <a:pt x="667399" y="531822"/>
                </a:moveTo>
                <a:cubicBezTo>
                  <a:pt x="635854" y="533552"/>
                  <a:pt x="610619" y="561468"/>
                  <a:pt x="610619" y="595524"/>
                </a:cubicBezTo>
                <a:cubicBezTo>
                  <a:pt x="610619" y="606858"/>
                  <a:pt x="614750" y="617745"/>
                  <a:pt x="615644" y="619978"/>
                </a:cubicBezTo>
                <a:lnTo>
                  <a:pt x="578014" y="642087"/>
                </a:lnTo>
                <a:lnTo>
                  <a:pt x="577902" y="642087"/>
                </a:lnTo>
                <a:cubicBezTo>
                  <a:pt x="577344" y="642087"/>
                  <a:pt x="576841" y="641975"/>
                  <a:pt x="576730" y="641752"/>
                </a:cubicBezTo>
                <a:cubicBezTo>
                  <a:pt x="572469" y="636943"/>
                  <a:pt x="567779" y="632533"/>
                  <a:pt x="562716" y="628576"/>
                </a:cubicBezTo>
                <a:cubicBezTo>
                  <a:pt x="550992" y="619308"/>
                  <a:pt x="539882" y="614618"/>
                  <a:pt x="529553" y="614618"/>
                </a:cubicBezTo>
                <a:cubicBezTo>
                  <a:pt x="519336" y="614618"/>
                  <a:pt x="508281" y="619308"/>
                  <a:pt x="496613" y="628353"/>
                </a:cubicBezTo>
                <a:cubicBezTo>
                  <a:pt x="488797" y="634438"/>
                  <a:pt x="483381" y="640580"/>
                  <a:pt x="482711" y="641305"/>
                </a:cubicBezTo>
                <a:cubicBezTo>
                  <a:pt x="482347" y="641497"/>
                  <a:pt x="481949" y="641612"/>
                  <a:pt x="481539" y="641640"/>
                </a:cubicBezTo>
                <a:lnTo>
                  <a:pt x="481427" y="641640"/>
                </a:lnTo>
                <a:lnTo>
                  <a:pt x="445081" y="620034"/>
                </a:lnTo>
                <a:cubicBezTo>
                  <a:pt x="446030" y="617745"/>
                  <a:pt x="450162" y="606858"/>
                  <a:pt x="450162" y="595524"/>
                </a:cubicBezTo>
                <a:cubicBezTo>
                  <a:pt x="450162" y="561523"/>
                  <a:pt x="424982" y="533608"/>
                  <a:pt x="393382" y="531822"/>
                </a:cubicBezTo>
                <a:cubicBezTo>
                  <a:pt x="391678" y="522231"/>
                  <a:pt x="390688" y="512527"/>
                  <a:pt x="390423" y="502790"/>
                </a:cubicBezTo>
                <a:cubicBezTo>
                  <a:pt x="390423" y="491568"/>
                  <a:pt x="392880" y="476605"/>
                  <a:pt x="393326" y="473870"/>
                </a:cubicBezTo>
                <a:cubicBezTo>
                  <a:pt x="424926" y="472139"/>
                  <a:pt x="450162" y="444223"/>
                  <a:pt x="450162" y="410167"/>
                </a:cubicBezTo>
                <a:cubicBezTo>
                  <a:pt x="450162" y="398833"/>
                  <a:pt x="446030" y="388058"/>
                  <a:pt x="445137" y="385713"/>
                </a:cubicBezTo>
                <a:lnTo>
                  <a:pt x="483549" y="363269"/>
                </a:lnTo>
                <a:lnTo>
                  <a:pt x="483660" y="363269"/>
                </a:lnTo>
                <a:cubicBezTo>
                  <a:pt x="484330" y="363269"/>
                  <a:pt x="484888" y="363492"/>
                  <a:pt x="485056" y="363716"/>
                </a:cubicBezTo>
                <a:cubicBezTo>
                  <a:pt x="485726" y="364386"/>
                  <a:pt x="491086" y="370248"/>
                  <a:pt x="498902" y="376166"/>
                </a:cubicBezTo>
                <a:cubicBezTo>
                  <a:pt x="510347" y="384876"/>
                  <a:pt x="521234" y="389342"/>
                  <a:pt x="531228" y="389342"/>
                </a:cubicBezTo>
                <a:cubicBezTo>
                  <a:pt x="541110" y="389342"/>
                  <a:pt x="551885" y="384987"/>
                  <a:pt x="563330" y="376389"/>
                </a:cubicBezTo>
                <a:cubicBezTo>
                  <a:pt x="571091" y="370583"/>
                  <a:pt x="576395" y="364832"/>
                  <a:pt x="577065" y="364162"/>
                </a:cubicBezTo>
                <a:cubicBezTo>
                  <a:pt x="577500" y="363951"/>
                  <a:pt x="577976" y="363837"/>
                  <a:pt x="578460" y="363827"/>
                </a:cubicBezTo>
                <a:lnTo>
                  <a:pt x="578572" y="363827"/>
                </a:lnTo>
                <a:lnTo>
                  <a:pt x="615644" y="385769"/>
                </a:lnTo>
                <a:cubicBezTo>
                  <a:pt x="614750" y="387946"/>
                  <a:pt x="610619" y="398833"/>
                  <a:pt x="610619" y="410223"/>
                </a:cubicBezTo>
                <a:cubicBezTo>
                  <a:pt x="610619" y="444223"/>
                  <a:pt x="635798" y="472139"/>
                  <a:pt x="667399" y="473925"/>
                </a:cubicBezTo>
                <a:cubicBezTo>
                  <a:pt x="667901" y="476661"/>
                  <a:pt x="670358" y="491568"/>
                  <a:pt x="670358" y="502846"/>
                </a:cubicBezTo>
                <a:cubicBezTo>
                  <a:pt x="670358" y="514179"/>
                  <a:pt x="667901" y="529253"/>
                  <a:pt x="667399" y="531822"/>
                </a:cubicBezTo>
                <a:close/>
                <a:moveTo>
                  <a:pt x="530390" y="446568"/>
                </a:moveTo>
                <a:cubicBezTo>
                  <a:pt x="499650" y="446845"/>
                  <a:pt x="474953" y="471989"/>
                  <a:pt x="475230" y="502730"/>
                </a:cubicBezTo>
                <a:cubicBezTo>
                  <a:pt x="475230" y="502731"/>
                  <a:pt x="475230" y="502732"/>
                  <a:pt x="475230" y="502734"/>
                </a:cubicBezTo>
                <a:cubicBezTo>
                  <a:pt x="475230" y="533832"/>
                  <a:pt x="499907" y="558899"/>
                  <a:pt x="530390" y="558899"/>
                </a:cubicBezTo>
                <a:cubicBezTo>
                  <a:pt x="560874" y="558899"/>
                  <a:pt x="585551" y="533832"/>
                  <a:pt x="585551" y="502734"/>
                </a:cubicBezTo>
                <a:cubicBezTo>
                  <a:pt x="585829" y="471993"/>
                  <a:pt x="561136" y="446848"/>
                  <a:pt x="530395" y="446568"/>
                </a:cubicBezTo>
                <a:cubicBezTo>
                  <a:pt x="530393" y="446568"/>
                  <a:pt x="530392" y="446568"/>
                  <a:pt x="530390" y="446568"/>
                </a:cubicBezTo>
                <a:close/>
              </a:path>
            </a:pathLst>
          </a:custGeom>
          <a:solidFill>
            <a:sysClr val="window" lastClr="FFFFFF"/>
          </a:solidFill>
          <a:ln w="86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grpSp>
        <p:nvGrpSpPr>
          <p:cNvPr id="139" name="组合 138"/>
          <p:cNvGrpSpPr/>
          <p:nvPr/>
        </p:nvGrpSpPr>
        <p:grpSpPr>
          <a:xfrm>
            <a:off x="10943706" y="1602785"/>
            <a:ext cx="298554" cy="305360"/>
            <a:chOff x="10879571" y="1586275"/>
            <a:chExt cx="298554" cy="305360"/>
          </a:xfrm>
        </p:grpSpPr>
        <p:sp>
          <p:nvSpPr>
            <p:cNvPr id="140" name="任意多边形: 形状 44"/>
            <p:cNvSpPr/>
            <p:nvPr/>
          </p:nvSpPr>
          <p:spPr>
            <a:xfrm>
              <a:off x="10924394" y="1586275"/>
              <a:ext cx="156696" cy="90134"/>
            </a:xfrm>
            <a:custGeom>
              <a:avLst/>
              <a:gdLst>
                <a:gd name="connsiteX0" fmla="*/ 401533 w 401533"/>
                <a:gd name="connsiteY0" fmla="*/ 200753 h 230968"/>
                <a:gd name="connsiteX1" fmla="*/ 371318 w 401533"/>
                <a:gd name="connsiteY1" fmla="*/ 230969 h 230968"/>
                <a:gd name="connsiteX2" fmla="*/ 341102 w 401533"/>
                <a:gd name="connsiteY2" fmla="*/ 200753 h 230968"/>
                <a:gd name="connsiteX3" fmla="*/ 200757 w 401533"/>
                <a:gd name="connsiteY3" fmla="*/ 60418 h 230968"/>
                <a:gd name="connsiteX4" fmla="*/ 60417 w 401533"/>
                <a:gd name="connsiteY4" fmla="*/ 200753 h 230968"/>
                <a:gd name="connsiteX5" fmla="*/ 29572 w 401533"/>
                <a:gd name="connsiteY5" fmla="*/ 230326 h 230968"/>
                <a:gd name="connsiteX6" fmla="*/ 0 w 401533"/>
                <a:gd name="connsiteY6" fmla="*/ 200753 h 230968"/>
                <a:gd name="connsiteX7" fmla="*/ 200753 w 401533"/>
                <a:gd name="connsiteY7" fmla="*/ 0 h 230968"/>
                <a:gd name="connsiteX8" fmla="*/ 401533 w 401533"/>
                <a:gd name="connsiteY8" fmla="*/ 200753 h 23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1533" h="230968">
                  <a:moveTo>
                    <a:pt x="401533" y="200753"/>
                  </a:moveTo>
                  <a:cubicBezTo>
                    <a:pt x="401533" y="217441"/>
                    <a:pt x="388005" y="230969"/>
                    <a:pt x="371318" y="230969"/>
                  </a:cubicBezTo>
                  <a:cubicBezTo>
                    <a:pt x="354630" y="230969"/>
                    <a:pt x="341102" y="217441"/>
                    <a:pt x="341102" y="200753"/>
                  </a:cubicBezTo>
                  <a:cubicBezTo>
                    <a:pt x="341102" y="123368"/>
                    <a:pt x="278152" y="60418"/>
                    <a:pt x="200757" y="60418"/>
                  </a:cubicBezTo>
                  <a:cubicBezTo>
                    <a:pt x="123372" y="60418"/>
                    <a:pt x="60417" y="123368"/>
                    <a:pt x="60417" y="200753"/>
                  </a:cubicBezTo>
                  <a:cubicBezTo>
                    <a:pt x="60066" y="217437"/>
                    <a:pt x="46256" y="230677"/>
                    <a:pt x="29572" y="230326"/>
                  </a:cubicBezTo>
                  <a:cubicBezTo>
                    <a:pt x="13383" y="229985"/>
                    <a:pt x="340" y="216942"/>
                    <a:pt x="0" y="200753"/>
                  </a:cubicBezTo>
                  <a:cubicBezTo>
                    <a:pt x="0" y="90048"/>
                    <a:pt x="90052" y="0"/>
                    <a:pt x="200753" y="0"/>
                  </a:cubicBezTo>
                  <a:cubicBezTo>
                    <a:pt x="311480" y="-9"/>
                    <a:pt x="401533" y="90044"/>
                    <a:pt x="401533" y="200753"/>
                  </a:cubicBezTo>
                  <a:close/>
                </a:path>
              </a:pathLst>
            </a:custGeom>
            <a:solidFill>
              <a:sysClr val="window" lastClr="FFFFFF"/>
            </a:solidFill>
            <a:ln w="86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+mj-ea"/>
                <a:ea typeface="+mj-ea"/>
                <a:cs typeface="思源黑体 CN Normal" panose="020B0400000000000000" pitchFamily="34" charset="-122"/>
              </a:endParaRPr>
            </a:p>
          </p:txBody>
        </p:sp>
        <p:sp>
          <p:nvSpPr>
            <p:cNvPr id="141" name="任意多边形: 形状 45"/>
            <p:cNvSpPr/>
            <p:nvPr/>
          </p:nvSpPr>
          <p:spPr>
            <a:xfrm>
              <a:off x="10879571" y="1636777"/>
              <a:ext cx="246351" cy="246353"/>
            </a:xfrm>
            <a:custGeom>
              <a:avLst/>
              <a:gdLst>
                <a:gd name="connsiteX0" fmla="*/ 60413 w 631273"/>
                <a:gd name="connsiteY0" fmla="*/ 570857 h 631278"/>
                <a:gd name="connsiteX1" fmla="*/ 60413 w 631273"/>
                <a:gd name="connsiteY1" fmla="*/ 60414 h 631278"/>
                <a:gd name="connsiteX2" fmla="*/ 570865 w 631273"/>
                <a:gd name="connsiteY2" fmla="*/ 60414 h 631278"/>
                <a:gd name="connsiteX3" fmla="*/ 570865 w 631273"/>
                <a:gd name="connsiteY3" fmla="*/ 374981 h 631278"/>
                <a:gd name="connsiteX4" fmla="*/ 575238 w 631273"/>
                <a:gd name="connsiteY4" fmla="*/ 374878 h 631278"/>
                <a:gd name="connsiteX5" fmla="*/ 631274 w 631273"/>
                <a:gd name="connsiteY5" fmla="*/ 385222 h 631278"/>
                <a:gd name="connsiteX6" fmla="*/ 631274 w 631273"/>
                <a:gd name="connsiteY6" fmla="*/ 53039 h 631278"/>
                <a:gd name="connsiteX7" fmla="*/ 578235 w 631273"/>
                <a:gd name="connsiteY7" fmla="*/ 0 h 631278"/>
                <a:gd name="connsiteX8" fmla="*/ 53048 w 631273"/>
                <a:gd name="connsiteY8" fmla="*/ 0 h 631278"/>
                <a:gd name="connsiteX9" fmla="*/ 0 w 631273"/>
                <a:gd name="connsiteY9" fmla="*/ 53039 h 631278"/>
                <a:gd name="connsiteX10" fmla="*/ 0 w 631273"/>
                <a:gd name="connsiteY10" fmla="*/ 578213 h 631278"/>
                <a:gd name="connsiteX11" fmla="*/ 53048 w 631273"/>
                <a:gd name="connsiteY11" fmla="*/ 631279 h 631278"/>
                <a:gd name="connsiteX12" fmla="*/ 454103 w 631273"/>
                <a:gd name="connsiteY12" fmla="*/ 631279 h 631278"/>
                <a:gd name="connsiteX13" fmla="*/ 423352 w 631273"/>
                <a:gd name="connsiteY13" fmla="*/ 570861 h 631278"/>
                <a:gd name="connsiteX14" fmla="*/ 60413 w 631273"/>
                <a:gd name="connsiteY14" fmla="*/ 570861 h 631278"/>
                <a:gd name="connsiteX15" fmla="*/ 60413 w 631273"/>
                <a:gd name="connsiteY15" fmla="*/ 570857 h 63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1273" h="631278">
                  <a:moveTo>
                    <a:pt x="60413" y="570857"/>
                  </a:moveTo>
                  <a:lnTo>
                    <a:pt x="60413" y="60414"/>
                  </a:lnTo>
                  <a:lnTo>
                    <a:pt x="570865" y="60414"/>
                  </a:lnTo>
                  <a:lnTo>
                    <a:pt x="570865" y="374981"/>
                  </a:lnTo>
                  <a:cubicBezTo>
                    <a:pt x="572321" y="374941"/>
                    <a:pt x="573772" y="374878"/>
                    <a:pt x="575238" y="374878"/>
                  </a:cubicBezTo>
                  <a:cubicBezTo>
                    <a:pt x="594988" y="374878"/>
                    <a:pt x="613859" y="378558"/>
                    <a:pt x="631274" y="385222"/>
                  </a:cubicBezTo>
                  <a:lnTo>
                    <a:pt x="631274" y="53039"/>
                  </a:lnTo>
                  <a:cubicBezTo>
                    <a:pt x="631274" y="23798"/>
                    <a:pt x="607477" y="0"/>
                    <a:pt x="578235" y="0"/>
                  </a:cubicBezTo>
                  <a:lnTo>
                    <a:pt x="53048" y="0"/>
                  </a:lnTo>
                  <a:cubicBezTo>
                    <a:pt x="23793" y="0"/>
                    <a:pt x="0" y="23798"/>
                    <a:pt x="0" y="53039"/>
                  </a:cubicBezTo>
                  <a:lnTo>
                    <a:pt x="0" y="578213"/>
                  </a:lnTo>
                  <a:cubicBezTo>
                    <a:pt x="0" y="607482"/>
                    <a:pt x="23793" y="631279"/>
                    <a:pt x="53048" y="631279"/>
                  </a:cubicBezTo>
                  <a:lnTo>
                    <a:pt x="454103" y="631279"/>
                  </a:lnTo>
                  <a:cubicBezTo>
                    <a:pt x="439557" y="613632"/>
                    <a:pt x="429059" y="593008"/>
                    <a:pt x="423352" y="570861"/>
                  </a:cubicBezTo>
                  <a:lnTo>
                    <a:pt x="60413" y="570861"/>
                  </a:lnTo>
                  <a:lnTo>
                    <a:pt x="60413" y="570857"/>
                  </a:lnTo>
                  <a:close/>
                </a:path>
              </a:pathLst>
            </a:custGeom>
            <a:solidFill>
              <a:sysClr val="window" lastClr="FFFFFF"/>
            </a:solidFill>
            <a:ln w="86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+mj-ea"/>
                <a:ea typeface="+mj-ea"/>
                <a:cs typeface="思源黑体 CN Normal" panose="020B0400000000000000" pitchFamily="34" charset="-122"/>
              </a:endParaRPr>
            </a:p>
          </p:txBody>
        </p:sp>
        <p:sp>
          <p:nvSpPr>
            <p:cNvPr id="142" name="任意多边形: 形状 46"/>
            <p:cNvSpPr/>
            <p:nvPr/>
          </p:nvSpPr>
          <p:spPr>
            <a:xfrm>
              <a:off x="10932232" y="1713058"/>
              <a:ext cx="245893" cy="178577"/>
            </a:xfrm>
            <a:custGeom>
              <a:avLst/>
              <a:gdLst>
                <a:gd name="connsiteX0" fmla="*/ 622561 w 630099"/>
                <a:gd name="connsiteY0" fmla="*/ 155259 h 457601"/>
                <a:gd name="connsiteX1" fmla="*/ 586033 w 630099"/>
                <a:gd name="connsiteY1" fmla="*/ 155240 h 457601"/>
                <a:gd name="connsiteX2" fmla="*/ 511873 w 630099"/>
                <a:gd name="connsiteY2" fmla="*/ 229388 h 457601"/>
                <a:gd name="connsiteX3" fmla="*/ 509648 w 630099"/>
                <a:gd name="connsiteY3" fmla="*/ 232103 h 457601"/>
                <a:gd name="connsiteX4" fmla="*/ 442871 w 630099"/>
                <a:gd name="connsiteY4" fmla="*/ 212277 h 457601"/>
                <a:gd name="connsiteX5" fmla="*/ 320218 w 630099"/>
                <a:gd name="connsiteY5" fmla="*/ 334930 h 457601"/>
                <a:gd name="connsiteX6" fmla="*/ 442871 w 630099"/>
                <a:gd name="connsiteY6" fmla="*/ 457601 h 457601"/>
                <a:gd name="connsiteX7" fmla="*/ 565528 w 630099"/>
                <a:gd name="connsiteY7" fmla="*/ 334930 h 457601"/>
                <a:gd name="connsiteX8" fmla="*/ 545675 w 630099"/>
                <a:gd name="connsiteY8" fmla="*/ 268117 h 457601"/>
                <a:gd name="connsiteX9" fmla="*/ 548382 w 630099"/>
                <a:gd name="connsiteY9" fmla="*/ 265928 h 457601"/>
                <a:gd name="connsiteX10" fmla="*/ 622542 w 630099"/>
                <a:gd name="connsiteY10" fmla="*/ 191767 h 457601"/>
                <a:gd name="connsiteX11" fmla="*/ 630099 w 630099"/>
                <a:gd name="connsiteY11" fmla="*/ 173517 h 457601"/>
                <a:gd name="connsiteX12" fmla="*/ 622561 w 630099"/>
                <a:gd name="connsiteY12" fmla="*/ 155258 h 457601"/>
                <a:gd name="connsiteX13" fmla="*/ 442871 w 630099"/>
                <a:gd name="connsiteY13" fmla="*/ 418868 h 457601"/>
                <a:gd name="connsiteX14" fmla="*/ 358933 w 630099"/>
                <a:gd name="connsiteY14" fmla="*/ 334930 h 457601"/>
                <a:gd name="connsiteX15" fmla="*/ 442871 w 630099"/>
                <a:gd name="connsiteY15" fmla="*/ 251010 h 457601"/>
                <a:gd name="connsiteX16" fmla="*/ 526791 w 630099"/>
                <a:gd name="connsiteY16" fmla="*/ 334930 h 457601"/>
                <a:gd name="connsiteX17" fmla="*/ 442871 w 630099"/>
                <a:gd name="connsiteY17" fmla="*/ 418868 h 457601"/>
                <a:gd name="connsiteX18" fmla="*/ 203277 w 630099"/>
                <a:gd name="connsiteY18" fmla="*/ 316193 h 457601"/>
                <a:gd name="connsiteX19" fmla="*/ 22587 w 630099"/>
                <a:gd name="connsiteY19" fmla="*/ 316193 h 457601"/>
                <a:gd name="connsiteX20" fmla="*/ 0 w 630099"/>
                <a:gd name="connsiteY20" fmla="*/ 293606 h 457601"/>
                <a:gd name="connsiteX21" fmla="*/ 22587 w 630099"/>
                <a:gd name="connsiteY21" fmla="*/ 271024 h 457601"/>
                <a:gd name="connsiteX22" fmla="*/ 203268 w 630099"/>
                <a:gd name="connsiteY22" fmla="*/ 271024 h 457601"/>
                <a:gd name="connsiteX23" fmla="*/ 225855 w 630099"/>
                <a:gd name="connsiteY23" fmla="*/ 293606 h 457601"/>
                <a:gd name="connsiteX24" fmla="*/ 203277 w 630099"/>
                <a:gd name="connsiteY24" fmla="*/ 316193 h 457601"/>
                <a:gd name="connsiteX25" fmla="*/ 4 w 630099"/>
                <a:gd name="connsiteY25" fmla="*/ 158099 h 457601"/>
                <a:gd name="connsiteX26" fmla="*/ 22596 w 630099"/>
                <a:gd name="connsiteY26" fmla="*/ 135508 h 457601"/>
                <a:gd name="connsiteX27" fmla="*/ 158108 w 630099"/>
                <a:gd name="connsiteY27" fmla="*/ 135508 h 457601"/>
                <a:gd name="connsiteX28" fmla="*/ 180695 w 630099"/>
                <a:gd name="connsiteY28" fmla="*/ 158099 h 457601"/>
                <a:gd name="connsiteX29" fmla="*/ 158108 w 630099"/>
                <a:gd name="connsiteY29" fmla="*/ 180690 h 457601"/>
                <a:gd name="connsiteX30" fmla="*/ 22596 w 630099"/>
                <a:gd name="connsiteY30" fmla="*/ 180690 h 457601"/>
                <a:gd name="connsiteX31" fmla="*/ 4 w 630099"/>
                <a:gd name="connsiteY31" fmla="*/ 158099 h 457601"/>
                <a:gd name="connsiteX32" fmla="*/ 338784 w 630099"/>
                <a:gd name="connsiteY32" fmla="*/ 45174 h 457601"/>
                <a:gd name="connsiteX33" fmla="*/ 22587 w 630099"/>
                <a:gd name="connsiteY33" fmla="*/ 45174 h 457601"/>
                <a:gd name="connsiteX34" fmla="*/ 0 w 630099"/>
                <a:gd name="connsiteY34" fmla="*/ 22587 h 457601"/>
                <a:gd name="connsiteX35" fmla="*/ 22587 w 630099"/>
                <a:gd name="connsiteY35" fmla="*/ 0 h 457601"/>
                <a:gd name="connsiteX36" fmla="*/ 338780 w 630099"/>
                <a:gd name="connsiteY36" fmla="*/ 0 h 457601"/>
                <a:gd name="connsiteX37" fmla="*/ 361367 w 630099"/>
                <a:gd name="connsiteY37" fmla="*/ 22587 h 457601"/>
                <a:gd name="connsiteX38" fmla="*/ 338784 w 630099"/>
                <a:gd name="connsiteY38" fmla="*/ 45174 h 457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30099" h="457601">
                  <a:moveTo>
                    <a:pt x="622561" y="155259"/>
                  </a:moveTo>
                  <a:cubicBezTo>
                    <a:pt x="612471" y="145185"/>
                    <a:pt x="596133" y="145177"/>
                    <a:pt x="586033" y="155240"/>
                  </a:cubicBezTo>
                  <a:lnTo>
                    <a:pt x="511873" y="229388"/>
                  </a:lnTo>
                  <a:cubicBezTo>
                    <a:pt x="511024" y="230245"/>
                    <a:pt x="510354" y="231201"/>
                    <a:pt x="509648" y="232103"/>
                  </a:cubicBezTo>
                  <a:cubicBezTo>
                    <a:pt x="489792" y="219140"/>
                    <a:pt x="466585" y="212249"/>
                    <a:pt x="442871" y="212277"/>
                  </a:cubicBezTo>
                  <a:cubicBezTo>
                    <a:pt x="375124" y="212277"/>
                    <a:pt x="320218" y="267178"/>
                    <a:pt x="320218" y="334930"/>
                  </a:cubicBezTo>
                  <a:cubicBezTo>
                    <a:pt x="320218" y="402659"/>
                    <a:pt x="375128" y="457601"/>
                    <a:pt x="442871" y="457601"/>
                  </a:cubicBezTo>
                  <a:cubicBezTo>
                    <a:pt x="510631" y="457601"/>
                    <a:pt x="565528" y="402659"/>
                    <a:pt x="565528" y="334930"/>
                  </a:cubicBezTo>
                  <a:cubicBezTo>
                    <a:pt x="565528" y="310289"/>
                    <a:pt x="558194" y="287363"/>
                    <a:pt x="545675" y="268117"/>
                  </a:cubicBezTo>
                  <a:cubicBezTo>
                    <a:pt x="546604" y="267420"/>
                    <a:pt x="547529" y="266772"/>
                    <a:pt x="548382" y="265928"/>
                  </a:cubicBezTo>
                  <a:lnTo>
                    <a:pt x="622542" y="191767"/>
                  </a:lnTo>
                  <a:cubicBezTo>
                    <a:pt x="627394" y="186935"/>
                    <a:pt x="630114" y="180365"/>
                    <a:pt x="630099" y="173517"/>
                  </a:cubicBezTo>
                  <a:cubicBezTo>
                    <a:pt x="630124" y="166668"/>
                    <a:pt x="627410" y="160094"/>
                    <a:pt x="622561" y="155258"/>
                  </a:cubicBezTo>
                  <a:close/>
                  <a:moveTo>
                    <a:pt x="442871" y="418868"/>
                  </a:moveTo>
                  <a:cubicBezTo>
                    <a:pt x="396612" y="418868"/>
                    <a:pt x="358933" y="381198"/>
                    <a:pt x="358933" y="334930"/>
                  </a:cubicBezTo>
                  <a:cubicBezTo>
                    <a:pt x="358933" y="288671"/>
                    <a:pt x="396612" y="251010"/>
                    <a:pt x="442871" y="251010"/>
                  </a:cubicBezTo>
                  <a:cubicBezTo>
                    <a:pt x="489139" y="251010"/>
                    <a:pt x="526791" y="288671"/>
                    <a:pt x="526791" y="334930"/>
                  </a:cubicBezTo>
                  <a:cubicBezTo>
                    <a:pt x="526791" y="381198"/>
                    <a:pt x="489152" y="418868"/>
                    <a:pt x="442871" y="418868"/>
                  </a:cubicBezTo>
                  <a:close/>
                  <a:moveTo>
                    <a:pt x="203277" y="316193"/>
                  </a:moveTo>
                  <a:lnTo>
                    <a:pt x="22587" y="316193"/>
                  </a:lnTo>
                  <a:cubicBezTo>
                    <a:pt x="9040" y="316193"/>
                    <a:pt x="0" y="307167"/>
                    <a:pt x="0" y="293606"/>
                  </a:cubicBezTo>
                  <a:cubicBezTo>
                    <a:pt x="0" y="280059"/>
                    <a:pt x="9031" y="271024"/>
                    <a:pt x="22587" y="271024"/>
                  </a:cubicBezTo>
                  <a:lnTo>
                    <a:pt x="203268" y="271024"/>
                  </a:lnTo>
                  <a:cubicBezTo>
                    <a:pt x="216820" y="271024"/>
                    <a:pt x="225855" y="280050"/>
                    <a:pt x="225855" y="293606"/>
                  </a:cubicBezTo>
                  <a:cubicBezTo>
                    <a:pt x="225855" y="307162"/>
                    <a:pt x="216828" y="316193"/>
                    <a:pt x="203277" y="316193"/>
                  </a:cubicBezTo>
                  <a:close/>
                  <a:moveTo>
                    <a:pt x="4" y="158099"/>
                  </a:moveTo>
                  <a:cubicBezTo>
                    <a:pt x="4" y="144548"/>
                    <a:pt x="9036" y="135508"/>
                    <a:pt x="22596" y="135508"/>
                  </a:cubicBezTo>
                  <a:lnTo>
                    <a:pt x="158108" y="135508"/>
                  </a:lnTo>
                  <a:cubicBezTo>
                    <a:pt x="171655" y="135508"/>
                    <a:pt x="180695" y="144534"/>
                    <a:pt x="180695" y="158099"/>
                  </a:cubicBezTo>
                  <a:cubicBezTo>
                    <a:pt x="180695" y="171663"/>
                    <a:pt x="171659" y="180690"/>
                    <a:pt x="158108" y="180690"/>
                  </a:cubicBezTo>
                  <a:lnTo>
                    <a:pt x="22596" y="180690"/>
                  </a:lnTo>
                  <a:cubicBezTo>
                    <a:pt x="9040" y="180690"/>
                    <a:pt x="4" y="171650"/>
                    <a:pt x="4" y="158099"/>
                  </a:cubicBezTo>
                  <a:close/>
                  <a:moveTo>
                    <a:pt x="338784" y="45174"/>
                  </a:moveTo>
                  <a:lnTo>
                    <a:pt x="22587" y="45174"/>
                  </a:lnTo>
                  <a:cubicBezTo>
                    <a:pt x="9040" y="45174"/>
                    <a:pt x="0" y="36138"/>
                    <a:pt x="0" y="22587"/>
                  </a:cubicBezTo>
                  <a:cubicBezTo>
                    <a:pt x="0" y="9036"/>
                    <a:pt x="9031" y="0"/>
                    <a:pt x="22587" y="0"/>
                  </a:cubicBezTo>
                  <a:lnTo>
                    <a:pt x="338780" y="0"/>
                  </a:lnTo>
                  <a:cubicBezTo>
                    <a:pt x="352327" y="0"/>
                    <a:pt x="361367" y="9031"/>
                    <a:pt x="361367" y="22587"/>
                  </a:cubicBezTo>
                  <a:cubicBezTo>
                    <a:pt x="361367" y="36134"/>
                    <a:pt x="352341" y="45174"/>
                    <a:pt x="338784" y="45174"/>
                  </a:cubicBezTo>
                  <a:close/>
                </a:path>
              </a:pathLst>
            </a:custGeom>
            <a:solidFill>
              <a:sysClr val="window" lastClr="FFFFFF"/>
            </a:solidFill>
            <a:ln w="86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+mj-ea"/>
                <a:ea typeface="+mj-ea"/>
                <a:cs typeface="思源黑体 CN Normal" panose="020B0400000000000000" pitchFamily="34" charset="-122"/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10941996" y="5600238"/>
            <a:ext cx="271588" cy="271466"/>
            <a:chOff x="10877861" y="5583728"/>
            <a:chExt cx="271588" cy="271466"/>
          </a:xfrm>
        </p:grpSpPr>
        <p:sp>
          <p:nvSpPr>
            <p:cNvPr id="144" name="任意多边形: 形状 48"/>
            <p:cNvSpPr/>
            <p:nvPr/>
          </p:nvSpPr>
          <p:spPr>
            <a:xfrm>
              <a:off x="10935885" y="5583728"/>
              <a:ext cx="213564" cy="224949"/>
            </a:xfrm>
            <a:custGeom>
              <a:avLst/>
              <a:gdLst>
                <a:gd name="connsiteX0" fmla="*/ 249929 w 613576"/>
                <a:gd name="connsiteY0" fmla="*/ 221190 h 646287"/>
                <a:gd name="connsiteX1" fmla="*/ 27479 w 613576"/>
                <a:gd name="connsiteY1" fmla="*/ 221190 h 646287"/>
                <a:gd name="connsiteX2" fmla="*/ 0 w 613576"/>
                <a:gd name="connsiteY2" fmla="*/ 193711 h 646287"/>
                <a:gd name="connsiteX3" fmla="*/ 27479 w 613576"/>
                <a:gd name="connsiteY3" fmla="*/ 166232 h 646287"/>
                <a:gd name="connsiteX4" fmla="*/ 249929 w 613576"/>
                <a:gd name="connsiteY4" fmla="*/ 166232 h 646287"/>
                <a:gd name="connsiteX5" fmla="*/ 277408 w 613576"/>
                <a:gd name="connsiteY5" fmla="*/ 193711 h 646287"/>
                <a:gd name="connsiteX6" fmla="*/ 249929 w 613576"/>
                <a:gd name="connsiteY6" fmla="*/ 221190 h 646287"/>
                <a:gd name="connsiteX7" fmla="*/ 140362 w 613576"/>
                <a:gd name="connsiteY7" fmla="*/ 387373 h 646287"/>
                <a:gd name="connsiteX8" fmla="*/ 27479 w 613576"/>
                <a:gd name="connsiteY8" fmla="*/ 387373 h 646287"/>
                <a:gd name="connsiteX9" fmla="*/ 0 w 613576"/>
                <a:gd name="connsiteY9" fmla="*/ 359894 h 646287"/>
                <a:gd name="connsiteX10" fmla="*/ 27479 w 613576"/>
                <a:gd name="connsiteY10" fmla="*/ 332415 h 646287"/>
                <a:gd name="connsiteX11" fmla="*/ 140362 w 613576"/>
                <a:gd name="connsiteY11" fmla="*/ 332415 h 646287"/>
                <a:gd name="connsiteX12" fmla="*/ 167841 w 613576"/>
                <a:gd name="connsiteY12" fmla="*/ 359894 h 646287"/>
                <a:gd name="connsiteX13" fmla="*/ 140362 w 613576"/>
                <a:gd name="connsiteY13" fmla="*/ 387373 h 646287"/>
                <a:gd name="connsiteX14" fmla="*/ 195407 w 613576"/>
                <a:gd name="connsiteY14" fmla="*/ 646288 h 646287"/>
                <a:gd name="connsiteX15" fmla="*/ 175953 w 613576"/>
                <a:gd name="connsiteY15" fmla="*/ 640705 h 646287"/>
                <a:gd name="connsiteX16" fmla="*/ 158855 w 613576"/>
                <a:gd name="connsiteY16" fmla="*/ 609823 h 646287"/>
                <a:gd name="connsiteX17" fmla="*/ 158681 w 613576"/>
                <a:gd name="connsiteY17" fmla="*/ 526775 h 646287"/>
                <a:gd name="connsiteX18" fmla="*/ 166183 w 613576"/>
                <a:gd name="connsiteY18" fmla="*/ 500517 h 646287"/>
                <a:gd name="connsiteX19" fmla="*/ 465662 w 613576"/>
                <a:gd name="connsiteY19" fmla="*/ 23079 h 646287"/>
                <a:gd name="connsiteX20" fmla="*/ 533531 w 613576"/>
                <a:gd name="connsiteY20" fmla="*/ 7551 h 646287"/>
                <a:gd name="connsiteX21" fmla="*/ 590495 w 613576"/>
                <a:gd name="connsiteY21" fmla="*/ 43318 h 646287"/>
                <a:gd name="connsiteX22" fmla="*/ 612304 w 613576"/>
                <a:gd name="connsiteY22" fmla="*/ 74024 h 646287"/>
                <a:gd name="connsiteX23" fmla="*/ 606023 w 613576"/>
                <a:gd name="connsiteY23" fmla="*/ 111187 h 646287"/>
                <a:gd name="connsiteX24" fmla="*/ 306545 w 613576"/>
                <a:gd name="connsiteY24" fmla="*/ 588451 h 646287"/>
                <a:gd name="connsiteX25" fmla="*/ 286132 w 613576"/>
                <a:gd name="connsiteY25" fmla="*/ 606683 h 646287"/>
                <a:gd name="connsiteX26" fmla="*/ 211197 w 613576"/>
                <a:gd name="connsiteY26" fmla="*/ 642624 h 646287"/>
                <a:gd name="connsiteX27" fmla="*/ 195407 w 613576"/>
                <a:gd name="connsiteY27" fmla="*/ 646288 h 646287"/>
                <a:gd name="connsiteX28" fmla="*/ 214424 w 613576"/>
                <a:gd name="connsiteY28" fmla="*/ 528433 h 646287"/>
                <a:gd name="connsiteX29" fmla="*/ 214511 w 613576"/>
                <a:gd name="connsiteY29" fmla="*/ 579117 h 646287"/>
                <a:gd name="connsiteX30" fmla="*/ 260223 w 613576"/>
                <a:gd name="connsiteY30" fmla="*/ 557220 h 646287"/>
                <a:gd name="connsiteX31" fmla="*/ 555165 w 613576"/>
                <a:gd name="connsiteY31" fmla="*/ 87022 h 646287"/>
                <a:gd name="connsiteX32" fmla="*/ 509367 w 613576"/>
                <a:gd name="connsiteY32" fmla="*/ 58322 h 646287"/>
                <a:gd name="connsiteX33" fmla="*/ 214424 w 613576"/>
                <a:gd name="connsiteY33" fmla="*/ 528433 h 64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13576" h="646287">
                  <a:moveTo>
                    <a:pt x="249929" y="221190"/>
                  </a:moveTo>
                  <a:lnTo>
                    <a:pt x="27479" y="221190"/>
                  </a:lnTo>
                  <a:cubicBezTo>
                    <a:pt x="12300" y="221190"/>
                    <a:pt x="0" y="208890"/>
                    <a:pt x="0" y="193711"/>
                  </a:cubicBezTo>
                  <a:cubicBezTo>
                    <a:pt x="0" y="178532"/>
                    <a:pt x="12300" y="166232"/>
                    <a:pt x="27479" y="166232"/>
                  </a:cubicBezTo>
                  <a:lnTo>
                    <a:pt x="249929" y="166232"/>
                  </a:lnTo>
                  <a:cubicBezTo>
                    <a:pt x="265108" y="166232"/>
                    <a:pt x="277408" y="178532"/>
                    <a:pt x="277408" y="193711"/>
                  </a:cubicBezTo>
                  <a:cubicBezTo>
                    <a:pt x="277408" y="208890"/>
                    <a:pt x="265108" y="221190"/>
                    <a:pt x="249929" y="221190"/>
                  </a:cubicBezTo>
                  <a:close/>
                  <a:moveTo>
                    <a:pt x="140362" y="387373"/>
                  </a:moveTo>
                  <a:lnTo>
                    <a:pt x="27479" y="387373"/>
                  </a:lnTo>
                  <a:cubicBezTo>
                    <a:pt x="12300" y="387373"/>
                    <a:pt x="0" y="375073"/>
                    <a:pt x="0" y="359894"/>
                  </a:cubicBezTo>
                  <a:cubicBezTo>
                    <a:pt x="0" y="344715"/>
                    <a:pt x="12300" y="332415"/>
                    <a:pt x="27479" y="332415"/>
                  </a:cubicBezTo>
                  <a:lnTo>
                    <a:pt x="140362" y="332415"/>
                  </a:lnTo>
                  <a:cubicBezTo>
                    <a:pt x="155540" y="332415"/>
                    <a:pt x="167841" y="344715"/>
                    <a:pt x="167841" y="359894"/>
                  </a:cubicBezTo>
                  <a:cubicBezTo>
                    <a:pt x="167841" y="375073"/>
                    <a:pt x="155540" y="387373"/>
                    <a:pt x="140362" y="387373"/>
                  </a:cubicBezTo>
                  <a:close/>
                  <a:moveTo>
                    <a:pt x="195407" y="646288"/>
                  </a:moveTo>
                  <a:cubicBezTo>
                    <a:pt x="188690" y="646288"/>
                    <a:pt x="181973" y="644368"/>
                    <a:pt x="175953" y="640705"/>
                  </a:cubicBezTo>
                  <a:cubicBezTo>
                    <a:pt x="165224" y="633987"/>
                    <a:pt x="158855" y="622472"/>
                    <a:pt x="158855" y="609823"/>
                  </a:cubicBezTo>
                  <a:lnTo>
                    <a:pt x="158681" y="526775"/>
                  </a:lnTo>
                  <a:cubicBezTo>
                    <a:pt x="158681" y="517441"/>
                    <a:pt x="161298" y="508369"/>
                    <a:pt x="166183" y="500517"/>
                  </a:cubicBezTo>
                  <a:lnTo>
                    <a:pt x="465662" y="23079"/>
                  </a:lnTo>
                  <a:cubicBezTo>
                    <a:pt x="480056" y="49"/>
                    <a:pt x="510588" y="-6930"/>
                    <a:pt x="533531" y="7551"/>
                  </a:cubicBezTo>
                  <a:lnTo>
                    <a:pt x="590495" y="43318"/>
                  </a:lnTo>
                  <a:cubicBezTo>
                    <a:pt x="601662" y="50296"/>
                    <a:pt x="609426" y="61201"/>
                    <a:pt x="612304" y="74024"/>
                  </a:cubicBezTo>
                  <a:cubicBezTo>
                    <a:pt x="615270" y="86848"/>
                    <a:pt x="613002" y="100020"/>
                    <a:pt x="606023" y="111187"/>
                  </a:cubicBezTo>
                  <a:lnTo>
                    <a:pt x="306545" y="588451"/>
                  </a:lnTo>
                  <a:cubicBezTo>
                    <a:pt x="301572" y="596302"/>
                    <a:pt x="294506" y="602670"/>
                    <a:pt x="286132" y="606683"/>
                  </a:cubicBezTo>
                  <a:lnTo>
                    <a:pt x="211197" y="642624"/>
                  </a:lnTo>
                  <a:cubicBezTo>
                    <a:pt x="206137" y="645066"/>
                    <a:pt x="200728" y="646288"/>
                    <a:pt x="195407" y="646288"/>
                  </a:cubicBezTo>
                  <a:close/>
                  <a:moveTo>
                    <a:pt x="214424" y="528433"/>
                  </a:moveTo>
                  <a:lnTo>
                    <a:pt x="214511" y="579117"/>
                  </a:lnTo>
                  <a:lnTo>
                    <a:pt x="260223" y="557220"/>
                  </a:lnTo>
                  <a:lnTo>
                    <a:pt x="555165" y="87022"/>
                  </a:lnTo>
                  <a:lnTo>
                    <a:pt x="509367" y="58322"/>
                  </a:lnTo>
                  <a:lnTo>
                    <a:pt x="214424" y="528433"/>
                  </a:lnTo>
                  <a:close/>
                </a:path>
              </a:pathLst>
            </a:custGeom>
            <a:solidFill>
              <a:sysClr val="window" lastClr="FFFFFF"/>
            </a:solidFill>
            <a:ln w="86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+mj-ea"/>
                <a:ea typeface="+mj-ea"/>
                <a:cs typeface="思源黑体 CN Normal" panose="020B0400000000000000" pitchFamily="34" charset="-122"/>
              </a:endParaRPr>
            </a:p>
          </p:txBody>
        </p:sp>
        <p:sp>
          <p:nvSpPr>
            <p:cNvPr id="145" name="任意多边形: 形状 49"/>
            <p:cNvSpPr/>
            <p:nvPr/>
          </p:nvSpPr>
          <p:spPr>
            <a:xfrm>
              <a:off x="10877861" y="5584018"/>
              <a:ext cx="262856" cy="271176"/>
            </a:xfrm>
            <a:custGeom>
              <a:avLst/>
              <a:gdLst>
                <a:gd name="connsiteX0" fmla="*/ 699278 w 755195"/>
                <a:gd name="connsiteY0" fmla="*/ 332890 h 779098"/>
                <a:gd name="connsiteX1" fmla="*/ 699278 w 755195"/>
                <a:gd name="connsiteY1" fmla="*/ 718033 h 779098"/>
                <a:gd name="connsiteX2" fmla="*/ 694131 w 755195"/>
                <a:gd name="connsiteY2" fmla="*/ 723180 h 779098"/>
                <a:gd name="connsiteX3" fmla="*/ 60977 w 755195"/>
                <a:gd name="connsiteY3" fmla="*/ 723180 h 779098"/>
                <a:gd name="connsiteX4" fmla="*/ 55831 w 755195"/>
                <a:gd name="connsiteY4" fmla="*/ 718033 h 779098"/>
                <a:gd name="connsiteX5" fmla="*/ 55831 w 755195"/>
                <a:gd name="connsiteY5" fmla="*/ 60977 h 779098"/>
                <a:gd name="connsiteX6" fmla="*/ 60977 w 755195"/>
                <a:gd name="connsiteY6" fmla="*/ 55831 h 779098"/>
                <a:gd name="connsiteX7" fmla="*/ 528733 w 755195"/>
                <a:gd name="connsiteY7" fmla="*/ 55831 h 779098"/>
                <a:gd name="connsiteX8" fmla="*/ 556648 w 755195"/>
                <a:gd name="connsiteY8" fmla="*/ 27915 h 779098"/>
                <a:gd name="connsiteX9" fmla="*/ 528733 w 755195"/>
                <a:gd name="connsiteY9" fmla="*/ 0 h 779098"/>
                <a:gd name="connsiteX10" fmla="*/ 60977 w 755195"/>
                <a:gd name="connsiteY10" fmla="*/ 0 h 779098"/>
                <a:gd name="connsiteX11" fmla="*/ 0 w 755195"/>
                <a:gd name="connsiteY11" fmla="*/ 60977 h 779098"/>
                <a:gd name="connsiteX12" fmla="*/ 0 w 755195"/>
                <a:gd name="connsiteY12" fmla="*/ 718121 h 779098"/>
                <a:gd name="connsiteX13" fmla="*/ 60977 w 755195"/>
                <a:gd name="connsiteY13" fmla="*/ 779098 h 779098"/>
                <a:gd name="connsiteX14" fmla="*/ 694218 w 755195"/>
                <a:gd name="connsiteY14" fmla="*/ 779098 h 779098"/>
                <a:gd name="connsiteX15" fmla="*/ 755196 w 755195"/>
                <a:gd name="connsiteY15" fmla="*/ 718121 h 779098"/>
                <a:gd name="connsiteX16" fmla="*/ 755196 w 755195"/>
                <a:gd name="connsiteY16" fmla="*/ 332890 h 779098"/>
                <a:gd name="connsiteX17" fmla="*/ 727280 w 755195"/>
                <a:gd name="connsiteY17" fmla="*/ 304974 h 779098"/>
                <a:gd name="connsiteX18" fmla="*/ 699278 w 755195"/>
                <a:gd name="connsiteY18" fmla="*/ 332890 h 77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5195" h="779098">
                  <a:moveTo>
                    <a:pt x="699278" y="332890"/>
                  </a:moveTo>
                  <a:lnTo>
                    <a:pt x="699278" y="718033"/>
                  </a:lnTo>
                  <a:cubicBezTo>
                    <a:pt x="699278" y="720825"/>
                    <a:pt x="697010" y="723180"/>
                    <a:pt x="694131" y="723180"/>
                  </a:cubicBezTo>
                  <a:lnTo>
                    <a:pt x="60977" y="723180"/>
                  </a:lnTo>
                  <a:cubicBezTo>
                    <a:pt x="58186" y="723180"/>
                    <a:pt x="55831" y="720912"/>
                    <a:pt x="55831" y="718033"/>
                  </a:cubicBezTo>
                  <a:lnTo>
                    <a:pt x="55831" y="60977"/>
                  </a:lnTo>
                  <a:cubicBezTo>
                    <a:pt x="55831" y="58186"/>
                    <a:pt x="58099" y="55831"/>
                    <a:pt x="60977" y="55831"/>
                  </a:cubicBezTo>
                  <a:lnTo>
                    <a:pt x="528733" y="55831"/>
                  </a:lnTo>
                  <a:cubicBezTo>
                    <a:pt x="544174" y="55831"/>
                    <a:pt x="556648" y="43356"/>
                    <a:pt x="556648" y="27915"/>
                  </a:cubicBezTo>
                  <a:cubicBezTo>
                    <a:pt x="556648" y="12475"/>
                    <a:pt x="544174" y="0"/>
                    <a:pt x="528733" y="0"/>
                  </a:cubicBezTo>
                  <a:lnTo>
                    <a:pt x="60977" y="0"/>
                  </a:lnTo>
                  <a:cubicBezTo>
                    <a:pt x="27305" y="0"/>
                    <a:pt x="0" y="27305"/>
                    <a:pt x="0" y="60977"/>
                  </a:cubicBezTo>
                  <a:lnTo>
                    <a:pt x="0" y="718121"/>
                  </a:lnTo>
                  <a:cubicBezTo>
                    <a:pt x="0" y="751793"/>
                    <a:pt x="27305" y="779098"/>
                    <a:pt x="60977" y="779098"/>
                  </a:cubicBezTo>
                  <a:lnTo>
                    <a:pt x="694218" y="779098"/>
                  </a:lnTo>
                  <a:cubicBezTo>
                    <a:pt x="727891" y="779098"/>
                    <a:pt x="755196" y="751793"/>
                    <a:pt x="755196" y="718121"/>
                  </a:cubicBezTo>
                  <a:lnTo>
                    <a:pt x="755196" y="332890"/>
                  </a:lnTo>
                  <a:cubicBezTo>
                    <a:pt x="755196" y="317449"/>
                    <a:pt x="742721" y="304974"/>
                    <a:pt x="727280" y="304974"/>
                  </a:cubicBezTo>
                  <a:cubicBezTo>
                    <a:pt x="711752" y="304974"/>
                    <a:pt x="699278" y="317449"/>
                    <a:pt x="699278" y="332890"/>
                  </a:cubicBezTo>
                  <a:close/>
                </a:path>
              </a:pathLst>
            </a:custGeom>
            <a:solidFill>
              <a:sysClr val="window" lastClr="FFFFFF"/>
            </a:solidFill>
            <a:ln w="86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+mj-ea"/>
                <a:ea typeface="+mj-ea"/>
                <a:cs typeface="思源黑体 CN Normal" panose="020B0400000000000000" pitchFamily="34" charset="-122"/>
              </a:endParaRPr>
            </a:p>
          </p:txBody>
        </p:sp>
      </p:grpSp>
      <p:sp>
        <p:nvSpPr>
          <p:cNvPr id="146" name="图形 58"/>
          <p:cNvSpPr/>
          <p:nvPr/>
        </p:nvSpPr>
        <p:spPr>
          <a:xfrm>
            <a:off x="1040368" y="1622491"/>
            <a:ext cx="392942" cy="265946"/>
          </a:xfrm>
          <a:custGeom>
            <a:avLst/>
            <a:gdLst>
              <a:gd name="connsiteX0" fmla="*/ 455961 w 857606"/>
              <a:gd name="connsiteY0" fmla="*/ 5001 h 580433"/>
              <a:gd name="connsiteX1" fmla="*/ 849894 w 857606"/>
              <a:gd name="connsiteY1" fmla="*/ 182420 h 580433"/>
              <a:gd name="connsiteX2" fmla="*/ 856450 w 857606"/>
              <a:gd name="connsiteY2" fmla="*/ 199725 h 580433"/>
              <a:gd name="connsiteX3" fmla="*/ 849845 w 857606"/>
              <a:gd name="connsiteY3" fmla="*/ 206304 h 580433"/>
              <a:gd name="connsiteX4" fmla="*/ 797705 w 857606"/>
              <a:gd name="connsiteY4" fmla="*/ 229530 h 580433"/>
              <a:gd name="connsiteX5" fmla="*/ 797705 w 857606"/>
              <a:gd name="connsiteY5" fmla="*/ 378164 h 580433"/>
              <a:gd name="connsiteX6" fmla="*/ 773716 w 857606"/>
              <a:gd name="connsiteY6" fmla="*/ 402153 h 580433"/>
              <a:gd name="connsiteX7" fmla="*/ 749726 w 857606"/>
              <a:gd name="connsiteY7" fmla="*/ 378164 h 580433"/>
              <a:gd name="connsiteX8" fmla="*/ 749726 w 857606"/>
              <a:gd name="connsiteY8" fmla="*/ 250903 h 580433"/>
              <a:gd name="connsiteX9" fmla="*/ 681246 w 857606"/>
              <a:gd name="connsiteY9" fmla="*/ 281408 h 580433"/>
              <a:gd name="connsiteX10" fmla="*/ 681246 w 857606"/>
              <a:gd name="connsiteY10" fmla="*/ 295609 h 580433"/>
              <a:gd name="connsiteX11" fmla="*/ 681683 w 857606"/>
              <a:gd name="connsiteY11" fmla="*/ 295609 h 580433"/>
              <a:gd name="connsiteX12" fmla="*/ 681683 w 857606"/>
              <a:gd name="connsiteY12" fmla="*/ 331376 h 580433"/>
              <a:gd name="connsiteX13" fmla="*/ 681246 w 857606"/>
              <a:gd name="connsiteY13" fmla="*/ 342168 h 580433"/>
              <a:gd name="connsiteX14" fmla="*/ 681246 w 857606"/>
              <a:gd name="connsiteY14" fmla="*/ 453070 h 580433"/>
              <a:gd name="connsiteX15" fmla="*/ 553883 w 857606"/>
              <a:gd name="connsiteY15" fmla="*/ 580433 h 580433"/>
              <a:gd name="connsiteX16" fmla="*/ 305262 w 857606"/>
              <a:gd name="connsiteY16" fmla="*/ 580433 h 580433"/>
              <a:gd name="connsiteX17" fmla="*/ 177899 w 857606"/>
              <a:gd name="connsiteY17" fmla="*/ 453070 h 580433"/>
              <a:gd name="connsiteX18" fmla="*/ 177899 w 857606"/>
              <a:gd name="connsiteY18" fmla="*/ 282463 h 580433"/>
              <a:gd name="connsiteX19" fmla="*/ 7750 w 857606"/>
              <a:gd name="connsiteY19" fmla="*/ 206429 h 580433"/>
              <a:gd name="connsiteX20" fmla="*/ 1142 w 857606"/>
              <a:gd name="connsiteY20" fmla="*/ 189143 h 580433"/>
              <a:gd name="connsiteX21" fmla="*/ 7798 w 857606"/>
              <a:gd name="connsiteY21" fmla="*/ 182513 h 580433"/>
              <a:gd name="connsiteX22" fmla="*/ 409751 w 857606"/>
              <a:gd name="connsiteY22" fmla="*/ 4840 h 580433"/>
              <a:gd name="connsiteX23" fmla="*/ 455960 w 857606"/>
              <a:gd name="connsiteY23" fmla="*/ 5002 h 580433"/>
              <a:gd name="connsiteX24" fmla="*/ 226312 w 857606"/>
              <a:gd name="connsiteY24" fmla="*/ 433056 h 580433"/>
              <a:gd name="connsiteX25" fmla="*/ 226314 w 857606"/>
              <a:gd name="connsiteY25" fmla="*/ 451761 h 580433"/>
              <a:gd name="connsiteX26" fmla="*/ 297521 w 857606"/>
              <a:gd name="connsiteY26" fmla="*/ 524156 h 580433"/>
              <a:gd name="connsiteX27" fmla="*/ 298719 w 857606"/>
              <a:gd name="connsiteY27" fmla="*/ 524167 h 580433"/>
              <a:gd name="connsiteX28" fmla="*/ 560425 w 857606"/>
              <a:gd name="connsiteY28" fmla="*/ 524167 h 580433"/>
              <a:gd name="connsiteX29" fmla="*/ 632820 w 857606"/>
              <a:gd name="connsiteY29" fmla="*/ 452958 h 580433"/>
              <a:gd name="connsiteX30" fmla="*/ 632830 w 857606"/>
              <a:gd name="connsiteY30" fmla="*/ 451761 h 580433"/>
              <a:gd name="connsiteX31" fmla="*/ 632832 w 857606"/>
              <a:gd name="connsiteY31" fmla="*/ 433770 h 580433"/>
              <a:gd name="connsiteX32" fmla="*/ 549956 w 857606"/>
              <a:gd name="connsiteY32" fmla="*/ 463102 h 580433"/>
              <a:gd name="connsiteX33" fmla="*/ 310060 w 857606"/>
              <a:gd name="connsiteY33" fmla="*/ 463102 h 580433"/>
              <a:gd name="connsiteX34" fmla="*/ 226313 w 857606"/>
              <a:gd name="connsiteY34" fmla="*/ 433056 h 580433"/>
              <a:gd name="connsiteX35" fmla="*/ 773716 w 857606"/>
              <a:gd name="connsiteY35" fmla="*/ 423846 h 580433"/>
              <a:gd name="connsiteX36" fmla="*/ 802067 w 857606"/>
              <a:gd name="connsiteY36" fmla="*/ 452198 h 580433"/>
              <a:gd name="connsiteX37" fmla="*/ 773716 w 857606"/>
              <a:gd name="connsiteY37" fmla="*/ 480549 h 580433"/>
              <a:gd name="connsiteX38" fmla="*/ 745364 w 857606"/>
              <a:gd name="connsiteY38" fmla="*/ 452198 h 580433"/>
              <a:gd name="connsiteX39" fmla="*/ 773716 w 857606"/>
              <a:gd name="connsiteY39" fmla="*/ 423846 h 580433"/>
              <a:gd name="connsiteX40" fmla="*/ 625416 w 857606"/>
              <a:gd name="connsiteY40" fmla="*/ 306279 h 580433"/>
              <a:gd name="connsiteX41" fmla="*/ 449327 w 857606"/>
              <a:gd name="connsiteY41" fmla="*/ 384721 h 580433"/>
              <a:gd name="connsiteX42" fmla="*/ 406674 w 857606"/>
              <a:gd name="connsiteY42" fmla="*/ 384696 h 580433"/>
              <a:gd name="connsiteX43" fmla="*/ 234602 w 857606"/>
              <a:gd name="connsiteY43" fmla="*/ 307802 h 580433"/>
              <a:gd name="connsiteX44" fmla="*/ 234602 w 857606"/>
              <a:gd name="connsiteY44" fmla="*/ 347281 h 580433"/>
              <a:gd name="connsiteX45" fmla="*/ 308384 w 857606"/>
              <a:gd name="connsiteY45" fmla="*/ 422292 h 580433"/>
              <a:gd name="connsiteX46" fmla="*/ 309624 w 857606"/>
              <a:gd name="connsiteY46" fmla="*/ 422303 h 580433"/>
              <a:gd name="connsiteX47" fmla="*/ 550393 w 857606"/>
              <a:gd name="connsiteY47" fmla="*/ 422303 h 580433"/>
              <a:gd name="connsiteX48" fmla="*/ 625405 w 857606"/>
              <a:gd name="connsiteY48" fmla="*/ 348521 h 580433"/>
              <a:gd name="connsiteX49" fmla="*/ 625416 w 857606"/>
              <a:gd name="connsiteY49" fmla="*/ 347281 h 580433"/>
              <a:gd name="connsiteX50" fmla="*/ 625416 w 857606"/>
              <a:gd name="connsiteY50" fmla="*/ 306279 h 580433"/>
              <a:gd name="connsiteX51" fmla="*/ 398443 w 857606"/>
              <a:gd name="connsiteY51" fmla="*/ 63230 h 580433"/>
              <a:gd name="connsiteX52" fmla="*/ 397788 w 857606"/>
              <a:gd name="connsiteY52" fmla="*/ 63497 h 580433"/>
              <a:gd name="connsiteX53" fmla="*/ 93612 w 857606"/>
              <a:gd name="connsiteY53" fmla="*/ 188869 h 580433"/>
              <a:gd name="connsiteX54" fmla="*/ 86407 w 857606"/>
              <a:gd name="connsiteY54" fmla="*/ 196214 h 580433"/>
              <a:gd name="connsiteX55" fmla="*/ 93582 w 857606"/>
              <a:gd name="connsiteY55" fmla="*/ 213053 h 580433"/>
              <a:gd name="connsiteX56" fmla="*/ 93846 w 857606"/>
              <a:gd name="connsiteY56" fmla="*/ 213159 h 580433"/>
              <a:gd name="connsiteX57" fmla="*/ 396003 w 857606"/>
              <a:gd name="connsiteY57" fmla="*/ 330953 h 580433"/>
              <a:gd name="connsiteX58" fmla="*/ 459552 w 857606"/>
              <a:gd name="connsiteY58" fmla="*/ 330883 h 580433"/>
              <a:gd name="connsiteX59" fmla="*/ 460196 w 857606"/>
              <a:gd name="connsiteY59" fmla="*/ 330627 h 580433"/>
              <a:gd name="connsiteX60" fmla="*/ 753153 w 857606"/>
              <a:gd name="connsiteY60" fmla="*/ 212987 h 580433"/>
              <a:gd name="connsiteX61" fmla="*/ 760283 w 857606"/>
              <a:gd name="connsiteY61" fmla="*/ 206049 h 580433"/>
              <a:gd name="connsiteX62" fmla="*/ 753744 w 857606"/>
              <a:gd name="connsiteY62" fmla="*/ 188956 h 580433"/>
              <a:gd name="connsiteX63" fmla="*/ 753481 w 857606"/>
              <a:gd name="connsiteY63" fmla="*/ 188839 h 580433"/>
              <a:gd name="connsiteX64" fmla="*/ 465724 w 857606"/>
              <a:gd name="connsiteY64" fmla="*/ 64110 h 580433"/>
              <a:gd name="connsiteX65" fmla="*/ 398442 w 857606"/>
              <a:gd name="connsiteY65" fmla="*/ 63230 h 580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857606" h="580433">
                <a:moveTo>
                  <a:pt x="455961" y="5001"/>
                </a:moveTo>
                <a:lnTo>
                  <a:pt x="849894" y="182420"/>
                </a:lnTo>
                <a:cubicBezTo>
                  <a:pt x="856485" y="185389"/>
                  <a:pt x="859416" y="193136"/>
                  <a:pt x="856450" y="199725"/>
                </a:cubicBezTo>
                <a:cubicBezTo>
                  <a:pt x="855131" y="202655"/>
                  <a:pt x="852780" y="204996"/>
                  <a:pt x="849845" y="206304"/>
                </a:cubicBezTo>
                <a:lnTo>
                  <a:pt x="797705" y="229530"/>
                </a:lnTo>
                <a:lnTo>
                  <a:pt x="797705" y="378164"/>
                </a:lnTo>
                <a:cubicBezTo>
                  <a:pt x="797705" y="391413"/>
                  <a:pt x="786965" y="402153"/>
                  <a:pt x="773716" y="402153"/>
                </a:cubicBezTo>
                <a:cubicBezTo>
                  <a:pt x="760466" y="402153"/>
                  <a:pt x="749726" y="391413"/>
                  <a:pt x="749726" y="378164"/>
                </a:cubicBezTo>
                <a:lnTo>
                  <a:pt x="749726" y="250903"/>
                </a:lnTo>
                <a:lnTo>
                  <a:pt x="681246" y="281408"/>
                </a:lnTo>
                <a:lnTo>
                  <a:pt x="681246" y="295609"/>
                </a:lnTo>
                <a:lnTo>
                  <a:pt x="681683" y="295609"/>
                </a:lnTo>
                <a:lnTo>
                  <a:pt x="681683" y="331376"/>
                </a:lnTo>
                <a:cubicBezTo>
                  <a:pt x="681683" y="335010"/>
                  <a:pt x="681535" y="338609"/>
                  <a:pt x="681246" y="342168"/>
                </a:cubicBezTo>
                <a:lnTo>
                  <a:pt x="681246" y="453070"/>
                </a:lnTo>
                <a:cubicBezTo>
                  <a:pt x="681246" y="523410"/>
                  <a:pt x="624224" y="580433"/>
                  <a:pt x="553883" y="580433"/>
                </a:cubicBezTo>
                <a:lnTo>
                  <a:pt x="305262" y="580433"/>
                </a:lnTo>
                <a:cubicBezTo>
                  <a:pt x="234921" y="580433"/>
                  <a:pt x="177899" y="523410"/>
                  <a:pt x="177899" y="453070"/>
                </a:cubicBezTo>
                <a:lnTo>
                  <a:pt x="177899" y="282463"/>
                </a:lnTo>
                <a:lnTo>
                  <a:pt x="7750" y="206429"/>
                </a:lnTo>
                <a:cubicBezTo>
                  <a:pt x="1152" y="203480"/>
                  <a:pt x="-1807" y="195742"/>
                  <a:pt x="1142" y="189143"/>
                </a:cubicBezTo>
                <a:cubicBezTo>
                  <a:pt x="2463" y="186186"/>
                  <a:pt x="4835" y="183824"/>
                  <a:pt x="7798" y="182513"/>
                </a:cubicBezTo>
                <a:lnTo>
                  <a:pt x="409751" y="4840"/>
                </a:lnTo>
                <a:cubicBezTo>
                  <a:pt x="424478" y="-1669"/>
                  <a:pt x="441279" y="-1611"/>
                  <a:pt x="455960" y="5002"/>
                </a:cubicBezTo>
                <a:close/>
                <a:moveTo>
                  <a:pt x="226312" y="433056"/>
                </a:moveTo>
                <a:lnTo>
                  <a:pt x="226314" y="451761"/>
                </a:lnTo>
                <a:cubicBezTo>
                  <a:pt x="226314" y="491349"/>
                  <a:pt x="258085" y="523518"/>
                  <a:pt x="297521" y="524156"/>
                </a:cubicBezTo>
                <a:lnTo>
                  <a:pt x="298719" y="524167"/>
                </a:lnTo>
                <a:lnTo>
                  <a:pt x="560425" y="524167"/>
                </a:lnTo>
                <a:cubicBezTo>
                  <a:pt x="600013" y="524167"/>
                  <a:pt x="632181" y="492395"/>
                  <a:pt x="632820" y="452958"/>
                </a:cubicBezTo>
                <a:lnTo>
                  <a:pt x="632830" y="451761"/>
                </a:lnTo>
                <a:lnTo>
                  <a:pt x="632832" y="433770"/>
                </a:lnTo>
                <a:cubicBezTo>
                  <a:pt x="610197" y="452112"/>
                  <a:pt x="581360" y="463102"/>
                  <a:pt x="549956" y="463102"/>
                </a:cubicBezTo>
                <a:lnTo>
                  <a:pt x="310060" y="463102"/>
                </a:lnTo>
                <a:cubicBezTo>
                  <a:pt x="278252" y="463102"/>
                  <a:pt x="249077" y="451827"/>
                  <a:pt x="226313" y="433056"/>
                </a:cubicBezTo>
                <a:close/>
                <a:moveTo>
                  <a:pt x="773716" y="423846"/>
                </a:moveTo>
                <a:cubicBezTo>
                  <a:pt x="789374" y="423846"/>
                  <a:pt x="802067" y="436539"/>
                  <a:pt x="802067" y="452198"/>
                </a:cubicBezTo>
                <a:cubicBezTo>
                  <a:pt x="802067" y="467855"/>
                  <a:pt x="789374" y="480549"/>
                  <a:pt x="773716" y="480549"/>
                </a:cubicBezTo>
                <a:cubicBezTo>
                  <a:pt x="758057" y="480549"/>
                  <a:pt x="745364" y="467855"/>
                  <a:pt x="745364" y="452198"/>
                </a:cubicBezTo>
                <a:cubicBezTo>
                  <a:pt x="745364" y="436539"/>
                  <a:pt x="758057" y="423846"/>
                  <a:pt x="773716" y="423846"/>
                </a:cubicBezTo>
                <a:close/>
                <a:moveTo>
                  <a:pt x="625416" y="306279"/>
                </a:moveTo>
                <a:lnTo>
                  <a:pt x="449327" y="384721"/>
                </a:lnTo>
                <a:cubicBezTo>
                  <a:pt x="435751" y="390769"/>
                  <a:pt x="420244" y="390760"/>
                  <a:pt x="406674" y="384696"/>
                </a:cubicBezTo>
                <a:lnTo>
                  <a:pt x="234602" y="307802"/>
                </a:lnTo>
                <a:lnTo>
                  <a:pt x="234602" y="347281"/>
                </a:lnTo>
                <a:cubicBezTo>
                  <a:pt x="234602" y="388300"/>
                  <a:pt x="267522" y="421630"/>
                  <a:pt x="308384" y="422292"/>
                </a:cubicBezTo>
                <a:lnTo>
                  <a:pt x="309624" y="422303"/>
                </a:lnTo>
                <a:lnTo>
                  <a:pt x="550393" y="422303"/>
                </a:lnTo>
                <a:cubicBezTo>
                  <a:pt x="591413" y="422303"/>
                  <a:pt x="624743" y="389383"/>
                  <a:pt x="625405" y="348521"/>
                </a:cubicBezTo>
                <a:lnTo>
                  <a:pt x="625416" y="347281"/>
                </a:lnTo>
                <a:lnTo>
                  <a:pt x="625416" y="306279"/>
                </a:lnTo>
                <a:close/>
                <a:moveTo>
                  <a:pt x="398443" y="63230"/>
                </a:moveTo>
                <a:lnTo>
                  <a:pt x="397788" y="63497"/>
                </a:lnTo>
                <a:lnTo>
                  <a:pt x="93612" y="188869"/>
                </a:lnTo>
                <a:cubicBezTo>
                  <a:pt x="90308" y="190231"/>
                  <a:pt x="87705" y="192885"/>
                  <a:pt x="86407" y="196214"/>
                </a:cubicBezTo>
                <a:cubicBezTo>
                  <a:pt x="83817" y="202859"/>
                  <a:pt x="87026" y="210335"/>
                  <a:pt x="93582" y="213053"/>
                </a:cubicBezTo>
                <a:lnTo>
                  <a:pt x="93846" y="213159"/>
                </a:lnTo>
                <a:lnTo>
                  <a:pt x="396003" y="330953"/>
                </a:lnTo>
                <a:cubicBezTo>
                  <a:pt x="416441" y="338921"/>
                  <a:pt x="439131" y="338896"/>
                  <a:pt x="459552" y="330883"/>
                </a:cubicBezTo>
                <a:lnTo>
                  <a:pt x="460196" y="330627"/>
                </a:lnTo>
                <a:lnTo>
                  <a:pt x="753153" y="212987"/>
                </a:lnTo>
                <a:cubicBezTo>
                  <a:pt x="756351" y="211703"/>
                  <a:pt x="758913" y="209210"/>
                  <a:pt x="760283" y="206049"/>
                </a:cubicBezTo>
                <a:cubicBezTo>
                  <a:pt x="763118" y="199506"/>
                  <a:pt x="760192" y="191918"/>
                  <a:pt x="753744" y="188956"/>
                </a:cubicBezTo>
                <a:lnTo>
                  <a:pt x="753481" y="188839"/>
                </a:lnTo>
                <a:lnTo>
                  <a:pt x="465724" y="64110"/>
                </a:lnTo>
                <a:cubicBezTo>
                  <a:pt x="444316" y="54831"/>
                  <a:pt x="420084" y="54514"/>
                  <a:pt x="398442" y="63230"/>
                </a:cubicBezTo>
                <a:close/>
              </a:path>
            </a:pathLst>
          </a:custGeom>
          <a:solidFill>
            <a:sysClr val="window" lastClr="FFFFFF"/>
          </a:solidFill>
          <a:ln w="86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47" name="TextBox 26"/>
          <p:cNvSpPr txBox="1"/>
          <p:nvPr/>
        </p:nvSpPr>
        <p:spPr>
          <a:xfrm>
            <a:off x="1304925" y="2259965"/>
            <a:ext cx="3171825" cy="10147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ysClr val="window" lastClr="FFFFFF">
                    <a:lumMod val="75000"/>
                  </a:sys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>
              <a:lnSpc>
                <a:spcPct val="150000"/>
              </a:lnSpc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规模化应用场景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 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1FAECD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围绕新能源汽车产业升级需求，推动生产过程自动化、数字化和柔性化，是智能制造应用最成熟领域。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charset="-122"/>
              <a:ea typeface="微软雅黑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48" name="TextBox 26"/>
          <p:cNvSpPr txBox="1"/>
          <p:nvPr/>
        </p:nvSpPr>
        <p:spPr>
          <a:xfrm>
            <a:off x="1266825" y="4414520"/>
            <a:ext cx="3535045" cy="10147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ysClr val="window" lastClr="FFFFFF">
                    <a:lumMod val="75000"/>
                  </a:sys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高精度柔性制造应用场景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围绕电子产品快速迭代需求，实现精密加工、自动装配和智能检测，是工业机器人和机器视觉重要应用领域。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charset="-122"/>
              <a:ea typeface="微软雅黑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49" name="TextBox 26"/>
          <p:cNvSpPr txBox="1"/>
          <p:nvPr/>
        </p:nvSpPr>
        <p:spPr>
          <a:xfrm>
            <a:off x="8015605" y="2212340"/>
            <a:ext cx="3117215" cy="10147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ysClr val="window" lastClr="FFFFFF">
                    <a:lumMod val="75000"/>
                  </a:sys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 algn="l"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智能生产增长核心领域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围绕新能源产业高速扩张需求，推动生产设备智能化和制造流程优化。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charset="-122"/>
              <a:ea typeface="微软雅黑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50" name="TextBox 26"/>
          <p:cNvSpPr txBox="1"/>
          <p:nvPr/>
        </p:nvSpPr>
        <p:spPr>
          <a:xfrm>
            <a:off x="7567295" y="4538980"/>
            <a:ext cx="3637280" cy="7372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ysClr val="window" lastClr="FFFFFF">
                    <a:lumMod val="75000"/>
                  </a:sys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 algn="l"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高端制造技术驱动领域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FAECD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思源黑体 CN Normal" panose="020B0400000000000000" pitchFamily="34" charset="-122"/>
              </a:rPr>
              <a:t>围绕先进制造需求，对设备精度、工艺控制和智能管理提出更高要求。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charset="-122"/>
              <a:ea typeface="微软雅黑" charset="-122"/>
              <a:cs typeface="微软雅黑" charset="-122"/>
              <a:sym typeface="思源黑体 CN Normal" panose="020B0400000000000000" pitchFamily="34" charset="-122"/>
            </a:endParaRPr>
          </a:p>
        </p:txBody>
      </p:sp>
      <p:sp>
        <p:nvSpPr>
          <p:cNvPr id="151" name="文本框 150"/>
          <p:cNvSpPr txBox="1"/>
          <p:nvPr/>
        </p:nvSpPr>
        <p:spPr>
          <a:xfrm>
            <a:off x="5426710" y="3102610"/>
            <a:ext cx="15214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52" name="文本框 151"/>
          <p:cNvSpPr txBox="1"/>
          <p:nvPr/>
        </p:nvSpPr>
        <p:spPr>
          <a:xfrm>
            <a:off x="5344160" y="3324225"/>
            <a:ext cx="164147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60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-122"/>
                <a:ea typeface="微软雅黑" charset="-122"/>
              </a:rPr>
              <a:t>应用场景释放价值</a:t>
            </a:r>
            <a:endParaRPr lang="zh-CN" altLang="en-US" sz="260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-122"/>
              <a:ea typeface="微软雅黑" charset="-122"/>
            </a:endParaRPr>
          </a:p>
        </p:txBody>
      </p:sp>
      <p:sp>
        <p:nvSpPr>
          <p:cNvPr id="153" name="TextBox 26"/>
          <p:cNvSpPr txBox="1"/>
          <p:nvPr/>
        </p:nvSpPr>
        <p:spPr>
          <a:xfrm>
            <a:off x="1378585" y="3185160"/>
            <a:ext cx="2840990" cy="6915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ysClr val="window" lastClr="FFFFFF">
                    <a:lumMod val="75000"/>
                  </a:sys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>
              <a:lnSpc>
                <a:spcPct val="150000"/>
              </a:lnSpc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代表企业：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比亚迪、蔚来、上汽集团、宁德时代、广汽集团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charset="-122"/>
              <a:ea typeface="微软雅黑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54" name="TextBox 26"/>
          <p:cNvSpPr txBox="1"/>
          <p:nvPr/>
        </p:nvSpPr>
        <p:spPr>
          <a:xfrm>
            <a:off x="1609725" y="5272405"/>
            <a:ext cx="3199130" cy="6915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ysClr val="window" lastClr="FFFFFF">
                    <a:lumMod val="75000"/>
                  </a:sys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代表企业：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富士康、立讯精密、歌尔股份、工业富联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charset="-122"/>
              <a:ea typeface="微软雅黑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55" name="TextBox 26"/>
          <p:cNvSpPr txBox="1"/>
          <p:nvPr/>
        </p:nvSpPr>
        <p:spPr>
          <a:xfrm>
            <a:off x="8288655" y="3140710"/>
            <a:ext cx="2700020" cy="6915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ysClr val="window" lastClr="FFFFFF">
                    <a:lumMod val="75000"/>
                  </a:sys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代表企业：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宁德时代、隆基绿能、阳光电源、亿纬锂能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charset="-122"/>
              <a:ea typeface="微软雅黑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56" name="TextBox 26"/>
          <p:cNvSpPr txBox="1"/>
          <p:nvPr/>
        </p:nvSpPr>
        <p:spPr>
          <a:xfrm>
            <a:off x="7787640" y="5180965"/>
            <a:ext cx="2671445" cy="6915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ysClr val="window" lastClr="FFFFFF">
                    <a:lumMod val="75000"/>
                  </a:sys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代表企业：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中芯国际、北方华创、中微公司、中国商飞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charset="-122"/>
              <a:ea typeface="微软雅黑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5" name="组合 54"/>
          <p:cNvGrpSpPr/>
          <p:nvPr/>
        </p:nvGrpSpPr>
        <p:grpSpPr>
          <a:xfrm>
            <a:off x="498475" y="274955"/>
            <a:ext cx="9058910" cy="891540"/>
            <a:chOff x="1128" y="853"/>
            <a:chExt cx="14266" cy="1404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14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微软雅黑" charset="-122"/>
                </a:rPr>
                <a:t>产业机会方向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0"/>
                <a:sym typeface="微软雅黑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cap="all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</a:rPr>
                <a:t>从底层技术到应用场景，智能制造迎来</a:t>
              </a:r>
              <a:r>
                <a:rPr lang="zh-CN" altLang="en-US" sz="2000" b="1" cap="all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</a:rPr>
                <a:t>产业链协同发展机遇</a:t>
              </a:r>
              <a:endParaRPr lang="zh-CN" altLang="en-US" sz="2000" b="1" cap="all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5" name="椭圆 4"/>
          <p:cNvSpPr/>
          <p:nvPr/>
        </p:nvSpPr>
        <p:spPr>
          <a:xfrm>
            <a:off x="4379599" y="2953370"/>
            <a:ext cx="3403596" cy="3403580"/>
          </a:xfrm>
          <a:prstGeom prst="ellipse">
            <a:avLst/>
          </a:prstGeom>
          <a:gradFill>
            <a:gsLst>
              <a:gs pos="41000">
                <a:schemeClr val="bg1"/>
              </a:gs>
              <a:gs pos="100000">
                <a:srgbClr val="31A6FF">
                  <a:alpha val="35000"/>
                </a:srgbClr>
              </a:gs>
            </a:gsLst>
            <a:lin ang="6180000" scaled="0"/>
          </a:gradFill>
          <a:ln w="28575"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endParaRPr lang="zh-CN" altLang="en-US" sz="24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057866" y="3338811"/>
            <a:ext cx="4047062" cy="2151686"/>
            <a:chOff x="1691680" y="2656345"/>
            <a:chExt cx="3456384" cy="1837644"/>
          </a:xfrm>
          <a:solidFill>
            <a:schemeClr val="accent1"/>
          </a:solidFill>
        </p:grpSpPr>
        <p:sp>
          <p:nvSpPr>
            <p:cNvPr id="7" name="等腰三角形 6"/>
            <p:cNvSpPr/>
            <p:nvPr/>
          </p:nvSpPr>
          <p:spPr>
            <a:xfrm rot="5400000">
              <a:off x="1564946" y="2783079"/>
              <a:ext cx="1837644" cy="1584176"/>
            </a:xfrm>
            <a:prstGeom prst="triangle">
              <a:avLst/>
            </a:prstGeom>
          </p:spPr>
          <p:style>
            <a:lnRef idx="0">
              <a:srgbClr val="FFFFFF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3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" name="等腰三角形 7"/>
            <p:cNvSpPr/>
            <p:nvPr/>
          </p:nvSpPr>
          <p:spPr>
            <a:xfrm rot="16200000" flipH="1">
              <a:off x="3437154" y="2783079"/>
              <a:ext cx="1837644" cy="1584176"/>
            </a:xfrm>
            <a:prstGeom prst="triangle">
              <a:avLst/>
            </a:prstGeom>
          </p:spPr>
          <p:style>
            <a:lnRef idx="0">
              <a:srgbClr val="FFFFFF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36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450710" y="2521323"/>
            <a:ext cx="3261369" cy="1854903"/>
            <a:chOff x="2089754" y="1916830"/>
            <a:chExt cx="2785365" cy="1584177"/>
          </a:xfrm>
          <a:solidFill>
            <a:schemeClr val="accent1"/>
          </a:solidFill>
        </p:grpSpPr>
        <p:sp>
          <p:nvSpPr>
            <p:cNvPr id="10" name="等腰三角形 9"/>
            <p:cNvSpPr/>
            <p:nvPr/>
          </p:nvSpPr>
          <p:spPr>
            <a:xfrm rot="12600000" flipH="1">
              <a:off x="3037475" y="1916831"/>
              <a:ext cx="1837644" cy="1584176"/>
            </a:xfrm>
            <a:prstGeom prst="triangle">
              <a:avLst/>
            </a:prstGeom>
          </p:spPr>
          <p:style>
            <a:lnRef idx="0">
              <a:srgbClr val="FFFFFF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</a:pPr>
              <a:endParaRPr lang="zh-CN" altLang="en-US" sz="3600" dirty="0">
                <a:solidFill>
                  <a:schemeClr val="bg1"/>
                </a:solidFill>
                <a:latin typeface="+mj-lt"/>
                <a:sym typeface="+mn-ea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9000000">
              <a:off x="2089754" y="1916830"/>
              <a:ext cx="1837644" cy="1584176"/>
            </a:xfrm>
            <a:prstGeom prst="triangle">
              <a:avLst/>
            </a:prstGeom>
          </p:spPr>
          <p:style>
            <a:lnRef idx="0">
              <a:srgbClr val="FFFFFF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</a:pPr>
              <a:endParaRPr lang="zh-CN" altLang="en-US" sz="3600" dirty="0">
                <a:solidFill>
                  <a:schemeClr val="bg1"/>
                </a:solidFill>
                <a:latin typeface="+mj-lt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098925" y="3989705"/>
            <a:ext cx="1320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01</a:t>
            </a:r>
            <a:endParaRPr lang="en-US" altLang="zh-CN" sz="2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  <a:p>
            <a:r>
              <a:rPr lang="zh-CN" altLang="en-US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技术密集</a:t>
            </a:r>
            <a:endParaRPr lang="zh-CN" altLang="en-US" sz="2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63160" y="5162550"/>
            <a:ext cx="2167255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34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charset="0"/>
                <a:ea typeface="微软雅黑" charset="0"/>
              </a:rPr>
              <a:t>产业特点</a:t>
            </a:r>
            <a:endParaRPr lang="zh-CN" altLang="en-US" sz="34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85030" y="2817495"/>
            <a:ext cx="1320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02</a:t>
            </a:r>
            <a:endParaRPr lang="en-US" altLang="zh-CN" sz="2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  <a:p>
            <a:r>
              <a:rPr lang="zh-CN" altLang="en-US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资本密集</a:t>
            </a:r>
            <a:endParaRPr lang="zh-CN" altLang="en-US" sz="2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172835" y="2816860"/>
            <a:ext cx="1320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03</a:t>
            </a:r>
            <a:endParaRPr lang="en-US" altLang="zh-CN" sz="2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  <a:p>
            <a:r>
              <a:rPr lang="zh-CN" altLang="en-US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链条长</a:t>
            </a:r>
            <a:endParaRPr lang="zh-CN" altLang="en-US" sz="2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797675" y="4018915"/>
            <a:ext cx="13208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04</a:t>
            </a:r>
            <a:endParaRPr lang="en-US" altLang="zh-CN" sz="2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  <a:p>
            <a:r>
              <a:rPr lang="zh-CN" altLang="en-US"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场景驱动</a:t>
            </a:r>
            <a:endParaRPr lang="zh-CN" altLang="en-US" sz="2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4975" y="3836670"/>
            <a:ext cx="354330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Font typeface="Wingdings" panose="05000000000000000000" charset="0"/>
              <a:buNone/>
            </a:pPr>
            <a:r>
              <a:rPr lang="zh-CN" altLang="en-US" sz="1400">
                <a:latin typeface="微软雅黑" charset="0"/>
                <a:ea typeface="微软雅黑" charset="0"/>
                <a:cs typeface="微软雅黑" charset="0"/>
                <a:sym typeface="+mn-ea"/>
              </a:rPr>
              <a:t>智能制造融合</a:t>
            </a:r>
            <a:r>
              <a:rPr lang="zh-CN" altLang="en-US" sz="1400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工业芯片、传感器、机器人、工业软件、人工智能</a:t>
            </a:r>
            <a:r>
              <a:rPr lang="zh-CN" altLang="en-US" sz="1400">
                <a:latin typeface="微软雅黑" charset="0"/>
                <a:ea typeface="微软雅黑" charset="0"/>
                <a:cs typeface="微软雅黑" charset="0"/>
                <a:sym typeface="+mn-ea"/>
              </a:rPr>
              <a:t>等多领域技术，是典型的技术驱动型产业。</a:t>
            </a:r>
            <a:endParaRPr lang="zh-CN" altLang="en-US" sz="1400">
              <a:latin typeface="微软雅黑" charset="0"/>
              <a:ea typeface="微软雅黑" charset="0"/>
              <a:cs typeface="微软雅黑" charset="0"/>
            </a:endParaRPr>
          </a:p>
          <a:p>
            <a:pPr indent="0">
              <a:buFont typeface="Wingdings" panose="05000000000000000000" charset="0"/>
              <a:buNone/>
            </a:pPr>
            <a:endParaRPr lang="zh-CN" altLang="en-US" sz="1400">
              <a:solidFill>
                <a:schemeClr val="accent2">
                  <a:lumMod val="7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buFont typeface="Wingdings" panose="05000000000000000000" charset="0"/>
              <a:buChar char=""/>
            </a:pPr>
            <a:r>
              <a:rPr lang="zh-CN" altLang="en-US" sz="14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核心技术决定产业竞争力</a:t>
            </a:r>
            <a:endParaRPr lang="zh-CN" altLang="en-US" sz="14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14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◆ 工业软件、AI算法和核心零部件形成技术壁垒</a:t>
            </a:r>
            <a:endParaRPr lang="zh-CN" altLang="en-US" sz="14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14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◆ 高端装备自主化是未来突破重点</a:t>
            </a:r>
            <a:endParaRPr lang="zh-CN" altLang="en-US" sz="14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85850" y="1525905"/>
            <a:ext cx="3543935" cy="1599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latin typeface="微软雅黑" charset="0"/>
                <a:ea typeface="微软雅黑" charset="0"/>
                <a:cs typeface="微软雅黑" charset="0"/>
              </a:rPr>
              <a:t>智能制造从</a:t>
            </a:r>
            <a:r>
              <a:rPr lang="zh-CN" altLang="en-US" sz="1400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</a:rPr>
              <a:t>技术研发</a:t>
            </a:r>
            <a:r>
              <a:rPr lang="zh-CN" altLang="en-US" sz="1400">
                <a:latin typeface="微软雅黑" charset="0"/>
                <a:ea typeface="微软雅黑" charset="0"/>
                <a:cs typeface="微软雅黑" charset="0"/>
              </a:rPr>
              <a:t>到</a:t>
            </a:r>
            <a:r>
              <a:rPr lang="zh-CN" altLang="en-US" sz="1400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</a:rPr>
              <a:t>产业化应用</a:t>
            </a:r>
            <a:r>
              <a:rPr lang="zh-CN" altLang="en-US" sz="1400">
                <a:latin typeface="微软雅黑" charset="0"/>
                <a:ea typeface="微软雅黑" charset="0"/>
                <a:cs typeface="微软雅黑" charset="0"/>
              </a:rPr>
              <a:t>，需要持续投入设备、研发和产线建设资金。</a:t>
            </a:r>
            <a:endParaRPr lang="zh-CN" altLang="en-US" sz="1400">
              <a:latin typeface="微软雅黑" charset="0"/>
              <a:ea typeface="微软雅黑" charset="0"/>
              <a:cs typeface="微软雅黑" charset="0"/>
            </a:endParaRPr>
          </a:p>
          <a:p>
            <a:endParaRPr lang="zh-CN" altLang="en-US" sz="1400">
              <a:solidFill>
                <a:schemeClr val="accent2">
                  <a:lumMod val="7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r>
              <a:rPr lang="zh-CN" altLang="en-US" sz="1400">
                <a:solidFill>
                  <a:schemeClr val="accent2">
                    <a:lumMod val="7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◆ </a:t>
            </a:r>
            <a:r>
              <a:rPr lang="zh-CN" altLang="en-US" sz="14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核心装备研发周期长，前期投入规模较大</a:t>
            </a:r>
            <a:endParaRPr lang="zh-CN" altLang="en-US" sz="14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r>
              <a:rPr lang="zh-CN" altLang="en-US" sz="14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◆ 智能工厂建设需要持续资本投入</a:t>
            </a:r>
            <a:endParaRPr lang="zh-CN" altLang="en-US" sz="14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r>
              <a:rPr lang="zh-CN" altLang="en-US" sz="14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◆ 产业生态建设决定商业化落地速度</a:t>
            </a:r>
            <a:endParaRPr lang="zh-CN" altLang="en-US" sz="14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660640" y="1532255"/>
            <a:ext cx="3823335" cy="1599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latin typeface="微软雅黑" charset="0"/>
                <a:ea typeface="微软雅黑" charset="0"/>
                <a:cs typeface="微软雅黑" charset="0"/>
              </a:rPr>
              <a:t>智能制造覆盖</a:t>
            </a:r>
            <a:r>
              <a:rPr lang="zh-CN" altLang="en-US" sz="1400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</a:rPr>
              <a:t>基础材料、核心零部件、装备制造、软件系统</a:t>
            </a:r>
            <a:r>
              <a:rPr lang="zh-CN" altLang="en-US" sz="1400">
                <a:latin typeface="微软雅黑" charset="0"/>
                <a:ea typeface="微软雅黑" charset="0"/>
                <a:cs typeface="微软雅黑" charset="0"/>
              </a:rPr>
              <a:t>及</a:t>
            </a:r>
            <a:r>
              <a:rPr lang="zh-CN" altLang="en-US" sz="1400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</a:rPr>
              <a:t>应用场景</a:t>
            </a:r>
            <a:r>
              <a:rPr lang="zh-CN" altLang="en-US" sz="1400">
                <a:latin typeface="微软雅黑" charset="0"/>
                <a:ea typeface="微软雅黑" charset="0"/>
                <a:cs typeface="微软雅黑" charset="0"/>
              </a:rPr>
              <a:t>多个环节。</a:t>
            </a:r>
            <a:endParaRPr lang="zh-CN" altLang="en-US" sz="1400">
              <a:latin typeface="微软雅黑" charset="0"/>
              <a:ea typeface="微软雅黑" charset="0"/>
              <a:cs typeface="微软雅黑" charset="0"/>
            </a:endParaRPr>
          </a:p>
          <a:p>
            <a:endParaRPr lang="zh-CN" altLang="en-US" sz="1400">
              <a:latin typeface="微软雅黑" charset="0"/>
              <a:ea typeface="微软雅黑" charset="0"/>
              <a:cs typeface="微软雅黑" charset="0"/>
            </a:endParaRPr>
          </a:p>
          <a:p>
            <a:r>
              <a:rPr lang="zh-CN" altLang="en-US" sz="14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◆ 涉及工业芯片、传感器、机器人、工业软件等多个产业</a:t>
            </a:r>
            <a:endParaRPr lang="zh-CN" altLang="en-US" sz="14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r>
              <a:rPr lang="zh-CN" altLang="en-US" sz="14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◆ 上下游协同程度决定产业发展效率</a:t>
            </a:r>
            <a:endParaRPr lang="zh-CN" altLang="en-US" sz="14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r>
              <a:rPr lang="zh-CN" altLang="en-US" sz="14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◆ 完整产业链有助于提升区域产业竞争力</a:t>
            </a:r>
            <a:endParaRPr lang="zh-CN" altLang="en-US" sz="14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08340" y="3836670"/>
            <a:ext cx="3672840" cy="1599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latin typeface="微软雅黑" charset="0"/>
                <a:ea typeface="微软雅黑" charset="0"/>
                <a:cs typeface="微软雅黑" charset="0"/>
              </a:rPr>
              <a:t>智能制造发展</a:t>
            </a:r>
            <a:r>
              <a:rPr lang="zh-CN" altLang="en-US" sz="1400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</a:rPr>
              <a:t>依赖产业应用需求</a:t>
            </a:r>
            <a:r>
              <a:rPr lang="zh-CN" altLang="en-US" sz="1400">
                <a:latin typeface="微软雅黑" charset="0"/>
                <a:ea typeface="微软雅黑" charset="0"/>
                <a:cs typeface="微软雅黑" charset="0"/>
              </a:rPr>
              <a:t>，不同行业智能化升级推动市场持续扩展。</a:t>
            </a:r>
            <a:endParaRPr lang="zh-CN" altLang="en-US" sz="1400">
              <a:latin typeface="微软雅黑" charset="0"/>
              <a:ea typeface="微软雅黑" charset="0"/>
              <a:cs typeface="微软雅黑" charset="0"/>
            </a:endParaRPr>
          </a:p>
          <a:p>
            <a:endParaRPr lang="zh-CN" altLang="en-US" sz="14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r>
              <a:rPr lang="zh-CN" altLang="en-US" sz="14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◆ 汽车、新能源、3C电子、半导体等领域需求旺盛</a:t>
            </a:r>
            <a:endParaRPr lang="zh-CN" altLang="en-US" sz="14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r>
              <a:rPr lang="zh-CN" altLang="en-US" sz="14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◆ 应用场景决定技术商业化速度</a:t>
            </a:r>
            <a:endParaRPr lang="zh-CN" altLang="en-US" sz="14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r>
              <a:rPr lang="zh-CN" altLang="en-US" sz="14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◆ 制造业数字化转型推动产业规模持续增长</a:t>
            </a:r>
            <a:endParaRPr lang="zh-CN" altLang="en-US" sz="14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/Users/qian/Desktop/截屏2026-07-06 16.47.21.png截屏2026-07-06 16.47.21"/>
          <p:cNvPicPr>
            <a:picLocks noChangeAspect="1"/>
          </p:cNvPicPr>
          <p:nvPr/>
        </p:nvPicPr>
        <p:blipFill>
          <a:blip r:embed="rId1">
            <a:alphaModFix amt="90000"/>
          </a:blip>
          <a:srcRect l="5812" r="5812"/>
          <a:stretch>
            <a:fillRect/>
          </a:stretch>
        </p:blipFill>
        <p:spPr>
          <a:xfrm>
            <a:off x="0" y="1700530"/>
            <a:ext cx="5696585" cy="3654425"/>
          </a:xfrm>
          <a:prstGeom prst="rect">
            <a:avLst/>
          </a:prstGeom>
          <a:effectLst/>
        </p:spPr>
      </p:pic>
      <p:sp>
        <p:nvSpPr>
          <p:cNvPr id="35" name="文本框 34"/>
          <p:cNvSpPr txBox="1"/>
          <p:nvPr/>
        </p:nvSpPr>
        <p:spPr>
          <a:xfrm>
            <a:off x="643890" y="2239645"/>
            <a:ext cx="11548110" cy="393573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>
              <a:lnSpc>
                <a:spcPct val="140000"/>
              </a:lnSpc>
            </a:pPr>
            <a:endParaRPr lang="zh-CN" altLang="en-US" sz="2400" kern="100" dirty="0">
              <a:effectLst/>
              <a:latin typeface="+mn-ea"/>
              <a:cs typeface="汉仪尚巍手书W" panose="00020600040101010101" charset="-122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19175" y="60801"/>
            <a:ext cx="1698625" cy="1081088"/>
          </a:xfrm>
        </p:spPr>
        <p:txBody>
          <a:bodyPr/>
          <a:lstStyle/>
          <a:p>
            <a:r>
              <a:rPr lang="zh-CN" altLang="en-US" sz="4800">
                <a:latin typeface="微软雅黑" charset="-122"/>
                <a:ea typeface="微软雅黑" charset="-122"/>
              </a:rPr>
              <a:t>目录</a:t>
            </a:r>
            <a:endParaRPr lang="zh-CN" altLang="en-US" sz="4800">
              <a:latin typeface="微软雅黑" charset="-122"/>
              <a:ea typeface="微软雅黑" charset="-122"/>
            </a:endParaRPr>
          </a:p>
        </p:txBody>
      </p:sp>
      <p:sp>
        <p:nvSpPr>
          <p:cNvPr id="40" name="任意多边形: 形状 39"/>
          <p:cNvSpPr/>
          <p:nvPr>
            <p:custDataLst>
              <p:tags r:id="rId3"/>
            </p:custDataLst>
          </p:nvPr>
        </p:nvSpPr>
        <p:spPr>
          <a:xfrm>
            <a:off x="2783205" y="646430"/>
            <a:ext cx="2828290" cy="397510"/>
          </a:xfrm>
          <a:custGeom>
            <a:avLst/>
            <a:gdLst/>
            <a:ahLst/>
            <a:cxnLst/>
            <a:rect l="l" t="t" r="r" b="b"/>
            <a:pathLst>
              <a:path w="3777444" h="536451">
                <a:moveTo>
                  <a:pt x="703511" y="95771"/>
                </a:moveTo>
                <a:cubicBezTo>
                  <a:pt x="660202" y="95771"/>
                  <a:pt x="626101" y="111845"/>
                  <a:pt x="601210" y="143992"/>
                </a:cubicBezTo>
                <a:cubicBezTo>
                  <a:pt x="576318" y="176138"/>
                  <a:pt x="563873" y="217773"/>
                  <a:pt x="563873" y="268896"/>
                </a:cubicBezTo>
                <a:cubicBezTo>
                  <a:pt x="563873" y="319348"/>
                  <a:pt x="576039" y="360592"/>
                  <a:pt x="600373" y="392628"/>
                </a:cubicBezTo>
                <a:cubicBezTo>
                  <a:pt x="624706" y="424663"/>
                  <a:pt x="658081" y="440681"/>
                  <a:pt x="700497" y="440681"/>
                </a:cubicBezTo>
                <a:cubicBezTo>
                  <a:pt x="743806" y="440681"/>
                  <a:pt x="777515" y="425333"/>
                  <a:pt x="801625" y="394637"/>
                </a:cubicBezTo>
                <a:cubicBezTo>
                  <a:pt x="825736" y="363941"/>
                  <a:pt x="837791" y="322697"/>
                  <a:pt x="837791" y="270905"/>
                </a:cubicBezTo>
                <a:cubicBezTo>
                  <a:pt x="837791" y="216880"/>
                  <a:pt x="826071" y="174185"/>
                  <a:pt x="802630" y="142820"/>
                </a:cubicBezTo>
                <a:cubicBezTo>
                  <a:pt x="779190" y="111454"/>
                  <a:pt x="746150" y="95771"/>
                  <a:pt x="703511" y="95771"/>
                </a:cubicBezTo>
                <a:close/>
                <a:moveTo>
                  <a:pt x="2974777" y="8707"/>
                </a:moveTo>
                <a:lnTo>
                  <a:pt x="3381301" y="8707"/>
                </a:lnTo>
                <a:lnTo>
                  <a:pt x="3381301" y="99120"/>
                </a:lnTo>
                <a:lnTo>
                  <a:pt x="3233291" y="99120"/>
                </a:lnTo>
                <a:lnTo>
                  <a:pt x="3233291" y="527410"/>
                </a:lnTo>
                <a:lnTo>
                  <a:pt x="3122451" y="527410"/>
                </a:lnTo>
                <a:lnTo>
                  <a:pt x="3122451" y="99120"/>
                </a:lnTo>
                <a:lnTo>
                  <a:pt x="2974777" y="99120"/>
                </a:lnTo>
                <a:close/>
                <a:moveTo>
                  <a:pt x="2442307" y="8707"/>
                </a:moveTo>
                <a:lnTo>
                  <a:pt x="2562857" y="8707"/>
                </a:lnTo>
                <a:lnTo>
                  <a:pt x="2774491" y="334864"/>
                </a:lnTo>
                <a:cubicBezTo>
                  <a:pt x="2788555" y="356518"/>
                  <a:pt x="2797150" y="370248"/>
                  <a:pt x="2800276" y="376052"/>
                </a:cubicBezTo>
                <a:lnTo>
                  <a:pt x="2801950" y="376052"/>
                </a:lnTo>
                <a:cubicBezTo>
                  <a:pt x="2799717" y="363550"/>
                  <a:pt x="2798601" y="339663"/>
                  <a:pt x="2798601" y="304391"/>
                </a:cubicBezTo>
                <a:lnTo>
                  <a:pt x="2798601" y="8707"/>
                </a:lnTo>
                <a:lnTo>
                  <a:pt x="2903413" y="8707"/>
                </a:lnTo>
                <a:lnTo>
                  <a:pt x="2903413" y="527410"/>
                </a:lnTo>
                <a:lnTo>
                  <a:pt x="2790230" y="527410"/>
                </a:lnTo>
                <a:lnTo>
                  <a:pt x="2570559" y="191877"/>
                </a:lnTo>
                <a:cubicBezTo>
                  <a:pt x="2559174" y="174464"/>
                  <a:pt x="2550914" y="160400"/>
                  <a:pt x="2545779" y="149684"/>
                </a:cubicBezTo>
                <a:lnTo>
                  <a:pt x="2544105" y="149684"/>
                </a:lnTo>
                <a:cubicBezTo>
                  <a:pt x="2546114" y="167544"/>
                  <a:pt x="2547119" y="195114"/>
                  <a:pt x="2547119" y="232396"/>
                </a:cubicBezTo>
                <a:lnTo>
                  <a:pt x="2547119" y="527410"/>
                </a:lnTo>
                <a:lnTo>
                  <a:pt x="2442307" y="527410"/>
                </a:lnTo>
                <a:close/>
                <a:moveTo>
                  <a:pt x="2051782" y="8707"/>
                </a:moveTo>
                <a:lnTo>
                  <a:pt x="2346796" y="8707"/>
                </a:lnTo>
                <a:lnTo>
                  <a:pt x="2346796" y="99120"/>
                </a:lnTo>
                <a:lnTo>
                  <a:pt x="2162287" y="99120"/>
                </a:lnTo>
                <a:lnTo>
                  <a:pt x="2162287" y="221345"/>
                </a:lnTo>
                <a:lnTo>
                  <a:pt x="2333737" y="221345"/>
                </a:lnTo>
                <a:lnTo>
                  <a:pt x="2333737" y="311423"/>
                </a:lnTo>
                <a:lnTo>
                  <a:pt x="2162287" y="311423"/>
                </a:lnTo>
                <a:lnTo>
                  <a:pt x="2162287" y="436997"/>
                </a:lnTo>
                <a:lnTo>
                  <a:pt x="2358851" y="436997"/>
                </a:lnTo>
                <a:lnTo>
                  <a:pt x="2358851" y="527410"/>
                </a:lnTo>
                <a:lnTo>
                  <a:pt x="2051782" y="527410"/>
                </a:lnTo>
                <a:close/>
                <a:moveTo>
                  <a:pt x="1574602" y="8707"/>
                </a:moveTo>
                <a:lnTo>
                  <a:pt x="1981126" y="8707"/>
                </a:lnTo>
                <a:lnTo>
                  <a:pt x="1981126" y="99120"/>
                </a:lnTo>
                <a:lnTo>
                  <a:pt x="1833116" y="99120"/>
                </a:lnTo>
                <a:lnTo>
                  <a:pt x="1833116" y="527410"/>
                </a:lnTo>
                <a:lnTo>
                  <a:pt x="1722276" y="527410"/>
                </a:lnTo>
                <a:lnTo>
                  <a:pt x="1722276" y="99120"/>
                </a:lnTo>
                <a:lnTo>
                  <a:pt x="1574602" y="99120"/>
                </a:lnTo>
                <a:close/>
                <a:moveTo>
                  <a:pt x="1042132" y="8707"/>
                </a:moveTo>
                <a:lnTo>
                  <a:pt x="1162683" y="8707"/>
                </a:lnTo>
                <a:lnTo>
                  <a:pt x="1374316" y="334864"/>
                </a:lnTo>
                <a:cubicBezTo>
                  <a:pt x="1388380" y="356518"/>
                  <a:pt x="1396975" y="370248"/>
                  <a:pt x="1400101" y="376052"/>
                </a:cubicBezTo>
                <a:lnTo>
                  <a:pt x="1401775" y="376052"/>
                </a:lnTo>
                <a:cubicBezTo>
                  <a:pt x="1399543" y="363550"/>
                  <a:pt x="1398426" y="339663"/>
                  <a:pt x="1398426" y="304391"/>
                </a:cubicBezTo>
                <a:lnTo>
                  <a:pt x="1398426" y="8707"/>
                </a:lnTo>
                <a:lnTo>
                  <a:pt x="1503239" y="8707"/>
                </a:lnTo>
                <a:lnTo>
                  <a:pt x="1503239" y="527410"/>
                </a:lnTo>
                <a:lnTo>
                  <a:pt x="1390055" y="527410"/>
                </a:lnTo>
                <a:lnTo>
                  <a:pt x="1170384" y="191877"/>
                </a:lnTo>
                <a:cubicBezTo>
                  <a:pt x="1158999" y="174464"/>
                  <a:pt x="1150739" y="160400"/>
                  <a:pt x="1145605" y="149684"/>
                </a:cubicBezTo>
                <a:lnTo>
                  <a:pt x="1143930" y="149684"/>
                </a:lnTo>
                <a:cubicBezTo>
                  <a:pt x="1145939" y="167544"/>
                  <a:pt x="1146944" y="195114"/>
                  <a:pt x="1146944" y="232396"/>
                </a:cubicBezTo>
                <a:lnTo>
                  <a:pt x="1146944" y="527410"/>
                </a:lnTo>
                <a:lnTo>
                  <a:pt x="1042132" y="527410"/>
                </a:lnTo>
                <a:close/>
                <a:moveTo>
                  <a:pt x="3627090" y="0"/>
                </a:moveTo>
                <a:cubicBezTo>
                  <a:pt x="3677766" y="0"/>
                  <a:pt x="3720294" y="6586"/>
                  <a:pt x="3754673" y="19757"/>
                </a:cubicBezTo>
                <a:lnTo>
                  <a:pt x="3754673" y="123565"/>
                </a:lnTo>
                <a:cubicBezTo>
                  <a:pt x="3719847" y="99901"/>
                  <a:pt x="3679106" y="88069"/>
                  <a:pt x="3632448" y="88069"/>
                </a:cubicBezTo>
                <a:cubicBezTo>
                  <a:pt x="3605212" y="88069"/>
                  <a:pt x="3583446" y="93037"/>
                  <a:pt x="3567150" y="102971"/>
                </a:cubicBezTo>
                <a:cubicBezTo>
                  <a:pt x="3550853" y="112905"/>
                  <a:pt x="3542705" y="126244"/>
                  <a:pt x="3542705" y="142987"/>
                </a:cubicBezTo>
                <a:cubicBezTo>
                  <a:pt x="3542705" y="156382"/>
                  <a:pt x="3548286" y="168716"/>
                  <a:pt x="3559448" y="179989"/>
                </a:cubicBezTo>
                <a:cubicBezTo>
                  <a:pt x="3570610" y="191263"/>
                  <a:pt x="3598180" y="206499"/>
                  <a:pt x="3642159" y="225698"/>
                </a:cubicBezTo>
                <a:cubicBezTo>
                  <a:pt x="3693728" y="247799"/>
                  <a:pt x="3729168" y="271128"/>
                  <a:pt x="3748478" y="295685"/>
                </a:cubicBezTo>
                <a:cubicBezTo>
                  <a:pt x="3767789" y="320241"/>
                  <a:pt x="3777444" y="349486"/>
                  <a:pt x="3777444" y="383419"/>
                </a:cubicBezTo>
                <a:cubicBezTo>
                  <a:pt x="3777444" y="433202"/>
                  <a:pt x="3759808" y="471153"/>
                  <a:pt x="3724535" y="497272"/>
                </a:cubicBezTo>
                <a:cubicBezTo>
                  <a:pt x="3689263" y="523392"/>
                  <a:pt x="3639145" y="536451"/>
                  <a:pt x="3574182" y="536451"/>
                </a:cubicBezTo>
                <a:cubicBezTo>
                  <a:pt x="3514799" y="536451"/>
                  <a:pt x="3466133" y="526852"/>
                  <a:pt x="3428181" y="507653"/>
                </a:cubicBezTo>
                <a:lnTo>
                  <a:pt x="3428181" y="396813"/>
                </a:lnTo>
                <a:cubicBezTo>
                  <a:pt x="3469928" y="431416"/>
                  <a:pt x="3517367" y="448717"/>
                  <a:pt x="3570498" y="448717"/>
                </a:cubicBezTo>
                <a:cubicBezTo>
                  <a:pt x="3600636" y="448717"/>
                  <a:pt x="3623295" y="443527"/>
                  <a:pt x="3638476" y="433146"/>
                </a:cubicBezTo>
                <a:cubicBezTo>
                  <a:pt x="3653656" y="422765"/>
                  <a:pt x="3661246" y="409427"/>
                  <a:pt x="3661246" y="393130"/>
                </a:cubicBezTo>
                <a:cubicBezTo>
                  <a:pt x="3661246" y="379066"/>
                  <a:pt x="3655219" y="365783"/>
                  <a:pt x="3643164" y="353281"/>
                </a:cubicBezTo>
                <a:cubicBezTo>
                  <a:pt x="3631109" y="340780"/>
                  <a:pt x="3599297" y="323813"/>
                  <a:pt x="3547728" y="302382"/>
                </a:cubicBezTo>
                <a:cubicBezTo>
                  <a:pt x="3466691" y="268003"/>
                  <a:pt x="3426172" y="217996"/>
                  <a:pt x="3426172" y="152363"/>
                </a:cubicBezTo>
                <a:cubicBezTo>
                  <a:pt x="3426172" y="104143"/>
                  <a:pt x="3444534" y="66694"/>
                  <a:pt x="3481257" y="40017"/>
                </a:cubicBezTo>
                <a:cubicBezTo>
                  <a:pt x="3517981" y="13339"/>
                  <a:pt x="3566592" y="0"/>
                  <a:pt x="3627090" y="0"/>
                </a:cubicBezTo>
                <a:close/>
                <a:moveTo>
                  <a:pt x="706859" y="0"/>
                </a:moveTo>
                <a:cubicBezTo>
                  <a:pt x="780976" y="0"/>
                  <a:pt x="840637" y="24669"/>
                  <a:pt x="885844" y="74005"/>
                </a:cubicBezTo>
                <a:cubicBezTo>
                  <a:pt x="931050" y="123342"/>
                  <a:pt x="953653" y="186742"/>
                  <a:pt x="953653" y="264208"/>
                </a:cubicBezTo>
                <a:cubicBezTo>
                  <a:pt x="953653" y="345021"/>
                  <a:pt x="930157" y="410599"/>
                  <a:pt x="883165" y="460940"/>
                </a:cubicBezTo>
                <a:cubicBezTo>
                  <a:pt x="836172" y="511281"/>
                  <a:pt x="774613" y="536451"/>
                  <a:pt x="698488" y="536451"/>
                </a:cubicBezTo>
                <a:cubicBezTo>
                  <a:pt x="624148" y="536451"/>
                  <a:pt x="563761" y="512062"/>
                  <a:pt x="517327" y="463284"/>
                </a:cubicBezTo>
                <a:cubicBezTo>
                  <a:pt x="470892" y="414505"/>
                  <a:pt x="447675" y="351718"/>
                  <a:pt x="447675" y="274923"/>
                </a:cubicBezTo>
                <a:cubicBezTo>
                  <a:pt x="447675" y="193663"/>
                  <a:pt x="471394" y="127527"/>
                  <a:pt x="518833" y="76517"/>
                </a:cubicBezTo>
                <a:cubicBezTo>
                  <a:pt x="566272" y="25506"/>
                  <a:pt x="628948" y="0"/>
                  <a:pt x="706859" y="0"/>
                </a:cubicBezTo>
                <a:close/>
                <a:moveTo>
                  <a:pt x="275258" y="0"/>
                </a:moveTo>
                <a:cubicBezTo>
                  <a:pt x="325934" y="0"/>
                  <a:pt x="368350" y="6586"/>
                  <a:pt x="402506" y="19757"/>
                </a:cubicBezTo>
                <a:lnTo>
                  <a:pt x="402506" y="126579"/>
                </a:lnTo>
                <a:cubicBezTo>
                  <a:pt x="367457" y="106040"/>
                  <a:pt x="327720" y="95771"/>
                  <a:pt x="283295" y="95771"/>
                </a:cubicBezTo>
                <a:cubicBezTo>
                  <a:pt x="232618" y="95771"/>
                  <a:pt x="192100" y="111956"/>
                  <a:pt x="161739" y="144326"/>
                </a:cubicBezTo>
                <a:cubicBezTo>
                  <a:pt x="131378" y="176697"/>
                  <a:pt x="116198" y="219001"/>
                  <a:pt x="116198" y="271240"/>
                </a:cubicBezTo>
                <a:cubicBezTo>
                  <a:pt x="116198" y="322139"/>
                  <a:pt x="130597" y="363104"/>
                  <a:pt x="159395" y="394135"/>
                </a:cubicBezTo>
                <a:cubicBezTo>
                  <a:pt x="188193" y="425165"/>
                  <a:pt x="227149" y="440681"/>
                  <a:pt x="276262" y="440681"/>
                </a:cubicBezTo>
                <a:cubicBezTo>
                  <a:pt x="322474" y="440681"/>
                  <a:pt x="364554" y="429518"/>
                  <a:pt x="402506" y="407194"/>
                </a:cubicBezTo>
                <a:lnTo>
                  <a:pt x="402506" y="508658"/>
                </a:lnTo>
                <a:cubicBezTo>
                  <a:pt x="364778" y="527187"/>
                  <a:pt x="315553" y="536451"/>
                  <a:pt x="254831" y="536451"/>
                </a:cubicBezTo>
                <a:cubicBezTo>
                  <a:pt x="176696" y="536451"/>
                  <a:pt x="114691" y="513067"/>
                  <a:pt x="68814" y="466298"/>
                </a:cubicBezTo>
                <a:cubicBezTo>
                  <a:pt x="22938" y="419528"/>
                  <a:pt x="0" y="357188"/>
                  <a:pt x="0" y="279276"/>
                </a:cubicBezTo>
                <a:cubicBezTo>
                  <a:pt x="0" y="197346"/>
                  <a:pt x="25617" y="130318"/>
                  <a:pt x="76851" y="78191"/>
                </a:cubicBezTo>
                <a:cubicBezTo>
                  <a:pt x="128085" y="26064"/>
                  <a:pt x="194221" y="0"/>
                  <a:pt x="27525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>
              <a:latin typeface="微软雅黑" charset="-122"/>
              <a:ea typeface="微软雅黑" charset="-122"/>
            </a:endParaRPr>
          </a:p>
        </p:txBody>
      </p:sp>
      <p:grpSp>
        <p:nvGrpSpPr>
          <p:cNvPr id="30" name="组合 29"/>
          <p:cNvGrpSpPr/>
          <p:nvPr>
            <p:custDataLst>
              <p:tags r:id="rId4"/>
            </p:custDataLst>
          </p:nvPr>
        </p:nvGrpSpPr>
        <p:grpSpPr>
          <a:xfrm>
            <a:off x="4761230" y="1925320"/>
            <a:ext cx="7056369" cy="1620833"/>
            <a:chOff x="10627" y="3019"/>
            <a:chExt cx="7983" cy="1709"/>
          </a:xfrm>
        </p:grpSpPr>
        <p:sp>
          <p:nvSpPr>
            <p:cNvPr id="2" name="矩形: 圆角 4"/>
            <p:cNvSpPr/>
            <p:nvPr>
              <p:custDataLst>
                <p:tags r:id="rId5"/>
              </p:custDataLst>
            </p:nvPr>
          </p:nvSpPr>
          <p:spPr>
            <a:xfrm>
              <a:off x="10627" y="3019"/>
              <a:ext cx="7983" cy="1709"/>
            </a:xfrm>
            <a:prstGeom prst="roundRect">
              <a:avLst>
                <a:gd name="adj" fmla="val 5508"/>
              </a:avLst>
            </a:prstGeom>
            <a:gradFill>
              <a:gsLst>
                <a:gs pos="100000">
                  <a:schemeClr val="bg2">
                    <a:lumMod val="8000"/>
                    <a:lumOff val="92000"/>
                  </a:schemeClr>
                </a:gs>
                <a:gs pos="0">
                  <a:schemeClr val="bg2">
                    <a:lumMod val="8000"/>
                    <a:lumOff val="92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54000" dist="152400" dir="5400000" algn="t" rotWithShape="0">
                <a:schemeClr val="bg2">
                  <a:lumMod val="90000"/>
                  <a:alpha val="5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360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3" name="任意多边形: 形状 18"/>
            <p:cNvSpPr/>
            <p:nvPr>
              <p:custDataLst>
                <p:tags r:id="rId6"/>
              </p:custDataLst>
            </p:nvPr>
          </p:nvSpPr>
          <p:spPr>
            <a:xfrm flipH="1">
              <a:off x="10627" y="3141"/>
              <a:ext cx="1970" cy="1468"/>
            </a:xfrm>
            <a:custGeom>
              <a:avLst/>
              <a:gdLst>
                <a:gd name="connsiteX0" fmla="*/ 2364775 w 2364775"/>
                <a:gd name="connsiteY0" fmla="*/ 1604774 h 1604774"/>
                <a:gd name="connsiteX1" fmla="*/ 0 w 2364775"/>
                <a:gd name="connsiteY1" fmla="*/ 1604774 h 1604774"/>
                <a:gd name="connsiteX2" fmla="*/ 2364775 w 2364775"/>
                <a:gd name="connsiteY2" fmla="*/ 0 h 160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4775" h="1604774">
                  <a:moveTo>
                    <a:pt x="2364775" y="1604774"/>
                  </a:moveTo>
                  <a:lnTo>
                    <a:pt x="0" y="1604774"/>
                  </a:lnTo>
                  <a:lnTo>
                    <a:pt x="2364775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"/>
                  </a:schemeClr>
                </a:gs>
                <a:gs pos="0">
                  <a:schemeClr val="accent1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400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6" name="项标题"/>
            <p:cNvSpPr txBox="1"/>
            <p:nvPr>
              <p:custDataLst>
                <p:tags r:id="rId7"/>
              </p:custDataLst>
            </p:nvPr>
          </p:nvSpPr>
          <p:spPr>
            <a:xfrm>
              <a:off x="13160" y="3234"/>
              <a:ext cx="5139" cy="128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4800" b="1" spc="300" dirty="0">
                  <a:solidFill>
                    <a:srgbClr val="44546A"/>
                  </a:solidFill>
                  <a:latin typeface="微软雅黑" charset="-122"/>
                  <a:ea typeface="微软雅黑" charset="-122"/>
                  <a:sym typeface="+mn-ea"/>
                </a:rPr>
                <a:t>发展趋势</a:t>
              </a:r>
              <a:endParaRPr lang="zh-CN" altLang="en-US" sz="4800" b="1" spc="300" dirty="0">
                <a:solidFill>
                  <a:srgbClr val="44546A"/>
                </a:solidFill>
                <a:latin typeface="微软雅黑" charset="-122"/>
                <a:ea typeface="微软雅黑" charset="-122"/>
              </a:endParaRPr>
            </a:p>
          </p:txBody>
        </p:sp>
        <p:sp>
          <p:nvSpPr>
            <p:cNvPr id="7" name="序号"/>
            <p:cNvSpPr txBox="1"/>
            <p:nvPr>
              <p:custDataLst>
                <p:tags r:id="rId8"/>
              </p:custDataLst>
            </p:nvPr>
          </p:nvSpPr>
          <p:spPr>
            <a:xfrm>
              <a:off x="10961" y="3234"/>
              <a:ext cx="1734" cy="12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6000" b="1" dirty="0">
                  <a:solidFill>
                    <a:schemeClr val="accent1"/>
                  </a:solidFill>
                  <a:latin typeface="微软雅黑" charset="-122"/>
                  <a:ea typeface="微软雅黑" charset="-122"/>
                </a:rPr>
                <a:t>02</a:t>
              </a:r>
              <a:endParaRPr lang="en-US" sz="6000" b="1" dirty="0">
                <a:solidFill>
                  <a:schemeClr val="accent1"/>
                </a:solidFill>
                <a:latin typeface="微软雅黑" charset="-122"/>
                <a:ea typeface="微软雅黑" charset="-122"/>
              </a:endParaRPr>
            </a:p>
          </p:txBody>
        </p:sp>
        <p:cxnSp>
          <p:nvCxnSpPr>
            <p:cNvPr id="34" name="直接连接符 33"/>
            <p:cNvCxnSpPr/>
            <p:nvPr>
              <p:custDataLst>
                <p:tags r:id="rId9"/>
              </p:custDataLst>
            </p:nvPr>
          </p:nvCxnSpPr>
          <p:spPr>
            <a:xfrm>
              <a:off x="12789" y="3652"/>
              <a:ext cx="0" cy="445"/>
            </a:xfrm>
            <a:prstGeom prst="line">
              <a:avLst/>
            </a:prstGeom>
            <a:ln w="254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31" name="组合 30"/>
          <p:cNvGrpSpPr/>
          <p:nvPr/>
        </p:nvGrpSpPr>
        <p:grpSpPr>
          <a:xfrm>
            <a:off x="7747635" y="3919855"/>
            <a:ext cx="3423194" cy="773247"/>
            <a:chOff x="10626" y="5184"/>
            <a:chExt cx="8248" cy="1709"/>
          </a:xfrm>
        </p:grpSpPr>
        <p:sp>
          <p:nvSpPr>
            <p:cNvPr id="18" name="矩形: 圆角 49"/>
            <p:cNvSpPr/>
            <p:nvPr>
              <p:custDataLst>
                <p:tags r:id="rId13"/>
              </p:custDataLst>
            </p:nvPr>
          </p:nvSpPr>
          <p:spPr>
            <a:xfrm>
              <a:off x="10626" y="5184"/>
              <a:ext cx="7983" cy="1709"/>
            </a:xfrm>
            <a:prstGeom prst="roundRect">
              <a:avLst>
                <a:gd name="adj" fmla="val 5508"/>
              </a:avLst>
            </a:prstGeom>
            <a:gradFill>
              <a:gsLst>
                <a:gs pos="100000">
                  <a:schemeClr val="bg2">
                    <a:lumMod val="8000"/>
                    <a:lumOff val="92000"/>
                  </a:schemeClr>
                </a:gs>
                <a:gs pos="0">
                  <a:schemeClr val="bg2">
                    <a:lumMod val="8000"/>
                    <a:lumOff val="92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54000" dist="152400" dir="5400000" algn="t" rotWithShape="0">
                <a:schemeClr val="bg2">
                  <a:lumMod val="90000"/>
                  <a:alpha val="5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60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19" name="任意多边形: 形状 50"/>
            <p:cNvSpPr/>
            <p:nvPr>
              <p:custDataLst>
                <p:tags r:id="rId14"/>
              </p:custDataLst>
            </p:nvPr>
          </p:nvSpPr>
          <p:spPr>
            <a:xfrm flipH="1">
              <a:off x="10626" y="5306"/>
              <a:ext cx="1970" cy="1468"/>
            </a:xfrm>
            <a:custGeom>
              <a:avLst/>
              <a:gdLst>
                <a:gd name="connsiteX0" fmla="*/ 2364775 w 2364775"/>
                <a:gd name="connsiteY0" fmla="*/ 1604774 h 1604774"/>
                <a:gd name="connsiteX1" fmla="*/ 0 w 2364775"/>
                <a:gd name="connsiteY1" fmla="*/ 1604774 h 1604774"/>
                <a:gd name="connsiteX2" fmla="*/ 2364775 w 2364775"/>
                <a:gd name="connsiteY2" fmla="*/ 0 h 160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4775" h="1604774">
                  <a:moveTo>
                    <a:pt x="2364775" y="1604774"/>
                  </a:moveTo>
                  <a:lnTo>
                    <a:pt x="0" y="1604774"/>
                  </a:lnTo>
                  <a:lnTo>
                    <a:pt x="2364775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"/>
                  </a:schemeClr>
                </a:gs>
                <a:gs pos="0">
                  <a:schemeClr val="accent1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20" name="项标题"/>
            <p:cNvSpPr txBox="1"/>
            <p:nvPr>
              <p:custDataLst>
                <p:tags r:id="rId15"/>
              </p:custDataLst>
            </p:nvPr>
          </p:nvSpPr>
          <p:spPr>
            <a:xfrm>
              <a:off x="13860" y="5399"/>
              <a:ext cx="5014" cy="128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zh-CN" altLang="en-US" sz="2400" b="1" spc="300" dirty="0">
                  <a:solidFill>
                    <a:srgbClr val="44546A"/>
                  </a:solidFill>
                  <a:latin typeface="微软雅黑" charset="-122"/>
                  <a:ea typeface="微软雅黑" charset="-122"/>
                  <a:sym typeface="+mn-ea"/>
                </a:rPr>
                <a:t>招商建议</a:t>
              </a:r>
              <a:endParaRPr lang="zh-CN" altLang="en-US" sz="2400" b="1" spc="300" dirty="0">
                <a:solidFill>
                  <a:srgbClr val="44546A"/>
                </a:solidFill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28" name="序号"/>
            <p:cNvSpPr txBox="1"/>
            <p:nvPr>
              <p:custDataLst>
                <p:tags r:id="rId16"/>
              </p:custDataLst>
            </p:nvPr>
          </p:nvSpPr>
          <p:spPr>
            <a:xfrm>
              <a:off x="10961" y="5399"/>
              <a:ext cx="1734" cy="12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3200" b="1" dirty="0">
                  <a:solidFill>
                    <a:schemeClr val="accent1"/>
                  </a:solidFill>
                  <a:latin typeface="微软雅黑" charset="-122"/>
                  <a:ea typeface="微软雅黑" charset="-122"/>
                </a:rPr>
                <a:t>03</a:t>
              </a:r>
              <a:endParaRPr lang="en-US" sz="3200" b="1" dirty="0">
                <a:solidFill>
                  <a:schemeClr val="accent1"/>
                </a:solidFill>
                <a:latin typeface="微软雅黑" charset="-122"/>
                <a:ea typeface="微软雅黑" charset="-122"/>
              </a:endParaRPr>
            </a:p>
          </p:txBody>
        </p:sp>
        <p:cxnSp>
          <p:nvCxnSpPr>
            <p:cNvPr id="29" name="直接连接符 28"/>
            <p:cNvCxnSpPr/>
            <p:nvPr>
              <p:custDataLst>
                <p:tags r:id="rId17"/>
              </p:custDataLst>
            </p:nvPr>
          </p:nvCxnSpPr>
          <p:spPr>
            <a:xfrm>
              <a:off x="13232" y="5817"/>
              <a:ext cx="0" cy="445"/>
            </a:xfrm>
            <a:prstGeom prst="line">
              <a:avLst/>
            </a:prstGeom>
            <a:ln w="254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274955"/>
            <a:ext cx="9058910" cy="891540"/>
            <a:chOff x="1128" y="853"/>
            <a:chExt cx="14266" cy="1404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14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+mn-ea"/>
                </a:rPr>
                <a:t>智能制造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核心趋势（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1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）</a:t>
              </a:r>
              <a:r>
                <a:rPr lang="zh-CN" altLang="en-US" sz="3200" cap="all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：</a:t>
              </a:r>
              <a:r>
                <a:rPr kumimoji="0" lang="zh-CN" altLang="en-US" sz="3200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AI+制造融合加速</a:t>
              </a:r>
              <a:endParaRPr kumimoji="0" lang="zh-CN" altLang="en-US" sz="3200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微软雅黑" charset="-122"/>
                </a:rPr>
                <a:t>AI正在从辅助工具升级为制造核心能力，推动生产全流程向智能化升级</a:t>
              </a:r>
              <a:endParaRPr kumimoji="0" lang="zh-CN" altLang="en-US" sz="2000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0"/>
                <a:ea typeface="微软雅黑" charset="0"/>
                <a:cs typeface="微软雅黑" charset="0"/>
                <a:sym typeface="微软雅黑" charset="-122"/>
              </a:endParaRPr>
            </a:p>
          </p:txBody>
        </p:sp>
      </p:grpSp>
      <p:sp>
        <p:nvSpPr>
          <p:cNvPr id="10" name="圆角矩形 9"/>
          <p:cNvSpPr/>
          <p:nvPr/>
        </p:nvSpPr>
        <p:spPr>
          <a:xfrm>
            <a:off x="788035" y="1304290"/>
            <a:ext cx="10970260" cy="966470"/>
          </a:xfrm>
          <a:prstGeom prst="roundRect">
            <a:avLst>
              <a:gd name="adj" fmla="val 9220"/>
            </a:avLst>
          </a:prstGeom>
          <a:solidFill>
            <a:schemeClr val="bg1"/>
          </a:solidFill>
          <a:ln>
            <a:noFill/>
          </a:ln>
          <a:effectLst>
            <a:outerShdw blurRad="493386" dist="38100" dir="2700000" sx="101000" sy="101000" algn="tl" rotWithShape="0">
              <a:srgbClr val="1161EF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charset="0"/>
              <a:ea typeface="微软雅黑" charset="0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82320" y="1296670"/>
            <a:ext cx="139700" cy="974725"/>
          </a:xfrm>
          <a:prstGeom prst="roundRect">
            <a:avLst>
              <a:gd name="adj" fmla="val 9220"/>
            </a:avLst>
          </a:prstGeom>
          <a:solidFill>
            <a:srgbClr val="1161EF"/>
          </a:solidFill>
          <a:ln>
            <a:noFill/>
          </a:ln>
          <a:effectLst>
            <a:outerShdw blurRad="493386" dist="38100" dir="2700000" sx="101000" sy="101000" algn="tl" rotWithShape="0">
              <a:schemeClr val="tx1">
                <a:alpha val="25013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charset="0"/>
              <a:ea typeface="微软雅黑" charset="0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 flipH="1">
            <a:off x="1367155" y="1692910"/>
            <a:ext cx="10154285" cy="4857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工业AI的核心价值在于提升制造效率、降低生产成本、稳定产品质量，并通过算法模型与工业数据结合，形成可复制、可扩展的智能制造能力。</a:t>
            </a:r>
            <a:endParaRPr kumimoji="0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charset="0"/>
              <a:ea typeface="微软雅黑" charset="0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367155" y="1368425"/>
            <a:ext cx="2586355" cy="342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283F3"/>
                </a:solidFill>
                <a:effectLst/>
                <a:uLnTx/>
                <a:uFillTx/>
                <a:latin typeface="微软雅黑" charset="0"/>
                <a:ea typeface="微软雅黑" charset="0"/>
                <a:cs typeface="+mn-cs"/>
              </a:rPr>
              <a:t>核心锚点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283F3"/>
              </a:solidFill>
              <a:effectLst/>
              <a:uLnTx/>
              <a:uFillTx/>
              <a:latin typeface="微软雅黑" charset="0"/>
              <a:ea typeface="微软雅黑" charset="0"/>
              <a:cs typeface="+mn-cs"/>
            </a:endParaRPr>
          </a:p>
        </p:txBody>
      </p:sp>
      <p:sp>
        <p:nvSpPr>
          <p:cNvPr id="34" name="Shape 25"/>
          <p:cNvSpPr/>
          <p:nvPr/>
        </p:nvSpPr>
        <p:spPr>
          <a:xfrm>
            <a:off x="751840" y="3881120"/>
            <a:ext cx="2617470" cy="122301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6350">
            <a:solidFill>
              <a:schemeClr val="bg2"/>
            </a:solidFill>
          </a:ln>
          <a:effectLst>
            <a:outerShdw blurRad="50800" dist="203200" dir="2700000" algn="tl" rotWithShape="0">
              <a:srgbClr val="AFE5F9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Shape 25"/>
          <p:cNvSpPr/>
          <p:nvPr/>
        </p:nvSpPr>
        <p:spPr>
          <a:xfrm>
            <a:off x="782320" y="2430145"/>
            <a:ext cx="2586355" cy="1208405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6350">
            <a:solidFill>
              <a:schemeClr val="bg2"/>
            </a:solidFill>
          </a:ln>
          <a:effectLst>
            <a:outerShdw blurRad="50800" dist="203200" dir="2700000" algn="tl" rotWithShape="0">
              <a:srgbClr val="AFE5F9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 3"/>
          <p:cNvSpPr/>
          <p:nvPr/>
        </p:nvSpPr>
        <p:spPr>
          <a:xfrm>
            <a:off x="1248410" y="2551430"/>
            <a:ext cx="2286000" cy="698500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10000"/>
              </a:lnSpc>
            </a:pPr>
            <a:r>
              <a:rPr lang="en-US" sz="38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charset="0"/>
                <a:ea typeface="微软雅黑" charset="0"/>
                <a:cs typeface="微软雅黑" charset="0"/>
              </a:rPr>
              <a:t>30%+</a:t>
            </a:r>
            <a:endParaRPr lang="en-US" sz="3800" b="1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4" name="Text 5"/>
          <p:cNvSpPr/>
          <p:nvPr/>
        </p:nvSpPr>
        <p:spPr>
          <a:xfrm>
            <a:off x="1232535" y="4011930"/>
            <a:ext cx="2286000" cy="698500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10000"/>
              </a:lnSpc>
            </a:pPr>
            <a:r>
              <a:rPr lang="en-US" sz="38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charset="0"/>
                <a:ea typeface="微软雅黑" charset="0"/>
                <a:cs typeface="微软雅黑" charset="0"/>
              </a:rPr>
              <a:t>25%+</a:t>
            </a:r>
            <a:endParaRPr lang="en-US" sz="3800" b="1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5" name="Text 6"/>
          <p:cNvSpPr/>
          <p:nvPr/>
        </p:nvSpPr>
        <p:spPr>
          <a:xfrm>
            <a:off x="1111885" y="4710430"/>
            <a:ext cx="2540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40000"/>
              </a:lnSpc>
            </a:pPr>
            <a:r>
              <a:rPr lang="en-US" sz="1300" b="1" dirty="0">
                <a:latin typeface="微软雅黑" charset="0"/>
                <a:ea typeface="微软雅黑" charset="0"/>
              </a:rPr>
              <a:t>制造业AI应用渗透率参考值</a:t>
            </a:r>
            <a:endParaRPr lang="en-US" sz="1300" b="1" dirty="0">
              <a:latin typeface="微软雅黑" charset="0"/>
              <a:ea typeface="微软雅黑" charset="0"/>
            </a:endParaRPr>
          </a:p>
        </p:txBody>
      </p:sp>
      <p:sp>
        <p:nvSpPr>
          <p:cNvPr id="4" name="Text 6"/>
          <p:cNvSpPr/>
          <p:nvPr/>
        </p:nvSpPr>
        <p:spPr>
          <a:xfrm>
            <a:off x="1111250" y="3228340"/>
            <a:ext cx="2540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>
              <a:lnSpc>
                <a:spcPct val="140000"/>
              </a:lnSpc>
            </a:pPr>
            <a:r>
              <a:rPr lang="en-US" sz="1300" b="1" dirty="0">
                <a:latin typeface="微软雅黑" charset="0"/>
                <a:ea typeface="微软雅黑" charset="0"/>
              </a:rPr>
              <a:t>全球AI+制造市场复合增速</a:t>
            </a:r>
            <a:endParaRPr lang="en-US" sz="1300" b="1" dirty="0">
              <a:latin typeface="微软雅黑" charset="0"/>
              <a:ea typeface="微软雅黑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18535" y="2413000"/>
            <a:ext cx="4900295" cy="147637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"/>
            </a:pPr>
            <a:r>
              <a:rPr lang="zh-CN" altLang="en-US" sz="1500">
                <a:latin typeface="微软雅黑" charset="0"/>
                <a:ea typeface="微软雅黑" charset="0"/>
                <a:cs typeface="微软雅黑" charset="0"/>
              </a:rPr>
              <a:t>全球制造业</a:t>
            </a:r>
            <a:r>
              <a:rPr lang="en-US" altLang="zh-CN" sz="1500">
                <a:latin typeface="微软雅黑" charset="0"/>
                <a:ea typeface="微软雅黑" charset="0"/>
                <a:cs typeface="微软雅黑" charset="0"/>
              </a:rPr>
              <a:t>AI</a:t>
            </a:r>
            <a:r>
              <a:rPr lang="zh-CN" altLang="en-US" sz="1500">
                <a:latin typeface="微软雅黑" charset="0"/>
                <a:ea typeface="微软雅黑" charset="0"/>
                <a:cs typeface="微软雅黑" charset="0"/>
              </a:rPr>
              <a:t>市场处于高速增长阶段，</a:t>
            </a:r>
            <a:r>
              <a:rPr lang="en-US" altLang="zh-CN" sz="1500">
                <a:latin typeface="微软雅黑" charset="0"/>
                <a:ea typeface="微软雅黑" charset="0"/>
                <a:cs typeface="微软雅黑" charset="0"/>
              </a:rPr>
              <a:t>Fortune Business Insights（财富商业洞察）</a:t>
            </a:r>
            <a:r>
              <a:rPr lang="zh-CN" altLang="en-US" sz="1500">
                <a:latin typeface="微软雅黑" charset="0"/>
                <a:ea typeface="微软雅黑" charset="0"/>
                <a:cs typeface="微软雅黑" charset="0"/>
              </a:rPr>
              <a:t>预计，</a:t>
            </a:r>
            <a:r>
              <a:rPr lang="zh-CN" altLang="en-US" sz="1500" b="1">
                <a:latin typeface="微软雅黑" charset="0"/>
                <a:ea typeface="微软雅黑" charset="0"/>
                <a:cs typeface="微软雅黑" charset="0"/>
              </a:rPr>
              <a:t>全球制造业</a:t>
            </a:r>
            <a:r>
              <a:rPr lang="en-US" altLang="zh-CN" sz="1500" b="1">
                <a:latin typeface="微软雅黑" charset="0"/>
                <a:ea typeface="微软雅黑" charset="0"/>
                <a:cs typeface="微软雅黑" charset="0"/>
              </a:rPr>
              <a:t>AI</a:t>
            </a:r>
            <a:r>
              <a:rPr lang="zh-CN" altLang="en-US" sz="1500" b="1">
                <a:latin typeface="微软雅黑" charset="0"/>
                <a:ea typeface="微软雅黑" charset="0"/>
                <a:cs typeface="微软雅黑" charset="0"/>
              </a:rPr>
              <a:t>市场将从</a:t>
            </a:r>
            <a:r>
              <a:rPr lang="en-US" altLang="zh-CN" sz="1500" b="1">
                <a:latin typeface="微软雅黑" charset="0"/>
                <a:ea typeface="微软雅黑" charset="0"/>
                <a:cs typeface="微软雅黑" charset="0"/>
              </a:rPr>
              <a:t>2026</a:t>
            </a:r>
            <a:r>
              <a:rPr lang="zh-CN" altLang="en-US" sz="1500" b="1">
                <a:latin typeface="微软雅黑" charset="0"/>
                <a:ea typeface="微软雅黑" charset="0"/>
                <a:cs typeface="微软雅黑" charset="0"/>
              </a:rPr>
              <a:t>年的</a:t>
            </a:r>
            <a:r>
              <a:rPr lang="en-US" altLang="zh-CN" sz="1500" b="1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98.5</a:t>
            </a:r>
            <a:r>
              <a:rPr lang="zh-CN" altLang="en-US" sz="1500" b="1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亿美元</a:t>
            </a:r>
            <a:r>
              <a:rPr lang="zh-CN" altLang="en-US" sz="1500" b="1">
                <a:latin typeface="微软雅黑" charset="0"/>
                <a:ea typeface="微软雅黑" charset="0"/>
                <a:cs typeface="微软雅黑" charset="0"/>
              </a:rPr>
              <a:t>增长至</a:t>
            </a:r>
            <a:r>
              <a:rPr lang="en-US" altLang="zh-CN" sz="1500" b="1">
                <a:latin typeface="微软雅黑" charset="0"/>
                <a:ea typeface="微软雅黑" charset="0"/>
                <a:cs typeface="微软雅黑" charset="0"/>
              </a:rPr>
              <a:t>2034</a:t>
            </a:r>
            <a:r>
              <a:rPr lang="zh-CN" altLang="en-US" sz="1500" b="1">
                <a:latin typeface="微软雅黑" charset="0"/>
                <a:ea typeface="微软雅黑" charset="0"/>
                <a:cs typeface="微软雅黑" charset="0"/>
              </a:rPr>
              <a:t>年的</a:t>
            </a:r>
            <a:r>
              <a:rPr lang="en-US" altLang="zh-CN" sz="1500" b="1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1288.1</a:t>
            </a:r>
            <a:r>
              <a:rPr lang="zh-CN" altLang="en-US" sz="1500" b="1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亿美元</a:t>
            </a:r>
            <a:r>
              <a:rPr lang="zh-CN" altLang="en-US" sz="1500" b="1">
                <a:latin typeface="微软雅黑" charset="0"/>
                <a:ea typeface="微软雅黑" charset="0"/>
                <a:cs typeface="微软雅黑" charset="0"/>
              </a:rPr>
              <a:t>，预测期复合增速约</a:t>
            </a:r>
            <a:r>
              <a:rPr lang="en-US" altLang="zh-CN" sz="1500" b="1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37.9%</a:t>
            </a:r>
            <a:endParaRPr lang="zh-CN" altLang="en-US" sz="1500" b="1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34410" y="4031615"/>
            <a:ext cx="4900295" cy="112966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"/>
            </a:pPr>
            <a:r>
              <a:rPr sz="1500">
                <a:latin typeface="微软雅黑" charset="0"/>
                <a:ea typeface="微软雅黑" charset="0"/>
                <a:cs typeface="微软雅黑" charset="0"/>
              </a:rPr>
              <a:t>基于中国信通院数据整理，</a:t>
            </a:r>
            <a:r>
              <a:rPr sz="1500" b="1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中国AI应用正在加速向制造业场景渗透</a:t>
            </a:r>
            <a:r>
              <a:rPr sz="1500">
                <a:latin typeface="微软雅黑" charset="0"/>
                <a:ea typeface="微软雅黑" charset="0"/>
                <a:cs typeface="微软雅黑" charset="0"/>
              </a:rPr>
              <a:t>，</a:t>
            </a:r>
            <a:r>
              <a:rPr sz="1500" b="1">
                <a:latin typeface="微软雅黑" charset="0"/>
                <a:ea typeface="微软雅黑" charset="0"/>
                <a:cs typeface="微软雅黑" charset="0"/>
              </a:rPr>
              <a:t>制造业AI应用占比由2024年的</a:t>
            </a:r>
            <a:r>
              <a:rPr sz="1500" b="1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19.9%</a:t>
            </a:r>
            <a:r>
              <a:rPr sz="1500" b="1">
                <a:latin typeface="微软雅黑" charset="0"/>
                <a:ea typeface="微软雅黑" charset="0"/>
                <a:cs typeface="微软雅黑" charset="0"/>
              </a:rPr>
              <a:t>提升至2025年的</a:t>
            </a:r>
            <a:r>
              <a:rPr sz="1500" b="1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25.9%</a:t>
            </a:r>
            <a:endParaRPr sz="1500" b="1">
              <a:solidFill>
                <a:srgbClr val="C00000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6" name="Shape 9"/>
          <p:cNvSpPr/>
          <p:nvPr>
            <p:custDataLst>
              <p:tags r:id="rId7"/>
            </p:custDataLst>
          </p:nvPr>
        </p:nvSpPr>
        <p:spPr>
          <a:xfrm flipV="1">
            <a:off x="609600" y="5448935"/>
            <a:ext cx="11207750" cy="76200"/>
          </a:xfrm>
          <a:prstGeom prst="rect">
            <a:avLst/>
          </a:prstGeom>
          <a:gradFill>
            <a:gsLst>
              <a:gs pos="0">
                <a:srgbClr val="29B5F0">
                  <a:alpha val="46000"/>
                </a:srgbClr>
              </a:gs>
              <a:gs pos="39000">
                <a:srgbClr val="29B5F0">
                  <a:alpha val="100000"/>
                </a:srgbClr>
              </a:gs>
              <a:gs pos="72000">
                <a:srgbClr val="29B5F0">
                  <a:alpha val="0"/>
                </a:srgbClr>
              </a:gs>
            </a:gsLst>
            <a:lin ang="16200000" scaled="0"/>
          </a:gradFill>
        </p:spPr>
      </p:sp>
      <p:sp>
        <p:nvSpPr>
          <p:cNvPr id="38" name="Text 10"/>
          <p:cNvSpPr/>
          <p:nvPr/>
        </p:nvSpPr>
        <p:spPr>
          <a:xfrm>
            <a:off x="782320" y="5588000"/>
            <a:ext cx="2540000" cy="330200"/>
          </a:xfrm>
          <a:prstGeom prst="rect">
            <a:avLst/>
          </a:prstGeom>
          <a:noFill/>
        </p:spPr>
        <p:txBody>
          <a:bodyPr wrap="none" lIns="0" tIns="0" rIns="0" bIns="0" rtlCol="0" anchor="ctr"/>
          <a:p>
            <a:pPr algn="l">
              <a:lnSpc>
                <a:spcPct val="130000"/>
              </a:lnSpc>
            </a:pPr>
            <a:r>
              <a:rPr lang="en-US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charset="0"/>
                <a:ea typeface="微软雅黑" charset="0"/>
                <a:cs typeface="Liter" pitchFamily="34" charset="-120"/>
              </a:rPr>
              <a:t>AI+制造应用路径</a:t>
            </a:r>
            <a:endParaRPr lang="en-US" sz="16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charset="0"/>
              <a:ea typeface="微软雅黑" charset="0"/>
              <a:cs typeface="Liter" pitchFamily="34" charset="-120"/>
            </a:endParaRPr>
          </a:p>
        </p:txBody>
      </p:sp>
      <p:sp>
        <p:nvSpPr>
          <p:cNvPr id="39" name="Text 11"/>
          <p:cNvSpPr/>
          <p:nvPr>
            <p:custDataLst>
              <p:tags r:id="rId8"/>
            </p:custDataLst>
          </p:nvPr>
        </p:nvSpPr>
        <p:spPr>
          <a:xfrm>
            <a:off x="2458085" y="5659120"/>
            <a:ext cx="2092960" cy="907415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1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01 AI质检</a:t>
            </a:r>
            <a:endParaRPr lang="en-US" sz="1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1300" dirty="0">
                <a:latin typeface="微软雅黑" charset="0"/>
                <a:ea typeface="微软雅黑" charset="0"/>
                <a:cs typeface="微软雅黑" charset="0"/>
              </a:rPr>
              <a:t>通过机器视觉和AI算法识别产品缺陷，推动质量检测由人工抽检向自动全检升级</a:t>
            </a:r>
            <a:endParaRPr lang="en-US" sz="1300"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1" name="Text 11"/>
          <p:cNvSpPr/>
          <p:nvPr>
            <p:custDataLst>
              <p:tags r:id="rId9"/>
            </p:custDataLst>
          </p:nvPr>
        </p:nvSpPr>
        <p:spPr>
          <a:xfrm>
            <a:off x="4944745" y="5651500"/>
            <a:ext cx="2092960" cy="907415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1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02 智能排产</a:t>
            </a:r>
            <a:endParaRPr lang="en-US" sz="1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1300" dirty="0">
                <a:latin typeface="微软雅黑" charset="0"/>
                <a:ea typeface="微软雅黑" charset="0"/>
                <a:cs typeface="微软雅黑" charset="0"/>
              </a:rPr>
              <a:t>基于订单、设备和产能数据进行动态排产，提升设备利用率和订单交付效率</a:t>
            </a:r>
            <a:endParaRPr lang="en-US" sz="1300"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3" name="Text 11"/>
          <p:cNvSpPr/>
          <p:nvPr>
            <p:custDataLst>
              <p:tags r:id="rId10"/>
            </p:custDataLst>
          </p:nvPr>
        </p:nvSpPr>
        <p:spPr>
          <a:xfrm>
            <a:off x="7340600" y="5651500"/>
            <a:ext cx="2104390" cy="907415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1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03 预测性维护</a:t>
            </a:r>
            <a:endParaRPr lang="en-US" sz="1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1300" dirty="0">
                <a:latin typeface="微软雅黑" charset="0"/>
                <a:ea typeface="微软雅黑" charset="0"/>
                <a:cs typeface="微软雅黑" charset="0"/>
              </a:rPr>
              <a:t>通过设备运行数据识别异常风险，推动设备运维由故障维修转向提前预警</a:t>
            </a:r>
            <a:endParaRPr lang="en-US" sz="1300"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4" name="Text 11"/>
          <p:cNvSpPr/>
          <p:nvPr>
            <p:custDataLst>
              <p:tags r:id="rId11"/>
            </p:custDataLst>
          </p:nvPr>
        </p:nvSpPr>
        <p:spPr>
          <a:xfrm>
            <a:off x="9747885" y="5666105"/>
            <a:ext cx="1941195" cy="907415"/>
          </a:xfrm>
          <a:prstGeom prst="rect">
            <a:avLst/>
          </a:prstGeom>
          <a:noFill/>
        </p:spPr>
        <p:txBody>
          <a:bodyPr wrap="square" lIns="0" tIns="0" rIns="0" bIns="0" rtlCol="0" anchor="ctr"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1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04 工艺优化</a:t>
            </a:r>
            <a:endParaRPr lang="en-US" sz="1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1300" dirty="0">
                <a:latin typeface="微软雅黑" charset="0"/>
                <a:ea typeface="微软雅黑" charset="0"/>
                <a:cs typeface="微软雅黑" charset="0"/>
              </a:rPr>
              <a:t>基于生产数据优化工艺参数，提升产品良率、生产稳定性和制造效率</a:t>
            </a:r>
            <a:endParaRPr lang="en-US" sz="1300" dirty="0">
              <a:latin typeface="微软雅黑" charset="0"/>
              <a:ea typeface="微软雅黑" charset="0"/>
              <a:cs typeface="微软雅黑" charset="0"/>
            </a:endParaRPr>
          </a:p>
        </p:txBody>
      </p:sp>
      <p:pic>
        <p:nvPicPr>
          <p:cNvPr id="15" name="图片 14" descr="unnamed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12505" y="2435225"/>
            <a:ext cx="3123565" cy="1342390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  <a:effectLst>
            <a:outerShdw blurRad="50800" dist="203200" dir="2700000" algn="tl" rotWithShape="0">
              <a:srgbClr val="AFE5F9">
                <a:alpha val="26000"/>
              </a:srgbClr>
            </a:outerShdw>
          </a:effectLst>
        </p:spPr>
      </p:pic>
      <p:sp>
        <p:nvSpPr>
          <p:cNvPr id="18" name="文本框 17"/>
          <p:cNvSpPr txBox="1"/>
          <p:nvPr/>
        </p:nvSpPr>
        <p:spPr>
          <a:xfrm>
            <a:off x="8822690" y="3759835"/>
            <a:ext cx="30226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latin typeface="微软雅黑" charset="0"/>
                <a:ea typeface="微软雅黑" charset="0"/>
                <a:cs typeface="微软雅黑" charset="0"/>
              </a:rPr>
              <a:t>2026</a:t>
            </a:r>
            <a:r>
              <a:rPr lang="zh-CN" altLang="en-US" sz="1000">
                <a:latin typeface="微软雅黑" charset="0"/>
                <a:ea typeface="微软雅黑" charset="0"/>
                <a:cs typeface="微软雅黑" charset="0"/>
              </a:rPr>
              <a:t>年世界智能大会将于</a:t>
            </a:r>
            <a:r>
              <a:rPr lang="en-US" altLang="zh-CN" sz="1000">
                <a:latin typeface="微软雅黑" charset="0"/>
                <a:ea typeface="微软雅黑" charset="0"/>
                <a:cs typeface="微软雅黑" charset="0"/>
              </a:rPr>
              <a:t>7</a:t>
            </a:r>
            <a:r>
              <a:rPr lang="zh-CN" altLang="en-US" sz="1000">
                <a:latin typeface="微软雅黑" charset="0"/>
                <a:ea typeface="微软雅黑" charset="0"/>
                <a:cs typeface="微软雅黑" charset="0"/>
              </a:rPr>
              <a:t>月底</a:t>
            </a:r>
            <a:r>
              <a:rPr lang="zh-CN" altLang="en-US" sz="1000">
                <a:latin typeface="微软雅黑" charset="0"/>
                <a:ea typeface="微软雅黑" charset="0"/>
                <a:cs typeface="微软雅黑" charset="0"/>
              </a:rPr>
              <a:t>在上海举办</a:t>
            </a:r>
            <a:endParaRPr lang="zh-CN" altLang="en-US" sz="100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822690" y="5116195"/>
            <a:ext cx="30226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000">
                <a:latin typeface="微软雅黑" charset="0"/>
                <a:ea typeface="微软雅黑" charset="0"/>
                <a:cs typeface="微软雅黑" charset="0"/>
              </a:rPr>
              <a:t>2025</a:t>
            </a:r>
            <a:r>
              <a:rPr lang="zh-CN" sz="1000">
                <a:latin typeface="微软雅黑" charset="0"/>
                <a:ea typeface="微软雅黑" charset="0"/>
                <a:cs typeface="微软雅黑" charset="0"/>
              </a:rPr>
              <a:t>年</a:t>
            </a:r>
            <a:r>
              <a:rPr sz="1000">
                <a:latin typeface="微软雅黑" charset="0"/>
                <a:ea typeface="微软雅黑" charset="0"/>
                <a:cs typeface="微软雅黑" charset="0"/>
              </a:rPr>
              <a:t>世界智能制造大会</a:t>
            </a:r>
            <a:r>
              <a:rPr lang="zh-CN" sz="1000">
                <a:latin typeface="微软雅黑" charset="0"/>
                <a:ea typeface="微软雅黑" charset="0"/>
                <a:cs typeface="微软雅黑" charset="0"/>
              </a:rPr>
              <a:t>在</a:t>
            </a:r>
            <a:r>
              <a:rPr sz="1000">
                <a:latin typeface="微软雅黑" charset="0"/>
                <a:ea typeface="微软雅黑" charset="0"/>
                <a:cs typeface="微软雅黑" charset="0"/>
              </a:rPr>
              <a:t>南京</a:t>
            </a:r>
            <a:r>
              <a:rPr lang="zh-CN" sz="1000">
                <a:latin typeface="微软雅黑" charset="0"/>
                <a:ea typeface="微软雅黑" charset="0"/>
                <a:cs typeface="微软雅黑" charset="0"/>
              </a:rPr>
              <a:t>成功</a:t>
            </a:r>
            <a:r>
              <a:rPr lang="zh-CN" sz="1000">
                <a:latin typeface="微软雅黑" charset="0"/>
                <a:ea typeface="微软雅黑" charset="0"/>
                <a:cs typeface="微软雅黑" charset="0"/>
              </a:rPr>
              <a:t>举办</a:t>
            </a:r>
            <a:endParaRPr lang="zh-CN" sz="1000">
              <a:latin typeface="微软雅黑" charset="0"/>
              <a:ea typeface="微软雅黑" charset="0"/>
              <a:cs typeface="微软雅黑" charset="0"/>
            </a:endParaRPr>
          </a:p>
        </p:txBody>
      </p:sp>
      <p:pic>
        <p:nvPicPr>
          <p:cNvPr id="21" name="图片 20" descr="截屏2026-07-08 15.25.0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14410" y="4155440"/>
            <a:ext cx="3129280" cy="975360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  <a:effectLst>
            <a:outerShdw blurRad="50800" dist="203200" dir="2700000" algn="tl" rotWithShape="0">
              <a:srgbClr val="AFE5F9">
                <a:alpha val="26000"/>
              </a:srgbClr>
            </a:outerShdw>
          </a:effectLst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274955"/>
            <a:ext cx="9236075" cy="891540"/>
            <a:chOff x="1128" y="853"/>
            <a:chExt cx="14545" cy="1404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597" cy="14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微软雅黑" charset="-122"/>
                </a:rPr>
                <a:t>核心趋势（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微软雅黑" charset="-122"/>
                </a:rPr>
                <a:t>2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微软雅黑" charset="-122"/>
                </a:rPr>
                <a:t>）</a:t>
              </a:r>
              <a:r>
                <a:rPr lang="zh-CN" altLang="en-US" sz="3200" cap="all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微软雅黑" charset="-122"/>
                </a:rPr>
                <a:t>：</a:t>
              </a:r>
              <a:r>
                <a:rPr kumimoji="0" lang="zh-CN" altLang="en-US" sz="3200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微软雅黑" charset="-122"/>
                </a:rPr>
                <a:t>国产替代加速</a:t>
              </a:r>
              <a:endParaRPr kumimoji="0" lang="zh-CN" altLang="en-US" sz="3200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0"/>
                <a:ea typeface="微软雅黑" charset="0"/>
                <a:cs typeface="微软雅黑" charset="0"/>
                <a:sym typeface="微软雅黑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微软雅黑" charset="-122"/>
                </a:rPr>
                <a:t>国产替代由单点突破转向系统协同，推动智能制造产业链自主可控能力提升</a:t>
              </a:r>
              <a:endParaRPr kumimoji="0" lang="zh-CN" altLang="en-US" sz="2000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0"/>
                <a:ea typeface="微软雅黑" charset="0"/>
                <a:cs typeface="微软雅黑" charset="0"/>
                <a:sym typeface="微软雅黑" charset="-122"/>
              </a:endParaRPr>
            </a:p>
          </p:txBody>
        </p:sp>
      </p:grpSp>
      <p:sp>
        <p:nvSpPr>
          <p:cNvPr id="21" name="圆角矩形 20"/>
          <p:cNvSpPr/>
          <p:nvPr>
            <p:custDataLst>
              <p:tags r:id="rId7"/>
            </p:custDataLst>
          </p:nvPr>
        </p:nvSpPr>
        <p:spPr>
          <a:xfrm>
            <a:off x="182880" y="1269365"/>
            <a:ext cx="11825605" cy="5403850"/>
          </a:xfrm>
          <a:prstGeom prst="roundRect">
            <a:avLst/>
          </a:prstGeom>
          <a:gradFill>
            <a:gsLst>
              <a:gs pos="100000">
                <a:srgbClr val="63DFF2">
                  <a:lumMod val="87000"/>
                  <a:alpha val="20000"/>
                </a:srgbClr>
              </a:gs>
              <a:gs pos="0">
                <a:srgbClr val="FFFFFF">
                  <a:alpha val="79000"/>
                </a:srgbClr>
              </a:gs>
            </a:gsLst>
            <a:lin ang="17340000" scaled="0"/>
          </a:gradFill>
          <a:ln w="25400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11" name="圆角矩形 10"/>
          <p:cNvSpPr/>
          <p:nvPr>
            <p:custDataLst>
              <p:tags r:id="rId8"/>
            </p:custDataLst>
          </p:nvPr>
        </p:nvSpPr>
        <p:spPr>
          <a:xfrm>
            <a:off x="499110" y="1816735"/>
            <a:ext cx="2883535" cy="44291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88900" dist="165100" dir="6540000" algn="t" rotWithShape="0">
              <a:srgbClr val="D9F1FB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3" name="圆角矩形 2"/>
          <p:cNvSpPr/>
          <p:nvPr>
            <p:custDataLst>
              <p:tags r:id="rId9"/>
            </p:custDataLst>
          </p:nvPr>
        </p:nvSpPr>
        <p:spPr>
          <a:xfrm>
            <a:off x="3618230" y="1816735"/>
            <a:ext cx="2883535" cy="44291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88900" dist="165100" dir="6540000" algn="t" rotWithShape="0">
              <a:srgbClr val="D9F1FB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5" name="圆角矩形 4"/>
          <p:cNvSpPr/>
          <p:nvPr>
            <p:custDataLst>
              <p:tags r:id="rId10"/>
            </p:custDataLst>
          </p:nvPr>
        </p:nvSpPr>
        <p:spPr>
          <a:xfrm>
            <a:off x="6668135" y="1816735"/>
            <a:ext cx="2883535" cy="44291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88900" dist="165100" dir="6540000" algn="t" rotWithShape="0">
              <a:srgbClr val="D9F1FB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10" name="圆角矩形 9"/>
          <p:cNvSpPr/>
          <p:nvPr>
            <p:custDataLst>
              <p:tags r:id="rId11"/>
            </p:custDataLst>
          </p:nvPr>
        </p:nvSpPr>
        <p:spPr>
          <a:xfrm>
            <a:off x="831215" y="1386840"/>
            <a:ext cx="2249170" cy="429895"/>
          </a:xfrm>
          <a:prstGeom prst="roundRect">
            <a:avLst/>
          </a:prstGeom>
          <a:solidFill>
            <a:srgbClr val="26409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699E"/>
              </a:solidFill>
              <a:latin typeface="微软雅黑" charset="0"/>
              <a:ea typeface="微软雅黑" charset="0"/>
              <a:cs typeface="思源黑体 CN Normal" panose="020B0400000000000000" pitchFamily="3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1003935" y="1412240"/>
            <a:ext cx="2011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思源黑体 CN Normal" panose="020B0400000000000000" pitchFamily="34" charset="-122"/>
              </a:rPr>
              <a:t>核心部件国产替代</a:t>
            </a:r>
            <a:endParaRPr lang="zh-CN" alt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思源黑体 CN Normal" panose="020B0400000000000000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647065" y="3569970"/>
            <a:ext cx="263080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lvl="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sz="1400" b="1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补链强链重点方向</a:t>
            </a:r>
            <a:r>
              <a:rPr lang="en-US" sz="1400" b="1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：</a:t>
            </a:r>
            <a:r>
              <a:rPr lang="en-US" sz="1400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高端工业芯片、传感器、伺服系统、精密减速器等是智能装备性能基础，当前高端环节仍存在进口依赖。</a:t>
            </a:r>
            <a:endParaRPr lang="en-US" sz="1400" dirty="0">
              <a:latin typeface="微软雅黑" charset="0"/>
              <a:ea typeface="微软雅黑" charset="0"/>
              <a:cs typeface="微软雅黑" charset="0"/>
              <a:sym typeface="Arial" panose="020B0604020202090204" pitchFamily="34" charset="0"/>
            </a:endParaRPr>
          </a:p>
          <a:p>
            <a:pPr marL="285750" lvl="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en-US" sz="1400" b="1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重点方向：</a:t>
            </a:r>
            <a:r>
              <a:rPr lang="en-US" sz="1400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工业MCU / FPGA、工业传感器、伺服电机、减速器、编码器</a:t>
            </a:r>
            <a:endParaRPr lang="en-US" sz="1400" dirty="0">
              <a:latin typeface="微软雅黑" charset="0"/>
              <a:ea typeface="微软雅黑" charset="0"/>
              <a:cs typeface="微软雅黑" charset="0"/>
              <a:sym typeface="Arial" panose="020B0604020202090204" pitchFamily="34" charset="0"/>
            </a:endParaRPr>
          </a:p>
          <a:p>
            <a:pPr marL="285750" lvl="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en-US" sz="1400" b="1" dirty="0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产业逻辑：</a:t>
            </a:r>
            <a:r>
              <a:rPr lang="en-US" sz="1400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核心部件国产化提升，有助于降低智能装备成本，增强供应链安全和产业自主能力。</a:t>
            </a:r>
            <a:endParaRPr lang="en-US" sz="1400" dirty="0">
              <a:latin typeface="微软雅黑" charset="0"/>
              <a:ea typeface="微软雅黑" charset="0"/>
              <a:cs typeface="微软雅黑" charset="0"/>
              <a:sym typeface="Arial" panose="020B0604020202090204" pitchFamily="34" charset="0"/>
            </a:endParaRPr>
          </a:p>
        </p:txBody>
      </p:sp>
      <p:sp>
        <p:nvSpPr>
          <p:cNvPr id="24" name="圆角矩形 23"/>
          <p:cNvSpPr/>
          <p:nvPr>
            <p:custDataLst>
              <p:tags r:id="rId14"/>
            </p:custDataLst>
          </p:nvPr>
        </p:nvSpPr>
        <p:spPr>
          <a:xfrm>
            <a:off x="3926205" y="1383030"/>
            <a:ext cx="2249170" cy="429895"/>
          </a:xfrm>
          <a:prstGeom prst="roundRect">
            <a:avLst/>
          </a:prstGeom>
          <a:solidFill>
            <a:srgbClr val="26409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699E"/>
              </a:solidFill>
              <a:latin typeface="微软雅黑" charset="0"/>
              <a:ea typeface="微软雅黑" charset="0"/>
              <a:cs typeface="思源黑体 CN Normal" panose="020B0400000000000000" pitchFamily="3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5"/>
            </p:custDataLst>
          </p:nvPr>
        </p:nvSpPr>
        <p:spPr>
          <a:xfrm>
            <a:off x="4125595" y="1408430"/>
            <a:ext cx="2011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思源黑体 CN Normal" panose="020B0400000000000000" pitchFamily="34" charset="-122"/>
              </a:rPr>
              <a:t>工业软件国产替代</a:t>
            </a:r>
            <a:endParaRPr lang="zh-CN" alt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思源黑体 CN Normal" panose="020B0400000000000000" pitchFamily="34" charset="-122"/>
            </a:endParaRPr>
          </a:p>
        </p:txBody>
      </p:sp>
      <p:sp>
        <p:nvSpPr>
          <p:cNvPr id="27" name="圆角矩形 26"/>
          <p:cNvSpPr/>
          <p:nvPr>
            <p:custDataLst>
              <p:tags r:id="rId16"/>
            </p:custDataLst>
          </p:nvPr>
        </p:nvSpPr>
        <p:spPr>
          <a:xfrm>
            <a:off x="6932930" y="1396365"/>
            <a:ext cx="2249805" cy="429895"/>
          </a:xfrm>
          <a:prstGeom prst="roundRect">
            <a:avLst/>
          </a:prstGeom>
          <a:solidFill>
            <a:srgbClr val="26409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699E"/>
              </a:solidFill>
              <a:latin typeface="微软雅黑" charset="0"/>
              <a:ea typeface="微软雅黑" charset="0"/>
              <a:cs typeface="思源黑体 CN Normal" panose="020B0400000000000000" pitchFamily="3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17"/>
            </p:custDataLst>
          </p:nvPr>
        </p:nvSpPr>
        <p:spPr>
          <a:xfrm>
            <a:off x="7079615" y="1421765"/>
            <a:ext cx="2011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思源黑体 CN Normal" panose="020B0400000000000000" pitchFamily="34" charset="-122"/>
              </a:rPr>
              <a:t>智能装备国产替代</a:t>
            </a:r>
            <a:endParaRPr lang="zh-CN" alt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思源黑体 CN Normal" panose="020B0400000000000000" pitchFamily="34" charset="-122"/>
            </a:endParaRPr>
          </a:p>
        </p:txBody>
      </p:sp>
      <p:pic>
        <p:nvPicPr>
          <p:cNvPr id="30" name="图片 29" descr="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03415" y="2130425"/>
            <a:ext cx="2106930" cy="1217930"/>
          </a:xfrm>
          <a:prstGeom prst="rect">
            <a:avLst/>
          </a:prstGeom>
        </p:spPr>
      </p:pic>
      <p:pic>
        <p:nvPicPr>
          <p:cNvPr id="31" name="图片 30" descr="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0735" y="2130425"/>
            <a:ext cx="2332990" cy="1359535"/>
          </a:xfrm>
          <a:prstGeom prst="rect">
            <a:avLst/>
          </a:prstGeom>
        </p:spPr>
      </p:pic>
      <p:pic>
        <p:nvPicPr>
          <p:cNvPr id="32" name="图片 31" descr="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16985" y="2028190"/>
            <a:ext cx="2555875" cy="146177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1"/>
            </p:custDataLst>
          </p:nvPr>
        </p:nvSpPr>
        <p:spPr>
          <a:xfrm>
            <a:off x="3750310" y="3569970"/>
            <a:ext cx="263080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lvl="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sz="1400" b="1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制造数字化核心短板</a:t>
            </a:r>
            <a:r>
              <a:rPr lang="en-US" sz="1400" b="1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：</a:t>
            </a:r>
            <a:r>
              <a:rPr sz="1400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工业软件连接研发设计、生产控制和运营管理，是智能制造数字化升级的关键环节。</a:t>
            </a:r>
            <a:endParaRPr sz="1400" dirty="0">
              <a:latin typeface="微软雅黑" charset="0"/>
              <a:ea typeface="微软雅黑" charset="0"/>
              <a:cs typeface="微软雅黑" charset="0"/>
              <a:sym typeface="Arial" panose="020B0604020202090204" pitchFamily="34" charset="0"/>
            </a:endParaRPr>
          </a:p>
          <a:p>
            <a:pPr marL="285750" lvl="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sz="1400" b="1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重点方向：</a:t>
            </a:r>
            <a:r>
              <a:rPr sz="1400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CAD / CAE / CAM、MES、PLM、工业互联网平台、工业控制软件</a:t>
            </a:r>
            <a:endParaRPr sz="1400" dirty="0">
              <a:latin typeface="微软雅黑" charset="0"/>
              <a:ea typeface="微软雅黑" charset="0"/>
              <a:cs typeface="微软雅黑" charset="0"/>
              <a:sym typeface="Arial" panose="020B0604020202090204" pitchFamily="34" charset="0"/>
            </a:endParaRPr>
          </a:p>
          <a:p>
            <a:pPr marL="285750" lvl="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sz="1400" b="1" dirty="0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产业逻辑：</a:t>
            </a:r>
            <a:r>
              <a:rPr sz="1400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我国工业软件呈现“管理类较强、研发设计类较弱”的特点，研发设计和生产控制软件仍是国产替代重点</a:t>
            </a:r>
            <a:r>
              <a:rPr lang="en-US" sz="1400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。</a:t>
            </a:r>
            <a:endParaRPr lang="en-US" sz="1400" dirty="0">
              <a:latin typeface="微软雅黑" charset="0"/>
              <a:ea typeface="微软雅黑" charset="0"/>
              <a:cs typeface="微软雅黑" charset="0"/>
              <a:sym typeface="Arial" panose="020B060402020209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22"/>
            </p:custDataLst>
          </p:nvPr>
        </p:nvSpPr>
        <p:spPr>
          <a:xfrm>
            <a:off x="6783070" y="3569970"/>
            <a:ext cx="2631440" cy="2461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lvl="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sz="1400" b="1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规模化落地应用场景</a:t>
            </a:r>
            <a:r>
              <a:rPr lang="en-US" sz="1400" b="1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：</a:t>
            </a:r>
            <a:r>
              <a:rPr sz="1400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工业机器人、数控机床、智能检测装备和自动化产线正在加快国产化应用。</a:t>
            </a:r>
            <a:endParaRPr sz="1400" dirty="0">
              <a:latin typeface="微软雅黑" charset="0"/>
              <a:ea typeface="微软雅黑" charset="0"/>
              <a:cs typeface="微软雅黑" charset="0"/>
              <a:sym typeface="Arial" panose="020B0604020202090204" pitchFamily="34" charset="0"/>
            </a:endParaRPr>
          </a:p>
          <a:p>
            <a:pPr marL="285750" lvl="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sz="1400" b="1" dirty="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重点方向：</a:t>
            </a:r>
            <a:r>
              <a:rPr sz="1400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工业机器人、数控机床、智能检测装备、自动化产线、智能物流设备</a:t>
            </a:r>
            <a:endParaRPr sz="1400" dirty="0">
              <a:latin typeface="微软雅黑" charset="0"/>
              <a:ea typeface="微软雅黑" charset="0"/>
              <a:cs typeface="微软雅黑" charset="0"/>
              <a:sym typeface="Arial" panose="020B0604020202090204" pitchFamily="34" charset="0"/>
            </a:endParaRPr>
          </a:p>
          <a:p>
            <a:pPr marL="285750" lvl="0" indent="-285750" algn="l">
              <a:lnSpc>
                <a:spcPct val="100000"/>
              </a:lnSpc>
              <a:buFont typeface="Wingdings" panose="05000000000000000000" charset="0"/>
              <a:buChar char=""/>
            </a:pPr>
            <a:r>
              <a:rPr sz="1400" b="1" dirty="0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产业逻辑：</a:t>
            </a:r>
            <a:r>
              <a:rPr sz="1400" dirty="0">
                <a:latin typeface="微软雅黑" charset="0"/>
                <a:ea typeface="微软雅黑" charset="0"/>
                <a:cs typeface="微软雅黑" charset="0"/>
                <a:sym typeface="Arial" panose="020B0604020202090204" pitchFamily="34" charset="0"/>
              </a:rPr>
              <a:t>制造业数字化改造和设备更新持续推进，为国产智能装备提供更大应用空间。</a:t>
            </a:r>
            <a:endParaRPr sz="1400" dirty="0">
              <a:latin typeface="微软雅黑" charset="0"/>
              <a:ea typeface="微软雅黑" charset="0"/>
              <a:cs typeface="微软雅黑" charset="0"/>
              <a:sym typeface="Arial" panose="020B0604020202090204" pitchFamily="34" charset="0"/>
            </a:endParaRPr>
          </a:p>
        </p:txBody>
      </p:sp>
      <p:sp>
        <p:nvSpPr>
          <p:cNvPr id="8" name="矩形: 圆角 58"/>
          <p:cNvSpPr/>
          <p:nvPr/>
        </p:nvSpPr>
        <p:spPr>
          <a:xfrm>
            <a:off x="9831705" y="2419985"/>
            <a:ext cx="2011045" cy="417830"/>
          </a:xfrm>
          <a:prstGeom prst="roundRect">
            <a:avLst>
              <a:gd name="adj" fmla="val 50000"/>
            </a:avLst>
          </a:prstGeom>
          <a:solidFill>
            <a:srgbClr val="2869C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Roboto Light" charset="0"/>
              <a:ea typeface="思源黑体 CN Regular" charset="0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9710511" y="2297962"/>
            <a:ext cx="589292" cy="589292"/>
          </a:xfrm>
          <a:prstGeom prst="ellipse">
            <a:avLst/>
          </a:prstGeom>
          <a:solidFill>
            <a:srgbClr val="FFFFFF"/>
          </a:solidFill>
          <a:ln w="3175" cap="flat" cmpd="sng" algn="ctr">
            <a:solidFill>
              <a:srgbClr val="2869C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Roboto Light" charset="0"/>
              <a:ea typeface="思源黑体 CN Regular" charset="0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9796451" y="2383902"/>
            <a:ext cx="417412" cy="417412"/>
          </a:xfrm>
          <a:prstGeom prst="ellipse">
            <a:avLst/>
          </a:prstGeom>
          <a:solidFill>
            <a:srgbClr val="2869C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Roboto Light" charset="0"/>
              <a:ea typeface="思源黑体 CN Regular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0392410" y="2419985"/>
            <a:ext cx="13455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spc="300">
                <a:gradFill flip="none" rotWithShape="1">
                  <a:gsLst>
                    <a:gs pos="0">
                      <a:srgbClr val="1997FF"/>
                    </a:gs>
                    <a:gs pos="95000">
                      <a:srgbClr val="1997FF">
                        <a:lumMod val="26000"/>
                        <a:lumOff val="74000"/>
                      </a:srgbClr>
                    </a:gs>
                    <a:gs pos="57000">
                      <a:srgbClr val="1997FF">
                        <a:lumMod val="66000"/>
                        <a:lumOff val="34000"/>
                      </a:srgbClr>
                    </a:gs>
                  </a:gsLst>
                  <a:lin ang="5400000" scaled="1"/>
                  <a:tileRect/>
                </a:gradFill>
                <a:latin typeface="思源黑体 CN Heavy" charset="0"/>
                <a:ea typeface="思源黑体 CN Heavy" charset="0"/>
              </a:defRPr>
            </a:lvl1pPr>
          </a:lstStyle>
          <a:p>
            <a:pPr algn="l"/>
            <a:r>
              <a:rPr lang="en-US" sz="1200" b="1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制造业数字化水平提升</a:t>
            </a:r>
            <a:endParaRPr lang="en-US" sz="1200" b="1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pic>
        <p:nvPicPr>
          <p:cNvPr id="66" name="图形 6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9870675" y="2458126"/>
            <a:ext cx="268964" cy="268964"/>
          </a:xfrm>
          <a:prstGeom prst="rect">
            <a:avLst/>
          </a:prstGeom>
        </p:spPr>
      </p:pic>
      <p:sp>
        <p:nvSpPr>
          <p:cNvPr id="18" name="Shape 4"/>
          <p:cNvSpPr/>
          <p:nvPr/>
        </p:nvSpPr>
        <p:spPr>
          <a:xfrm>
            <a:off x="9651365" y="2900680"/>
            <a:ext cx="2332990" cy="3046730"/>
          </a:xfrm>
          <a:prstGeom prst="roundRect">
            <a:avLst>
              <a:gd name="adj" fmla="val 7317"/>
            </a:avLst>
          </a:prstGeom>
          <a:solidFill>
            <a:srgbClr val="F3F8FD"/>
          </a:solidFill>
          <a:ln w="12700">
            <a:solidFill>
              <a:srgbClr val="DBEAFE"/>
            </a:solidFill>
            <a:prstDash val="solid"/>
          </a:ln>
        </p:spPr>
      </p:sp>
      <p:sp>
        <p:nvSpPr>
          <p:cNvPr id="9" name="文本框 8"/>
          <p:cNvSpPr txBox="1"/>
          <p:nvPr/>
        </p:nvSpPr>
        <p:spPr>
          <a:xfrm>
            <a:off x="9730105" y="3059430"/>
            <a:ext cx="2152650" cy="2630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>
              <a:lnSpc>
                <a:spcPct val="150000"/>
              </a:lnSpc>
            </a:pPr>
            <a:r>
              <a:rPr lang="zh-CN" altLang="en-US" sz="1100" b="1">
                <a:latin typeface="微软雅黑" charset="0"/>
                <a:ea typeface="微软雅黑" charset="0"/>
                <a:cs typeface="微软雅黑" charset="0"/>
              </a:rPr>
              <a:t>2024年我国数字化研发设计工具普及率</a:t>
            </a:r>
            <a:r>
              <a:rPr lang="zh-CN" altLang="en-US" sz="1100">
                <a:latin typeface="微软雅黑" charset="0"/>
                <a:ea typeface="微软雅黑" charset="0"/>
                <a:cs typeface="微软雅黑" charset="0"/>
              </a:rPr>
              <a:t>达</a:t>
            </a:r>
            <a:r>
              <a:rPr lang="zh-CN" altLang="en-US" sz="1100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84.1%</a:t>
            </a:r>
            <a:r>
              <a:rPr lang="zh-CN" altLang="en-US" sz="1100">
                <a:latin typeface="微软雅黑" charset="0"/>
                <a:ea typeface="微软雅黑" charset="0"/>
                <a:cs typeface="微软雅黑" charset="0"/>
              </a:rPr>
              <a:t>，</a:t>
            </a:r>
            <a:r>
              <a:rPr lang="zh-CN" altLang="en-US" sz="1100" b="1">
                <a:latin typeface="微软雅黑" charset="0"/>
                <a:ea typeface="微软雅黑" charset="0"/>
                <a:cs typeface="微软雅黑" charset="0"/>
              </a:rPr>
              <a:t>关键工序数控化率</a:t>
            </a:r>
            <a:r>
              <a:rPr lang="zh-CN" altLang="en-US" sz="1100">
                <a:latin typeface="微软雅黑" charset="0"/>
                <a:ea typeface="微软雅黑" charset="0"/>
                <a:cs typeface="微软雅黑" charset="0"/>
              </a:rPr>
              <a:t>达</a:t>
            </a:r>
            <a:r>
              <a:rPr lang="zh-CN" altLang="en-US" sz="1100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66.4%</a:t>
            </a:r>
            <a:r>
              <a:rPr lang="zh-CN" altLang="en-US" sz="1100">
                <a:latin typeface="微软雅黑" charset="0"/>
                <a:ea typeface="微软雅黑" charset="0"/>
                <a:cs typeface="微软雅黑" charset="0"/>
              </a:rPr>
              <a:t>，</a:t>
            </a:r>
            <a:r>
              <a:rPr lang="zh-CN" altLang="en-US" sz="1100" b="1">
                <a:latin typeface="微软雅黑" charset="0"/>
                <a:ea typeface="微软雅黑" charset="0"/>
                <a:cs typeface="微软雅黑" charset="0"/>
              </a:rPr>
              <a:t>规上工业企业数字化生产设备普及率</a:t>
            </a:r>
            <a:r>
              <a:rPr lang="zh-CN" altLang="en-US" sz="1100">
                <a:latin typeface="微软雅黑" charset="0"/>
                <a:ea typeface="微软雅黑" charset="0"/>
                <a:cs typeface="微软雅黑" charset="0"/>
              </a:rPr>
              <a:t>为</a:t>
            </a:r>
            <a:r>
              <a:rPr lang="zh-CN" altLang="en-US" sz="1100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53.2%</a:t>
            </a:r>
            <a:r>
              <a:rPr lang="en-US" altLang="zh-CN" sz="1100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。</a:t>
            </a:r>
            <a:endParaRPr lang="zh-CN" altLang="en-US" sz="1100">
              <a:solidFill>
                <a:srgbClr val="C0000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1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《推动工业领域设备更新实施方案》</a:t>
            </a: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提出，到</a:t>
            </a:r>
            <a:r>
              <a:rPr lang="zh-CN" altLang="en-US" sz="11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2027年</a:t>
            </a: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，</a:t>
            </a:r>
            <a:r>
              <a:rPr lang="zh-CN" altLang="en-US" sz="1100" b="1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规模以上工业企业数字化研发设计工具普及率</a:t>
            </a:r>
            <a:r>
              <a:rPr lang="zh-CN" altLang="en-US" sz="1100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超过90%</a:t>
            </a:r>
            <a:r>
              <a:rPr lang="en-US" altLang="zh-CN" sz="11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，</a:t>
            </a:r>
            <a:r>
              <a:rPr lang="zh-CN" altLang="en-US" sz="1100" b="1">
                <a:solidFill>
                  <a:srgbClr val="216BFF"/>
                </a:solidFill>
                <a:latin typeface="微软雅黑" charset="0"/>
                <a:ea typeface="微软雅黑" charset="0"/>
                <a:cs typeface="微软雅黑" charset="0"/>
              </a:rPr>
              <a:t>关键工序数控化率</a:t>
            </a: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将</a:t>
            </a:r>
            <a:r>
              <a:rPr lang="zh-CN" altLang="en-US" sz="1100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超过75%。</a:t>
            </a:r>
            <a:endParaRPr lang="zh-CN" altLang="en-US" sz="1100">
              <a:solidFill>
                <a:srgbClr val="C00000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1245" y="6370320"/>
            <a:ext cx="10227310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1600">
                <a:latin typeface="微软雅黑" charset="0"/>
                <a:ea typeface="微软雅黑" charset="0"/>
              </a:rPr>
              <a:t>国产替代加速的本质，是智能制造产业链从</a:t>
            </a:r>
            <a:r>
              <a:rPr lang="zh-CN" altLang="en-US" b="1">
                <a:solidFill>
                  <a:srgbClr val="216BFF"/>
                </a:solidFill>
                <a:latin typeface="微软雅黑" charset="0"/>
                <a:ea typeface="微软雅黑" charset="0"/>
              </a:rPr>
              <a:t>设备应用国产化</a:t>
            </a:r>
            <a:r>
              <a:rPr lang="zh-CN" altLang="en-US" sz="1600">
                <a:latin typeface="微软雅黑" charset="0"/>
                <a:ea typeface="微软雅黑" charset="0"/>
              </a:rPr>
              <a:t>，向</a:t>
            </a:r>
            <a:r>
              <a:rPr lang="zh-CN" altLang="en-US" sz="1600" b="1">
                <a:latin typeface="微软雅黑" charset="0"/>
                <a:ea typeface="微软雅黑" charset="0"/>
              </a:rPr>
              <a:t>核心部件、工业软件和控制系统</a:t>
            </a:r>
            <a:r>
              <a:rPr lang="zh-CN" altLang="en-US" b="1">
                <a:solidFill>
                  <a:srgbClr val="216BFF"/>
                </a:solidFill>
                <a:latin typeface="微软雅黑" charset="0"/>
                <a:ea typeface="微软雅黑" charset="0"/>
              </a:rPr>
              <a:t>自主化升级</a:t>
            </a:r>
            <a:r>
              <a:rPr lang="zh-CN" altLang="en-US" sz="1600">
                <a:latin typeface="微软雅黑" charset="0"/>
                <a:ea typeface="微软雅黑" charset="0"/>
              </a:rPr>
              <a:t>。</a:t>
            </a:r>
            <a:endParaRPr lang="zh-CN" altLang="en-US" sz="1600">
              <a:latin typeface="微软雅黑" charset="0"/>
              <a:ea typeface="微软雅黑" charset="0"/>
            </a:endParaRPr>
          </a:p>
        </p:txBody>
      </p:sp>
    </p:spTree>
    <p:custDataLst>
      <p:tags r:id="rId2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274955"/>
            <a:ext cx="9058910" cy="891540"/>
            <a:chOff x="1128" y="853"/>
            <a:chExt cx="14266" cy="1404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14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核心趋势（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3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）</a:t>
              </a:r>
              <a:r>
                <a:rPr lang="zh-CN" altLang="en-US" sz="3200" cap="all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：</a:t>
              </a:r>
              <a:r>
                <a:rPr kumimoji="0" lang="zh-CN" altLang="en-US" sz="3200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柔性制造体系升级</a:t>
              </a:r>
              <a:endParaRPr kumimoji="0" lang="zh-CN" altLang="en-US" sz="3200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微软雅黑" charset="-122"/>
                </a:rPr>
                <a:t>从规模化、标准化生产，向小批量、多品类、定制化的柔性生产转型</a:t>
              </a:r>
              <a:endParaRPr kumimoji="0" lang="zh-CN" altLang="en-US" sz="2000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0"/>
                <a:ea typeface="微软雅黑" charset="0"/>
                <a:cs typeface="微软雅黑" charset="0"/>
                <a:sym typeface="微软雅黑" charset="-122"/>
              </a:endParaRPr>
            </a:p>
          </p:txBody>
        </p:sp>
      </p:grpSp>
      <p:sp>
        <p:nvSpPr>
          <p:cNvPr id="39" name="任意多边形: 形状 1"/>
          <p:cNvSpPr>
            <a:spLocks noChangeArrowheads="1"/>
          </p:cNvSpPr>
          <p:nvPr/>
        </p:nvSpPr>
        <p:spPr bwMode="auto">
          <a:xfrm>
            <a:off x="3274194" y="1676687"/>
            <a:ext cx="5280394" cy="5220802"/>
          </a:xfrm>
          <a:custGeom>
            <a:avLst/>
            <a:gdLst>
              <a:gd name="connsiteX0" fmla="*/ 1784937 w 2397257"/>
              <a:gd name="connsiteY0" fmla="*/ 2369162 h 2370204"/>
              <a:gd name="connsiteX1" fmla="*/ 1785458 w 2397257"/>
              <a:gd name="connsiteY1" fmla="*/ 2369683 h 2370204"/>
              <a:gd name="connsiteX2" fmla="*/ 1784937 w 2397257"/>
              <a:gd name="connsiteY2" fmla="*/ 2370204 h 2370204"/>
              <a:gd name="connsiteX3" fmla="*/ 1784416 w 2397257"/>
              <a:gd name="connsiteY3" fmla="*/ 2369683 h 2370204"/>
              <a:gd name="connsiteX4" fmla="*/ 1784937 w 2397257"/>
              <a:gd name="connsiteY4" fmla="*/ 2369162 h 2370204"/>
              <a:gd name="connsiteX5" fmla="*/ 1202790 w 2397257"/>
              <a:gd name="connsiteY5" fmla="*/ 2360839 h 2370204"/>
              <a:gd name="connsiteX6" fmla="*/ 1204871 w 2397257"/>
              <a:gd name="connsiteY6" fmla="*/ 2362400 h 2370204"/>
              <a:gd name="connsiteX7" fmla="*/ 1202790 w 2397257"/>
              <a:gd name="connsiteY7" fmla="*/ 2363961 h 2370204"/>
              <a:gd name="connsiteX8" fmla="*/ 1200709 w 2397257"/>
              <a:gd name="connsiteY8" fmla="*/ 2362400 h 2370204"/>
              <a:gd name="connsiteX9" fmla="*/ 1202790 w 2397257"/>
              <a:gd name="connsiteY9" fmla="*/ 2360839 h 2370204"/>
              <a:gd name="connsiteX10" fmla="*/ 1269901 w 2397257"/>
              <a:gd name="connsiteY10" fmla="*/ 2358758 h 2370204"/>
              <a:gd name="connsiteX11" fmla="*/ 1272503 w 2397257"/>
              <a:gd name="connsiteY11" fmla="*/ 2359799 h 2370204"/>
              <a:gd name="connsiteX12" fmla="*/ 1269901 w 2397257"/>
              <a:gd name="connsiteY12" fmla="*/ 2360840 h 2370204"/>
              <a:gd name="connsiteX13" fmla="*/ 1267299 w 2397257"/>
              <a:gd name="connsiteY13" fmla="*/ 2359799 h 2370204"/>
              <a:gd name="connsiteX14" fmla="*/ 1269901 w 2397257"/>
              <a:gd name="connsiteY14" fmla="*/ 2358758 h 2370204"/>
              <a:gd name="connsiteX15" fmla="*/ 1135679 w 2397257"/>
              <a:gd name="connsiteY15" fmla="*/ 2358758 h 2370204"/>
              <a:gd name="connsiteX16" fmla="*/ 1138280 w 2397257"/>
              <a:gd name="connsiteY16" fmla="*/ 2359799 h 2370204"/>
              <a:gd name="connsiteX17" fmla="*/ 1135679 w 2397257"/>
              <a:gd name="connsiteY17" fmla="*/ 2360840 h 2370204"/>
              <a:gd name="connsiteX18" fmla="*/ 1133078 w 2397257"/>
              <a:gd name="connsiteY18" fmla="*/ 2359799 h 2370204"/>
              <a:gd name="connsiteX19" fmla="*/ 1135679 w 2397257"/>
              <a:gd name="connsiteY19" fmla="*/ 2358758 h 2370204"/>
              <a:gd name="connsiteX20" fmla="*/ 1337532 w 2397257"/>
              <a:gd name="connsiteY20" fmla="*/ 2353555 h 2370204"/>
              <a:gd name="connsiteX21" fmla="*/ 1339093 w 2397257"/>
              <a:gd name="connsiteY21" fmla="*/ 2355116 h 2370204"/>
              <a:gd name="connsiteX22" fmla="*/ 1337532 w 2397257"/>
              <a:gd name="connsiteY22" fmla="*/ 2356677 h 2370204"/>
              <a:gd name="connsiteX23" fmla="*/ 1335971 w 2397257"/>
              <a:gd name="connsiteY23" fmla="*/ 2355116 h 2370204"/>
              <a:gd name="connsiteX24" fmla="*/ 1337532 w 2397257"/>
              <a:gd name="connsiteY24" fmla="*/ 2353555 h 2370204"/>
              <a:gd name="connsiteX25" fmla="*/ 1661120 w 2397257"/>
              <a:gd name="connsiteY25" fmla="*/ 2344191 h 2370204"/>
              <a:gd name="connsiteX26" fmla="*/ 1661641 w 2397257"/>
              <a:gd name="connsiteY26" fmla="*/ 2344712 h 2370204"/>
              <a:gd name="connsiteX27" fmla="*/ 1661120 w 2397257"/>
              <a:gd name="connsiteY27" fmla="*/ 2345233 h 2370204"/>
              <a:gd name="connsiteX28" fmla="*/ 1660599 w 2397257"/>
              <a:gd name="connsiteY28" fmla="*/ 2344712 h 2370204"/>
              <a:gd name="connsiteX29" fmla="*/ 1661120 w 2397257"/>
              <a:gd name="connsiteY29" fmla="*/ 2344191 h 2370204"/>
              <a:gd name="connsiteX30" fmla="*/ 1402041 w 2397257"/>
              <a:gd name="connsiteY30" fmla="*/ 2341069 h 2370204"/>
              <a:gd name="connsiteX31" fmla="*/ 1403602 w 2397257"/>
              <a:gd name="connsiteY31" fmla="*/ 2342630 h 2370204"/>
              <a:gd name="connsiteX32" fmla="*/ 1402041 w 2397257"/>
              <a:gd name="connsiteY32" fmla="*/ 2344191 h 2370204"/>
              <a:gd name="connsiteX33" fmla="*/ 1400480 w 2397257"/>
              <a:gd name="connsiteY33" fmla="*/ 2342630 h 2370204"/>
              <a:gd name="connsiteX34" fmla="*/ 1402041 w 2397257"/>
              <a:gd name="connsiteY34" fmla="*/ 2341069 h 2370204"/>
              <a:gd name="connsiteX35" fmla="*/ 1844244 w 2397257"/>
              <a:gd name="connsiteY35" fmla="*/ 2336907 h 2370204"/>
              <a:gd name="connsiteX36" fmla="*/ 1844765 w 2397257"/>
              <a:gd name="connsiteY36" fmla="*/ 2337428 h 2370204"/>
              <a:gd name="connsiteX37" fmla="*/ 1844244 w 2397257"/>
              <a:gd name="connsiteY37" fmla="*/ 2337949 h 2370204"/>
              <a:gd name="connsiteX38" fmla="*/ 1843723 w 2397257"/>
              <a:gd name="connsiteY38" fmla="*/ 2337428 h 2370204"/>
              <a:gd name="connsiteX39" fmla="*/ 1844244 w 2397257"/>
              <a:gd name="connsiteY39" fmla="*/ 2336907 h 2370204"/>
              <a:gd name="connsiteX40" fmla="*/ 1468632 w 2397257"/>
              <a:gd name="connsiteY40" fmla="*/ 2328583 h 2370204"/>
              <a:gd name="connsiteX41" fmla="*/ 1470193 w 2397257"/>
              <a:gd name="connsiteY41" fmla="*/ 2330144 h 2370204"/>
              <a:gd name="connsiteX42" fmla="*/ 1468632 w 2397257"/>
              <a:gd name="connsiteY42" fmla="*/ 2331705 h 2370204"/>
              <a:gd name="connsiteX43" fmla="*/ 1467071 w 2397257"/>
              <a:gd name="connsiteY43" fmla="*/ 2330144 h 2370204"/>
              <a:gd name="connsiteX44" fmla="*/ 1468632 w 2397257"/>
              <a:gd name="connsiteY44" fmla="*/ 2328583 h 2370204"/>
              <a:gd name="connsiteX45" fmla="*/ 1722509 w 2397257"/>
              <a:gd name="connsiteY45" fmla="*/ 2317139 h 2370204"/>
              <a:gd name="connsiteX46" fmla="*/ 1723030 w 2397257"/>
              <a:gd name="connsiteY46" fmla="*/ 2317660 h 2370204"/>
              <a:gd name="connsiteX47" fmla="*/ 1722509 w 2397257"/>
              <a:gd name="connsiteY47" fmla="*/ 2318181 h 2370204"/>
              <a:gd name="connsiteX48" fmla="*/ 1721988 w 2397257"/>
              <a:gd name="connsiteY48" fmla="*/ 2317660 h 2370204"/>
              <a:gd name="connsiteX49" fmla="*/ 1722509 w 2397257"/>
              <a:gd name="connsiteY49" fmla="*/ 2317139 h 2370204"/>
              <a:gd name="connsiteX50" fmla="*/ 1533141 w 2397257"/>
              <a:gd name="connsiteY50" fmla="*/ 2308815 h 2370204"/>
              <a:gd name="connsiteX51" fmla="*/ 1534702 w 2397257"/>
              <a:gd name="connsiteY51" fmla="*/ 2310376 h 2370204"/>
              <a:gd name="connsiteX52" fmla="*/ 1533141 w 2397257"/>
              <a:gd name="connsiteY52" fmla="*/ 2311937 h 2370204"/>
              <a:gd name="connsiteX53" fmla="*/ 1531580 w 2397257"/>
              <a:gd name="connsiteY53" fmla="*/ 2310376 h 2370204"/>
              <a:gd name="connsiteX54" fmla="*/ 1533141 w 2397257"/>
              <a:gd name="connsiteY54" fmla="*/ 2308815 h 2370204"/>
              <a:gd name="connsiteX55" fmla="*/ 1596090 w 2397257"/>
              <a:gd name="connsiteY55" fmla="*/ 2286965 h 2370204"/>
              <a:gd name="connsiteX56" fmla="*/ 1598171 w 2397257"/>
              <a:gd name="connsiteY56" fmla="*/ 2289566 h 2370204"/>
              <a:gd name="connsiteX57" fmla="*/ 1596090 w 2397257"/>
              <a:gd name="connsiteY57" fmla="*/ 2292167 h 2370204"/>
              <a:gd name="connsiteX58" fmla="*/ 1594009 w 2397257"/>
              <a:gd name="connsiteY58" fmla="*/ 2289566 h 2370204"/>
              <a:gd name="connsiteX59" fmla="*/ 1596090 w 2397257"/>
              <a:gd name="connsiteY59" fmla="*/ 2286965 h 2370204"/>
              <a:gd name="connsiteX60" fmla="*/ 1202791 w 2397257"/>
              <a:gd name="connsiteY60" fmla="*/ 2281763 h 2370204"/>
              <a:gd name="connsiteX61" fmla="*/ 1207994 w 2397257"/>
              <a:gd name="connsiteY61" fmla="*/ 2286966 h 2370204"/>
              <a:gd name="connsiteX62" fmla="*/ 1202791 w 2397257"/>
              <a:gd name="connsiteY62" fmla="*/ 2292169 h 2370204"/>
              <a:gd name="connsiteX63" fmla="*/ 1197588 w 2397257"/>
              <a:gd name="connsiteY63" fmla="*/ 2286966 h 2370204"/>
              <a:gd name="connsiteX64" fmla="*/ 1202791 w 2397257"/>
              <a:gd name="connsiteY64" fmla="*/ 2281763 h 2370204"/>
              <a:gd name="connsiteX65" fmla="*/ 1269381 w 2397257"/>
              <a:gd name="connsiteY65" fmla="*/ 2281762 h 2370204"/>
              <a:gd name="connsiteX66" fmla="*/ 1274583 w 2397257"/>
              <a:gd name="connsiteY66" fmla="*/ 2285404 h 2370204"/>
              <a:gd name="connsiteX67" fmla="*/ 1269381 w 2397257"/>
              <a:gd name="connsiteY67" fmla="*/ 2289046 h 2370204"/>
              <a:gd name="connsiteX68" fmla="*/ 1264178 w 2397257"/>
              <a:gd name="connsiteY68" fmla="*/ 2285404 h 2370204"/>
              <a:gd name="connsiteX69" fmla="*/ 1269381 w 2397257"/>
              <a:gd name="connsiteY69" fmla="*/ 2281762 h 2370204"/>
              <a:gd name="connsiteX70" fmla="*/ 1135160 w 2397257"/>
              <a:gd name="connsiteY70" fmla="*/ 2279682 h 2370204"/>
              <a:gd name="connsiteX71" fmla="*/ 1141403 w 2397257"/>
              <a:gd name="connsiteY71" fmla="*/ 2285925 h 2370204"/>
              <a:gd name="connsiteX72" fmla="*/ 1135160 w 2397257"/>
              <a:gd name="connsiteY72" fmla="*/ 2292168 h 2370204"/>
              <a:gd name="connsiteX73" fmla="*/ 1128917 w 2397257"/>
              <a:gd name="connsiteY73" fmla="*/ 2285925 h 2370204"/>
              <a:gd name="connsiteX74" fmla="*/ 1135160 w 2397257"/>
              <a:gd name="connsiteY74" fmla="*/ 2279682 h 2370204"/>
              <a:gd name="connsiteX75" fmla="*/ 1067529 w 2397257"/>
              <a:gd name="connsiteY75" fmla="*/ 2274480 h 2370204"/>
              <a:gd name="connsiteX76" fmla="*/ 1073772 w 2397257"/>
              <a:gd name="connsiteY76" fmla="*/ 2279683 h 2370204"/>
              <a:gd name="connsiteX77" fmla="*/ 1067529 w 2397257"/>
              <a:gd name="connsiteY77" fmla="*/ 2284886 h 2370204"/>
              <a:gd name="connsiteX78" fmla="*/ 1061286 w 2397257"/>
              <a:gd name="connsiteY78" fmla="*/ 2279683 h 2370204"/>
              <a:gd name="connsiteX79" fmla="*/ 1067529 w 2397257"/>
              <a:gd name="connsiteY79" fmla="*/ 2274480 h 2370204"/>
              <a:gd name="connsiteX80" fmla="*/ 1336491 w 2397257"/>
              <a:gd name="connsiteY80" fmla="*/ 2274479 h 2370204"/>
              <a:gd name="connsiteX81" fmla="*/ 1339092 w 2397257"/>
              <a:gd name="connsiteY81" fmla="*/ 2278121 h 2370204"/>
              <a:gd name="connsiteX82" fmla="*/ 1336491 w 2397257"/>
              <a:gd name="connsiteY82" fmla="*/ 2281763 h 2370204"/>
              <a:gd name="connsiteX83" fmla="*/ 1333890 w 2397257"/>
              <a:gd name="connsiteY83" fmla="*/ 2278121 h 2370204"/>
              <a:gd name="connsiteX84" fmla="*/ 1336491 w 2397257"/>
              <a:gd name="connsiteY84" fmla="*/ 2274479 h 2370204"/>
              <a:gd name="connsiteX85" fmla="*/ 1403081 w 2397257"/>
              <a:gd name="connsiteY85" fmla="*/ 2265115 h 2370204"/>
              <a:gd name="connsiteX86" fmla="*/ 1405682 w 2397257"/>
              <a:gd name="connsiteY86" fmla="*/ 2267196 h 2370204"/>
              <a:gd name="connsiteX87" fmla="*/ 1403081 w 2397257"/>
              <a:gd name="connsiteY87" fmla="*/ 2269277 h 2370204"/>
              <a:gd name="connsiteX88" fmla="*/ 1400480 w 2397257"/>
              <a:gd name="connsiteY88" fmla="*/ 2267196 h 2370204"/>
              <a:gd name="connsiteX89" fmla="*/ 1403081 w 2397257"/>
              <a:gd name="connsiteY89" fmla="*/ 2265115 h 2370204"/>
              <a:gd name="connsiteX90" fmla="*/ 1002499 w 2397257"/>
              <a:gd name="connsiteY90" fmla="*/ 2261994 h 2370204"/>
              <a:gd name="connsiteX91" fmla="*/ 1007181 w 2397257"/>
              <a:gd name="connsiteY91" fmla="*/ 2268237 h 2370204"/>
              <a:gd name="connsiteX92" fmla="*/ 1002499 w 2397257"/>
              <a:gd name="connsiteY92" fmla="*/ 2274480 h 2370204"/>
              <a:gd name="connsiteX93" fmla="*/ 997817 w 2397257"/>
              <a:gd name="connsiteY93" fmla="*/ 2268237 h 2370204"/>
              <a:gd name="connsiteX94" fmla="*/ 1002499 w 2397257"/>
              <a:gd name="connsiteY94" fmla="*/ 2261994 h 2370204"/>
              <a:gd name="connsiteX95" fmla="*/ 1955575 w 2397257"/>
              <a:gd name="connsiteY95" fmla="*/ 2261993 h 2370204"/>
              <a:gd name="connsiteX96" fmla="*/ 1956096 w 2397257"/>
              <a:gd name="connsiteY96" fmla="*/ 2262514 h 2370204"/>
              <a:gd name="connsiteX97" fmla="*/ 1955575 w 2397257"/>
              <a:gd name="connsiteY97" fmla="*/ 2263035 h 2370204"/>
              <a:gd name="connsiteX98" fmla="*/ 1955054 w 2397257"/>
              <a:gd name="connsiteY98" fmla="*/ 2262514 h 2370204"/>
              <a:gd name="connsiteX99" fmla="*/ 1955575 w 2397257"/>
              <a:gd name="connsiteY99" fmla="*/ 2261993 h 2370204"/>
              <a:gd name="connsiteX100" fmla="*/ 1659039 w 2397257"/>
              <a:gd name="connsiteY100" fmla="*/ 2261993 h 2370204"/>
              <a:gd name="connsiteX101" fmla="*/ 1660600 w 2397257"/>
              <a:gd name="connsiteY101" fmla="*/ 2263554 h 2370204"/>
              <a:gd name="connsiteX102" fmla="*/ 1659039 w 2397257"/>
              <a:gd name="connsiteY102" fmla="*/ 2265115 h 2370204"/>
              <a:gd name="connsiteX103" fmla="*/ 1657478 w 2397257"/>
              <a:gd name="connsiteY103" fmla="*/ 2263554 h 2370204"/>
              <a:gd name="connsiteX104" fmla="*/ 1659039 w 2397257"/>
              <a:gd name="connsiteY104" fmla="*/ 2261993 h 2370204"/>
              <a:gd name="connsiteX105" fmla="*/ 1467591 w 2397257"/>
              <a:gd name="connsiteY105" fmla="*/ 2249508 h 2370204"/>
              <a:gd name="connsiteX106" fmla="*/ 1470192 w 2397257"/>
              <a:gd name="connsiteY106" fmla="*/ 2252109 h 2370204"/>
              <a:gd name="connsiteX107" fmla="*/ 1467591 w 2397257"/>
              <a:gd name="connsiteY107" fmla="*/ 2254710 h 2370204"/>
              <a:gd name="connsiteX108" fmla="*/ 1464990 w 2397257"/>
              <a:gd name="connsiteY108" fmla="*/ 2252109 h 2370204"/>
              <a:gd name="connsiteX109" fmla="*/ 1467591 w 2397257"/>
              <a:gd name="connsiteY109" fmla="*/ 2249508 h 2370204"/>
              <a:gd name="connsiteX110" fmla="*/ 935389 w 2397257"/>
              <a:gd name="connsiteY110" fmla="*/ 2249508 h 2370204"/>
              <a:gd name="connsiteX111" fmla="*/ 940592 w 2397257"/>
              <a:gd name="connsiteY111" fmla="*/ 2254711 h 2370204"/>
              <a:gd name="connsiteX112" fmla="*/ 935389 w 2397257"/>
              <a:gd name="connsiteY112" fmla="*/ 2259914 h 2370204"/>
              <a:gd name="connsiteX113" fmla="*/ 930186 w 2397257"/>
              <a:gd name="connsiteY113" fmla="*/ 2254711 h 2370204"/>
              <a:gd name="connsiteX114" fmla="*/ 935389 w 2397257"/>
              <a:gd name="connsiteY114" fmla="*/ 2249508 h 2370204"/>
              <a:gd name="connsiteX115" fmla="*/ 1719906 w 2397257"/>
              <a:gd name="connsiteY115" fmla="*/ 2232860 h 2370204"/>
              <a:gd name="connsiteX116" fmla="*/ 1721987 w 2397257"/>
              <a:gd name="connsiteY116" fmla="*/ 2233901 h 2370204"/>
              <a:gd name="connsiteX117" fmla="*/ 1719906 w 2397257"/>
              <a:gd name="connsiteY117" fmla="*/ 2234942 h 2370204"/>
              <a:gd name="connsiteX118" fmla="*/ 1717825 w 2397257"/>
              <a:gd name="connsiteY118" fmla="*/ 2233901 h 2370204"/>
              <a:gd name="connsiteX119" fmla="*/ 1719906 w 2397257"/>
              <a:gd name="connsiteY119" fmla="*/ 2232860 h 2370204"/>
              <a:gd name="connsiteX120" fmla="*/ 872960 w 2397257"/>
              <a:gd name="connsiteY120" fmla="*/ 2229739 h 2370204"/>
              <a:gd name="connsiteX121" fmla="*/ 879203 w 2397257"/>
              <a:gd name="connsiteY121" fmla="*/ 2235982 h 2370204"/>
              <a:gd name="connsiteX122" fmla="*/ 872960 w 2397257"/>
              <a:gd name="connsiteY122" fmla="*/ 2242225 h 2370204"/>
              <a:gd name="connsiteX123" fmla="*/ 866717 w 2397257"/>
              <a:gd name="connsiteY123" fmla="*/ 2235982 h 2370204"/>
              <a:gd name="connsiteX124" fmla="*/ 872960 w 2397257"/>
              <a:gd name="connsiteY124" fmla="*/ 2229739 h 2370204"/>
              <a:gd name="connsiteX125" fmla="*/ 1531581 w 2397257"/>
              <a:gd name="connsiteY125" fmla="*/ 2227658 h 2370204"/>
              <a:gd name="connsiteX126" fmla="*/ 1536783 w 2397257"/>
              <a:gd name="connsiteY126" fmla="*/ 2232340 h 2370204"/>
              <a:gd name="connsiteX127" fmla="*/ 1531581 w 2397257"/>
              <a:gd name="connsiteY127" fmla="*/ 2237022 h 2370204"/>
              <a:gd name="connsiteX128" fmla="*/ 1526378 w 2397257"/>
              <a:gd name="connsiteY128" fmla="*/ 2232340 h 2370204"/>
              <a:gd name="connsiteX129" fmla="*/ 1531581 w 2397257"/>
              <a:gd name="connsiteY129" fmla="*/ 2227658 h 2370204"/>
              <a:gd name="connsiteX130" fmla="*/ 2008119 w 2397257"/>
              <a:gd name="connsiteY130" fmla="*/ 2220374 h 2370204"/>
              <a:gd name="connsiteX131" fmla="*/ 2009160 w 2397257"/>
              <a:gd name="connsiteY131" fmla="*/ 2221415 h 2370204"/>
              <a:gd name="connsiteX132" fmla="*/ 2008119 w 2397257"/>
              <a:gd name="connsiteY132" fmla="*/ 2222456 h 2370204"/>
              <a:gd name="connsiteX133" fmla="*/ 2007078 w 2397257"/>
              <a:gd name="connsiteY133" fmla="*/ 2221415 h 2370204"/>
              <a:gd name="connsiteX134" fmla="*/ 2008119 w 2397257"/>
              <a:gd name="connsiteY134" fmla="*/ 2220374 h 2370204"/>
              <a:gd name="connsiteX135" fmla="*/ 1201750 w 2397257"/>
              <a:gd name="connsiteY135" fmla="*/ 2205809 h 2370204"/>
              <a:gd name="connsiteX136" fmla="*/ 1207993 w 2397257"/>
              <a:gd name="connsiteY136" fmla="*/ 2213093 h 2370204"/>
              <a:gd name="connsiteX137" fmla="*/ 1201750 w 2397257"/>
              <a:gd name="connsiteY137" fmla="*/ 2220377 h 2370204"/>
              <a:gd name="connsiteX138" fmla="*/ 1195507 w 2397257"/>
              <a:gd name="connsiteY138" fmla="*/ 2213093 h 2370204"/>
              <a:gd name="connsiteX139" fmla="*/ 1201750 w 2397257"/>
              <a:gd name="connsiteY139" fmla="*/ 2205809 h 2370204"/>
              <a:gd name="connsiteX140" fmla="*/ 808450 w 2397257"/>
              <a:gd name="connsiteY140" fmla="*/ 2205809 h 2370204"/>
              <a:gd name="connsiteX141" fmla="*/ 814693 w 2397257"/>
              <a:gd name="connsiteY141" fmla="*/ 2211532 h 2370204"/>
              <a:gd name="connsiteX142" fmla="*/ 808450 w 2397257"/>
              <a:gd name="connsiteY142" fmla="*/ 2217255 h 2370204"/>
              <a:gd name="connsiteX143" fmla="*/ 802207 w 2397257"/>
              <a:gd name="connsiteY143" fmla="*/ 2211532 h 2370204"/>
              <a:gd name="connsiteX144" fmla="*/ 808450 w 2397257"/>
              <a:gd name="connsiteY144" fmla="*/ 2205809 h 2370204"/>
              <a:gd name="connsiteX145" fmla="*/ 1594529 w 2397257"/>
              <a:gd name="connsiteY145" fmla="*/ 2205808 h 2370204"/>
              <a:gd name="connsiteX146" fmla="*/ 1598171 w 2397257"/>
              <a:gd name="connsiteY146" fmla="*/ 2209450 h 2370204"/>
              <a:gd name="connsiteX147" fmla="*/ 1594529 w 2397257"/>
              <a:gd name="connsiteY147" fmla="*/ 2213092 h 2370204"/>
              <a:gd name="connsiteX148" fmla="*/ 1590887 w 2397257"/>
              <a:gd name="connsiteY148" fmla="*/ 2209450 h 2370204"/>
              <a:gd name="connsiteX149" fmla="*/ 1594529 w 2397257"/>
              <a:gd name="connsiteY149" fmla="*/ 2205808 h 2370204"/>
              <a:gd name="connsiteX150" fmla="*/ 1268341 w 2397257"/>
              <a:gd name="connsiteY150" fmla="*/ 2202687 h 2370204"/>
              <a:gd name="connsiteX151" fmla="*/ 1274584 w 2397257"/>
              <a:gd name="connsiteY151" fmla="*/ 2209971 h 2370204"/>
              <a:gd name="connsiteX152" fmla="*/ 1268341 w 2397257"/>
              <a:gd name="connsiteY152" fmla="*/ 2217255 h 2370204"/>
              <a:gd name="connsiteX153" fmla="*/ 1262098 w 2397257"/>
              <a:gd name="connsiteY153" fmla="*/ 2209971 h 2370204"/>
              <a:gd name="connsiteX154" fmla="*/ 1268341 w 2397257"/>
              <a:gd name="connsiteY154" fmla="*/ 2202687 h 2370204"/>
              <a:gd name="connsiteX155" fmla="*/ 1134639 w 2397257"/>
              <a:gd name="connsiteY155" fmla="*/ 2202687 h 2370204"/>
              <a:gd name="connsiteX156" fmla="*/ 1143483 w 2397257"/>
              <a:gd name="connsiteY156" fmla="*/ 2209971 h 2370204"/>
              <a:gd name="connsiteX157" fmla="*/ 1134639 w 2397257"/>
              <a:gd name="connsiteY157" fmla="*/ 2217255 h 2370204"/>
              <a:gd name="connsiteX158" fmla="*/ 1125795 w 2397257"/>
              <a:gd name="connsiteY158" fmla="*/ 2209971 h 2370204"/>
              <a:gd name="connsiteX159" fmla="*/ 1134639 w 2397257"/>
              <a:gd name="connsiteY159" fmla="*/ 2202687 h 2370204"/>
              <a:gd name="connsiteX160" fmla="*/ 1778173 w 2397257"/>
              <a:gd name="connsiteY160" fmla="*/ 2200605 h 2370204"/>
              <a:gd name="connsiteX161" fmla="*/ 1779214 w 2397257"/>
              <a:gd name="connsiteY161" fmla="*/ 2201646 h 2370204"/>
              <a:gd name="connsiteX162" fmla="*/ 1778173 w 2397257"/>
              <a:gd name="connsiteY162" fmla="*/ 2202687 h 2370204"/>
              <a:gd name="connsiteX163" fmla="*/ 1777132 w 2397257"/>
              <a:gd name="connsiteY163" fmla="*/ 2201646 h 2370204"/>
              <a:gd name="connsiteX164" fmla="*/ 1778173 w 2397257"/>
              <a:gd name="connsiteY164" fmla="*/ 2200605 h 2370204"/>
              <a:gd name="connsiteX165" fmla="*/ 1334931 w 2397257"/>
              <a:gd name="connsiteY165" fmla="*/ 2197485 h 2370204"/>
              <a:gd name="connsiteX166" fmla="*/ 1341174 w 2397257"/>
              <a:gd name="connsiteY166" fmla="*/ 2202688 h 2370204"/>
              <a:gd name="connsiteX167" fmla="*/ 1334931 w 2397257"/>
              <a:gd name="connsiteY167" fmla="*/ 2207891 h 2370204"/>
              <a:gd name="connsiteX168" fmla="*/ 1328688 w 2397257"/>
              <a:gd name="connsiteY168" fmla="*/ 2202688 h 2370204"/>
              <a:gd name="connsiteX169" fmla="*/ 1334931 w 2397257"/>
              <a:gd name="connsiteY169" fmla="*/ 2197485 h 2370204"/>
              <a:gd name="connsiteX170" fmla="*/ 1068049 w 2397257"/>
              <a:gd name="connsiteY170" fmla="*/ 2195404 h 2370204"/>
              <a:gd name="connsiteX171" fmla="*/ 1076893 w 2397257"/>
              <a:gd name="connsiteY171" fmla="*/ 2202688 h 2370204"/>
              <a:gd name="connsiteX172" fmla="*/ 1068049 w 2397257"/>
              <a:gd name="connsiteY172" fmla="*/ 2209972 h 2370204"/>
              <a:gd name="connsiteX173" fmla="*/ 1059205 w 2397257"/>
              <a:gd name="connsiteY173" fmla="*/ 2202688 h 2370204"/>
              <a:gd name="connsiteX174" fmla="*/ 1068049 w 2397257"/>
              <a:gd name="connsiteY174" fmla="*/ 2195404 h 2370204"/>
              <a:gd name="connsiteX175" fmla="*/ 1401522 w 2397257"/>
              <a:gd name="connsiteY175" fmla="*/ 2184999 h 2370204"/>
              <a:gd name="connsiteX176" fmla="*/ 1407765 w 2397257"/>
              <a:gd name="connsiteY176" fmla="*/ 2191242 h 2370204"/>
              <a:gd name="connsiteX177" fmla="*/ 1401522 w 2397257"/>
              <a:gd name="connsiteY177" fmla="*/ 2197485 h 2370204"/>
              <a:gd name="connsiteX178" fmla="*/ 1395279 w 2397257"/>
              <a:gd name="connsiteY178" fmla="*/ 2191242 h 2370204"/>
              <a:gd name="connsiteX179" fmla="*/ 1401522 w 2397257"/>
              <a:gd name="connsiteY179" fmla="*/ 2184999 h 2370204"/>
              <a:gd name="connsiteX180" fmla="*/ 1002499 w 2397257"/>
              <a:gd name="connsiteY180" fmla="*/ 2184999 h 2370204"/>
              <a:gd name="connsiteX181" fmla="*/ 1010303 w 2397257"/>
              <a:gd name="connsiteY181" fmla="*/ 2192803 h 2370204"/>
              <a:gd name="connsiteX182" fmla="*/ 1002499 w 2397257"/>
              <a:gd name="connsiteY182" fmla="*/ 2200607 h 2370204"/>
              <a:gd name="connsiteX183" fmla="*/ 994695 w 2397257"/>
              <a:gd name="connsiteY183" fmla="*/ 2192803 h 2370204"/>
              <a:gd name="connsiteX184" fmla="*/ 1002499 w 2397257"/>
              <a:gd name="connsiteY184" fmla="*/ 2184999 h 2370204"/>
              <a:gd name="connsiteX185" fmla="*/ 747582 w 2397257"/>
              <a:gd name="connsiteY185" fmla="*/ 2180836 h 2370204"/>
              <a:gd name="connsiteX186" fmla="*/ 752264 w 2397257"/>
              <a:gd name="connsiteY186" fmla="*/ 2185518 h 2370204"/>
              <a:gd name="connsiteX187" fmla="*/ 747582 w 2397257"/>
              <a:gd name="connsiteY187" fmla="*/ 2190200 h 2370204"/>
              <a:gd name="connsiteX188" fmla="*/ 742900 w 2397257"/>
              <a:gd name="connsiteY188" fmla="*/ 2185518 h 2370204"/>
              <a:gd name="connsiteX189" fmla="*/ 747582 w 2397257"/>
              <a:gd name="connsiteY189" fmla="*/ 2180836 h 2370204"/>
              <a:gd name="connsiteX190" fmla="*/ 1656958 w 2397257"/>
              <a:gd name="connsiteY190" fmla="*/ 2177715 h 2370204"/>
              <a:gd name="connsiteX191" fmla="*/ 1660600 w 2397257"/>
              <a:gd name="connsiteY191" fmla="*/ 2181357 h 2370204"/>
              <a:gd name="connsiteX192" fmla="*/ 1656958 w 2397257"/>
              <a:gd name="connsiteY192" fmla="*/ 2184999 h 2370204"/>
              <a:gd name="connsiteX193" fmla="*/ 1653316 w 2397257"/>
              <a:gd name="connsiteY193" fmla="*/ 2181357 h 2370204"/>
              <a:gd name="connsiteX194" fmla="*/ 1656958 w 2397257"/>
              <a:gd name="connsiteY194" fmla="*/ 2177715 h 2370204"/>
              <a:gd name="connsiteX195" fmla="*/ 935389 w 2397257"/>
              <a:gd name="connsiteY195" fmla="*/ 2170432 h 2370204"/>
              <a:gd name="connsiteX196" fmla="*/ 942673 w 2397257"/>
              <a:gd name="connsiteY196" fmla="*/ 2176675 h 2370204"/>
              <a:gd name="connsiteX197" fmla="*/ 935389 w 2397257"/>
              <a:gd name="connsiteY197" fmla="*/ 2182918 h 2370204"/>
              <a:gd name="connsiteX198" fmla="*/ 928105 w 2397257"/>
              <a:gd name="connsiteY198" fmla="*/ 2176675 h 2370204"/>
              <a:gd name="connsiteX199" fmla="*/ 935389 w 2397257"/>
              <a:gd name="connsiteY199" fmla="*/ 2170432 h 2370204"/>
              <a:gd name="connsiteX200" fmla="*/ 1466031 w 2397257"/>
              <a:gd name="connsiteY200" fmla="*/ 2168351 h 2370204"/>
              <a:gd name="connsiteX201" fmla="*/ 1472274 w 2397257"/>
              <a:gd name="connsiteY201" fmla="*/ 2174594 h 2370204"/>
              <a:gd name="connsiteX202" fmla="*/ 1466031 w 2397257"/>
              <a:gd name="connsiteY202" fmla="*/ 2180837 h 2370204"/>
              <a:gd name="connsiteX203" fmla="*/ 1459788 w 2397257"/>
              <a:gd name="connsiteY203" fmla="*/ 2174594 h 2370204"/>
              <a:gd name="connsiteX204" fmla="*/ 1466031 w 2397257"/>
              <a:gd name="connsiteY204" fmla="*/ 2168351 h 2370204"/>
              <a:gd name="connsiteX205" fmla="*/ 1834879 w 2397257"/>
              <a:gd name="connsiteY205" fmla="*/ 2163148 h 2370204"/>
              <a:gd name="connsiteX206" fmla="*/ 1836440 w 2397257"/>
              <a:gd name="connsiteY206" fmla="*/ 2164189 h 2370204"/>
              <a:gd name="connsiteX207" fmla="*/ 1834879 w 2397257"/>
              <a:gd name="connsiteY207" fmla="*/ 2165230 h 2370204"/>
              <a:gd name="connsiteX208" fmla="*/ 1833318 w 2397257"/>
              <a:gd name="connsiteY208" fmla="*/ 2164189 h 2370204"/>
              <a:gd name="connsiteX209" fmla="*/ 1834879 w 2397257"/>
              <a:gd name="connsiteY209" fmla="*/ 2163148 h 2370204"/>
              <a:gd name="connsiteX210" fmla="*/ 687235 w 2397257"/>
              <a:gd name="connsiteY210" fmla="*/ 2150663 h 2370204"/>
              <a:gd name="connsiteX211" fmla="*/ 690877 w 2397257"/>
              <a:gd name="connsiteY211" fmla="*/ 2154305 h 2370204"/>
              <a:gd name="connsiteX212" fmla="*/ 687235 w 2397257"/>
              <a:gd name="connsiteY212" fmla="*/ 2157947 h 2370204"/>
              <a:gd name="connsiteX213" fmla="*/ 683593 w 2397257"/>
              <a:gd name="connsiteY213" fmla="*/ 2154305 h 2370204"/>
              <a:gd name="connsiteX214" fmla="*/ 687235 w 2397257"/>
              <a:gd name="connsiteY214" fmla="*/ 2150663 h 2370204"/>
              <a:gd name="connsiteX215" fmla="*/ 872960 w 2397257"/>
              <a:gd name="connsiteY215" fmla="*/ 2148582 h 2370204"/>
              <a:gd name="connsiteX216" fmla="*/ 879203 w 2397257"/>
              <a:gd name="connsiteY216" fmla="*/ 2155866 h 2370204"/>
              <a:gd name="connsiteX217" fmla="*/ 872960 w 2397257"/>
              <a:gd name="connsiteY217" fmla="*/ 2163150 h 2370204"/>
              <a:gd name="connsiteX218" fmla="*/ 866717 w 2397257"/>
              <a:gd name="connsiteY218" fmla="*/ 2155866 h 2370204"/>
              <a:gd name="connsiteX219" fmla="*/ 872960 w 2397257"/>
              <a:gd name="connsiteY219" fmla="*/ 2148582 h 2370204"/>
              <a:gd name="connsiteX220" fmla="*/ 1530541 w 2397257"/>
              <a:gd name="connsiteY220" fmla="*/ 2145461 h 2370204"/>
              <a:gd name="connsiteX221" fmla="*/ 1538865 w 2397257"/>
              <a:gd name="connsiteY221" fmla="*/ 2154305 h 2370204"/>
              <a:gd name="connsiteX222" fmla="*/ 1530541 w 2397257"/>
              <a:gd name="connsiteY222" fmla="*/ 2163149 h 2370204"/>
              <a:gd name="connsiteX223" fmla="*/ 1522217 w 2397257"/>
              <a:gd name="connsiteY223" fmla="*/ 2154305 h 2370204"/>
              <a:gd name="connsiteX224" fmla="*/ 1530541 w 2397257"/>
              <a:gd name="connsiteY224" fmla="*/ 2145461 h 2370204"/>
              <a:gd name="connsiteX225" fmla="*/ 1716265 w 2397257"/>
              <a:gd name="connsiteY225" fmla="*/ 2145460 h 2370204"/>
              <a:gd name="connsiteX226" fmla="*/ 1719907 w 2397257"/>
              <a:gd name="connsiteY226" fmla="*/ 2150662 h 2370204"/>
              <a:gd name="connsiteX227" fmla="*/ 1716265 w 2397257"/>
              <a:gd name="connsiteY227" fmla="*/ 2155865 h 2370204"/>
              <a:gd name="connsiteX228" fmla="*/ 1712623 w 2397257"/>
              <a:gd name="connsiteY228" fmla="*/ 2150662 h 2370204"/>
              <a:gd name="connsiteX229" fmla="*/ 1716265 w 2397257"/>
              <a:gd name="connsiteY229" fmla="*/ 2145460 h 2370204"/>
              <a:gd name="connsiteX230" fmla="*/ 1201230 w 2397257"/>
              <a:gd name="connsiteY230" fmla="*/ 2128813 h 2370204"/>
              <a:gd name="connsiteX231" fmla="*/ 1210074 w 2397257"/>
              <a:gd name="connsiteY231" fmla="*/ 2137137 h 2370204"/>
              <a:gd name="connsiteX232" fmla="*/ 1201230 w 2397257"/>
              <a:gd name="connsiteY232" fmla="*/ 2145461 h 2370204"/>
              <a:gd name="connsiteX233" fmla="*/ 1192386 w 2397257"/>
              <a:gd name="connsiteY233" fmla="*/ 2137137 h 2370204"/>
              <a:gd name="connsiteX234" fmla="*/ 1201230 w 2397257"/>
              <a:gd name="connsiteY234" fmla="*/ 2128813 h 2370204"/>
              <a:gd name="connsiteX235" fmla="*/ 1268341 w 2397257"/>
              <a:gd name="connsiteY235" fmla="*/ 2125692 h 2370204"/>
              <a:gd name="connsiteX236" fmla="*/ 1276665 w 2397257"/>
              <a:gd name="connsiteY236" fmla="*/ 2134536 h 2370204"/>
              <a:gd name="connsiteX237" fmla="*/ 1268341 w 2397257"/>
              <a:gd name="connsiteY237" fmla="*/ 2143380 h 2370204"/>
              <a:gd name="connsiteX238" fmla="*/ 1260017 w 2397257"/>
              <a:gd name="connsiteY238" fmla="*/ 2134536 h 2370204"/>
              <a:gd name="connsiteX239" fmla="*/ 1268341 w 2397257"/>
              <a:gd name="connsiteY239" fmla="*/ 2125692 h 2370204"/>
              <a:gd name="connsiteX240" fmla="*/ 1134639 w 2397257"/>
              <a:gd name="connsiteY240" fmla="*/ 2125692 h 2370204"/>
              <a:gd name="connsiteX241" fmla="*/ 1143483 w 2397257"/>
              <a:gd name="connsiteY241" fmla="*/ 2135577 h 2370204"/>
              <a:gd name="connsiteX242" fmla="*/ 1134639 w 2397257"/>
              <a:gd name="connsiteY242" fmla="*/ 2145462 h 2370204"/>
              <a:gd name="connsiteX243" fmla="*/ 1125795 w 2397257"/>
              <a:gd name="connsiteY243" fmla="*/ 2135577 h 2370204"/>
              <a:gd name="connsiteX244" fmla="*/ 1134639 w 2397257"/>
              <a:gd name="connsiteY244" fmla="*/ 2125692 h 2370204"/>
              <a:gd name="connsiteX245" fmla="*/ 809491 w 2397257"/>
              <a:gd name="connsiteY245" fmla="*/ 2123611 h 2370204"/>
              <a:gd name="connsiteX246" fmla="*/ 816775 w 2397257"/>
              <a:gd name="connsiteY246" fmla="*/ 2130895 h 2370204"/>
              <a:gd name="connsiteX247" fmla="*/ 809491 w 2397257"/>
              <a:gd name="connsiteY247" fmla="*/ 2138179 h 2370204"/>
              <a:gd name="connsiteX248" fmla="*/ 802207 w 2397257"/>
              <a:gd name="connsiteY248" fmla="*/ 2130895 h 2370204"/>
              <a:gd name="connsiteX249" fmla="*/ 809491 w 2397257"/>
              <a:gd name="connsiteY249" fmla="*/ 2123611 h 2370204"/>
              <a:gd name="connsiteX250" fmla="*/ 1889504 w 2397257"/>
              <a:gd name="connsiteY250" fmla="*/ 2123610 h 2370204"/>
              <a:gd name="connsiteX251" fmla="*/ 1890545 w 2397257"/>
              <a:gd name="connsiteY251" fmla="*/ 2124651 h 2370204"/>
              <a:gd name="connsiteX252" fmla="*/ 1889504 w 2397257"/>
              <a:gd name="connsiteY252" fmla="*/ 2125692 h 2370204"/>
              <a:gd name="connsiteX253" fmla="*/ 1888463 w 2397257"/>
              <a:gd name="connsiteY253" fmla="*/ 2124651 h 2370204"/>
              <a:gd name="connsiteX254" fmla="*/ 1889504 w 2397257"/>
              <a:gd name="connsiteY254" fmla="*/ 2123610 h 2370204"/>
              <a:gd name="connsiteX255" fmla="*/ 1594010 w 2397257"/>
              <a:gd name="connsiteY255" fmla="*/ 2121530 h 2370204"/>
              <a:gd name="connsiteX256" fmla="*/ 1601294 w 2397257"/>
              <a:gd name="connsiteY256" fmla="*/ 2128814 h 2370204"/>
              <a:gd name="connsiteX257" fmla="*/ 1594010 w 2397257"/>
              <a:gd name="connsiteY257" fmla="*/ 2136098 h 2370204"/>
              <a:gd name="connsiteX258" fmla="*/ 1586726 w 2397257"/>
              <a:gd name="connsiteY258" fmla="*/ 2128814 h 2370204"/>
              <a:gd name="connsiteX259" fmla="*/ 1594010 w 2397257"/>
              <a:gd name="connsiteY259" fmla="*/ 2121530 h 2370204"/>
              <a:gd name="connsiteX260" fmla="*/ 1335451 w 2397257"/>
              <a:gd name="connsiteY260" fmla="*/ 2118409 h 2370204"/>
              <a:gd name="connsiteX261" fmla="*/ 1344295 w 2397257"/>
              <a:gd name="connsiteY261" fmla="*/ 2127253 h 2370204"/>
              <a:gd name="connsiteX262" fmla="*/ 1335451 w 2397257"/>
              <a:gd name="connsiteY262" fmla="*/ 2136097 h 2370204"/>
              <a:gd name="connsiteX263" fmla="*/ 1326607 w 2397257"/>
              <a:gd name="connsiteY263" fmla="*/ 2127253 h 2370204"/>
              <a:gd name="connsiteX264" fmla="*/ 1335451 w 2397257"/>
              <a:gd name="connsiteY264" fmla="*/ 2118409 h 2370204"/>
              <a:gd name="connsiteX265" fmla="*/ 1068049 w 2397257"/>
              <a:gd name="connsiteY265" fmla="*/ 2118409 h 2370204"/>
              <a:gd name="connsiteX266" fmla="*/ 1076893 w 2397257"/>
              <a:gd name="connsiteY266" fmla="*/ 2128294 h 2370204"/>
              <a:gd name="connsiteX267" fmla="*/ 1068049 w 2397257"/>
              <a:gd name="connsiteY267" fmla="*/ 2138179 h 2370204"/>
              <a:gd name="connsiteX268" fmla="*/ 1059205 w 2397257"/>
              <a:gd name="connsiteY268" fmla="*/ 2128294 h 2370204"/>
              <a:gd name="connsiteX269" fmla="*/ 1068049 w 2397257"/>
              <a:gd name="connsiteY269" fmla="*/ 2118409 h 2370204"/>
              <a:gd name="connsiteX270" fmla="*/ 630008 w 2397257"/>
              <a:gd name="connsiteY270" fmla="*/ 2116327 h 2370204"/>
              <a:gd name="connsiteX271" fmla="*/ 633650 w 2397257"/>
              <a:gd name="connsiteY271" fmla="*/ 2119969 h 2370204"/>
              <a:gd name="connsiteX272" fmla="*/ 630008 w 2397257"/>
              <a:gd name="connsiteY272" fmla="*/ 2123611 h 2370204"/>
              <a:gd name="connsiteX273" fmla="*/ 626366 w 2397257"/>
              <a:gd name="connsiteY273" fmla="*/ 2119969 h 2370204"/>
              <a:gd name="connsiteX274" fmla="*/ 630008 w 2397257"/>
              <a:gd name="connsiteY274" fmla="*/ 2116327 h 2370204"/>
              <a:gd name="connsiteX275" fmla="*/ 1772971 w 2397257"/>
              <a:gd name="connsiteY275" fmla="*/ 2114246 h 2370204"/>
              <a:gd name="connsiteX276" fmla="*/ 1777133 w 2397257"/>
              <a:gd name="connsiteY276" fmla="*/ 2116327 h 2370204"/>
              <a:gd name="connsiteX277" fmla="*/ 1772971 w 2397257"/>
              <a:gd name="connsiteY277" fmla="*/ 2118408 h 2370204"/>
              <a:gd name="connsiteX278" fmla="*/ 1768809 w 2397257"/>
              <a:gd name="connsiteY278" fmla="*/ 2116327 h 2370204"/>
              <a:gd name="connsiteX279" fmla="*/ 1772971 w 2397257"/>
              <a:gd name="connsiteY279" fmla="*/ 2114246 h 2370204"/>
              <a:gd name="connsiteX280" fmla="*/ 1402042 w 2397257"/>
              <a:gd name="connsiteY280" fmla="*/ 2105923 h 2370204"/>
              <a:gd name="connsiteX281" fmla="*/ 1410886 w 2397257"/>
              <a:gd name="connsiteY281" fmla="*/ 2114767 h 2370204"/>
              <a:gd name="connsiteX282" fmla="*/ 1402042 w 2397257"/>
              <a:gd name="connsiteY282" fmla="*/ 2123611 h 2370204"/>
              <a:gd name="connsiteX283" fmla="*/ 1393198 w 2397257"/>
              <a:gd name="connsiteY283" fmla="*/ 2114767 h 2370204"/>
              <a:gd name="connsiteX284" fmla="*/ 1402042 w 2397257"/>
              <a:gd name="connsiteY284" fmla="*/ 2105923 h 2370204"/>
              <a:gd name="connsiteX285" fmla="*/ 1001458 w 2397257"/>
              <a:gd name="connsiteY285" fmla="*/ 2105923 h 2370204"/>
              <a:gd name="connsiteX286" fmla="*/ 1010302 w 2397257"/>
              <a:gd name="connsiteY286" fmla="*/ 2115808 h 2370204"/>
              <a:gd name="connsiteX287" fmla="*/ 1001458 w 2397257"/>
              <a:gd name="connsiteY287" fmla="*/ 2125693 h 2370204"/>
              <a:gd name="connsiteX288" fmla="*/ 992614 w 2397257"/>
              <a:gd name="connsiteY288" fmla="*/ 2115808 h 2370204"/>
              <a:gd name="connsiteX289" fmla="*/ 1001458 w 2397257"/>
              <a:gd name="connsiteY289" fmla="*/ 2105923 h 2370204"/>
              <a:gd name="connsiteX290" fmla="*/ 750184 w 2397257"/>
              <a:gd name="connsiteY290" fmla="*/ 2096559 h 2370204"/>
              <a:gd name="connsiteX291" fmla="*/ 755387 w 2397257"/>
              <a:gd name="connsiteY291" fmla="*/ 2102802 h 2370204"/>
              <a:gd name="connsiteX292" fmla="*/ 750184 w 2397257"/>
              <a:gd name="connsiteY292" fmla="*/ 2109045 h 2370204"/>
              <a:gd name="connsiteX293" fmla="*/ 744981 w 2397257"/>
              <a:gd name="connsiteY293" fmla="*/ 2102802 h 2370204"/>
              <a:gd name="connsiteX294" fmla="*/ 750184 w 2397257"/>
              <a:gd name="connsiteY294" fmla="*/ 2096559 h 2370204"/>
              <a:gd name="connsiteX295" fmla="*/ 1654357 w 2397257"/>
              <a:gd name="connsiteY295" fmla="*/ 2093437 h 2370204"/>
              <a:gd name="connsiteX296" fmla="*/ 1660600 w 2397257"/>
              <a:gd name="connsiteY296" fmla="*/ 2099680 h 2370204"/>
              <a:gd name="connsiteX297" fmla="*/ 1654357 w 2397257"/>
              <a:gd name="connsiteY297" fmla="*/ 2105923 h 2370204"/>
              <a:gd name="connsiteX298" fmla="*/ 1648114 w 2397257"/>
              <a:gd name="connsiteY298" fmla="*/ 2099680 h 2370204"/>
              <a:gd name="connsiteX299" fmla="*/ 1654357 w 2397257"/>
              <a:gd name="connsiteY299" fmla="*/ 2093437 h 2370204"/>
              <a:gd name="connsiteX300" fmla="*/ 936949 w 2397257"/>
              <a:gd name="connsiteY300" fmla="*/ 2091356 h 2370204"/>
              <a:gd name="connsiteX301" fmla="*/ 945793 w 2397257"/>
              <a:gd name="connsiteY301" fmla="*/ 2098640 h 2370204"/>
              <a:gd name="connsiteX302" fmla="*/ 936949 w 2397257"/>
              <a:gd name="connsiteY302" fmla="*/ 2105924 h 2370204"/>
              <a:gd name="connsiteX303" fmla="*/ 928105 w 2397257"/>
              <a:gd name="connsiteY303" fmla="*/ 2098640 h 2370204"/>
              <a:gd name="connsiteX304" fmla="*/ 936949 w 2397257"/>
              <a:gd name="connsiteY304" fmla="*/ 2091356 h 2370204"/>
              <a:gd name="connsiteX305" fmla="*/ 1466551 w 2397257"/>
              <a:gd name="connsiteY305" fmla="*/ 2089275 h 2370204"/>
              <a:gd name="connsiteX306" fmla="*/ 1475395 w 2397257"/>
              <a:gd name="connsiteY306" fmla="*/ 2097599 h 2370204"/>
              <a:gd name="connsiteX307" fmla="*/ 1466551 w 2397257"/>
              <a:gd name="connsiteY307" fmla="*/ 2105923 h 2370204"/>
              <a:gd name="connsiteX308" fmla="*/ 1457707 w 2397257"/>
              <a:gd name="connsiteY308" fmla="*/ 2097599 h 2370204"/>
              <a:gd name="connsiteX309" fmla="*/ 1466551 w 2397257"/>
              <a:gd name="connsiteY309" fmla="*/ 2089275 h 2370204"/>
              <a:gd name="connsiteX310" fmla="*/ 463012 w 2397257"/>
              <a:gd name="connsiteY310" fmla="*/ 2086153 h 2370204"/>
              <a:gd name="connsiteX311" fmla="*/ 465093 w 2397257"/>
              <a:gd name="connsiteY311" fmla="*/ 2087714 h 2370204"/>
              <a:gd name="connsiteX312" fmla="*/ 463012 w 2397257"/>
              <a:gd name="connsiteY312" fmla="*/ 2089275 h 2370204"/>
              <a:gd name="connsiteX313" fmla="*/ 460931 w 2397257"/>
              <a:gd name="connsiteY313" fmla="*/ 2087714 h 2370204"/>
              <a:gd name="connsiteX314" fmla="*/ 463012 w 2397257"/>
              <a:gd name="connsiteY314" fmla="*/ 2086153 h 2370204"/>
              <a:gd name="connsiteX315" fmla="*/ 2047657 w 2397257"/>
              <a:gd name="connsiteY315" fmla="*/ 2081991 h 2370204"/>
              <a:gd name="connsiteX316" fmla="*/ 2048698 w 2397257"/>
              <a:gd name="connsiteY316" fmla="*/ 2083032 h 2370204"/>
              <a:gd name="connsiteX317" fmla="*/ 2047657 w 2397257"/>
              <a:gd name="connsiteY317" fmla="*/ 2084073 h 2370204"/>
              <a:gd name="connsiteX318" fmla="*/ 2046616 w 2397257"/>
              <a:gd name="connsiteY318" fmla="*/ 2083032 h 2370204"/>
              <a:gd name="connsiteX319" fmla="*/ 2047657 w 2397257"/>
              <a:gd name="connsiteY319" fmla="*/ 2081991 h 2370204"/>
              <a:gd name="connsiteX320" fmla="*/ 1939967 w 2397257"/>
              <a:gd name="connsiteY320" fmla="*/ 2081991 h 2370204"/>
              <a:gd name="connsiteX321" fmla="*/ 1942568 w 2397257"/>
              <a:gd name="connsiteY321" fmla="*/ 2083032 h 2370204"/>
              <a:gd name="connsiteX322" fmla="*/ 1939967 w 2397257"/>
              <a:gd name="connsiteY322" fmla="*/ 2084073 h 2370204"/>
              <a:gd name="connsiteX323" fmla="*/ 1937366 w 2397257"/>
              <a:gd name="connsiteY323" fmla="*/ 2083032 h 2370204"/>
              <a:gd name="connsiteX324" fmla="*/ 1939967 w 2397257"/>
              <a:gd name="connsiteY324" fmla="*/ 2081991 h 2370204"/>
              <a:gd name="connsiteX325" fmla="*/ 575904 w 2397257"/>
              <a:gd name="connsiteY325" fmla="*/ 2078870 h 2370204"/>
              <a:gd name="connsiteX326" fmla="*/ 579546 w 2397257"/>
              <a:gd name="connsiteY326" fmla="*/ 2081471 h 2370204"/>
              <a:gd name="connsiteX327" fmla="*/ 575904 w 2397257"/>
              <a:gd name="connsiteY327" fmla="*/ 2084072 h 2370204"/>
              <a:gd name="connsiteX328" fmla="*/ 572262 w 2397257"/>
              <a:gd name="connsiteY328" fmla="*/ 2081471 h 2370204"/>
              <a:gd name="connsiteX329" fmla="*/ 575904 w 2397257"/>
              <a:gd name="connsiteY329" fmla="*/ 2078870 h 2370204"/>
              <a:gd name="connsiteX330" fmla="*/ 1828636 w 2397257"/>
              <a:gd name="connsiteY330" fmla="*/ 2071586 h 2370204"/>
              <a:gd name="connsiteX331" fmla="*/ 1833318 w 2397257"/>
              <a:gd name="connsiteY331" fmla="*/ 2076788 h 2370204"/>
              <a:gd name="connsiteX332" fmla="*/ 1828636 w 2397257"/>
              <a:gd name="connsiteY332" fmla="*/ 2081991 h 2370204"/>
              <a:gd name="connsiteX333" fmla="*/ 1823954 w 2397257"/>
              <a:gd name="connsiteY333" fmla="*/ 2076788 h 2370204"/>
              <a:gd name="connsiteX334" fmla="*/ 1828636 w 2397257"/>
              <a:gd name="connsiteY334" fmla="*/ 2071586 h 2370204"/>
              <a:gd name="connsiteX335" fmla="*/ 872439 w 2397257"/>
              <a:gd name="connsiteY335" fmla="*/ 2066385 h 2370204"/>
              <a:gd name="connsiteX336" fmla="*/ 881283 w 2397257"/>
              <a:gd name="connsiteY336" fmla="*/ 2076270 h 2370204"/>
              <a:gd name="connsiteX337" fmla="*/ 872439 w 2397257"/>
              <a:gd name="connsiteY337" fmla="*/ 2086155 h 2370204"/>
              <a:gd name="connsiteX338" fmla="*/ 863595 w 2397257"/>
              <a:gd name="connsiteY338" fmla="*/ 2076270 h 2370204"/>
              <a:gd name="connsiteX339" fmla="*/ 872439 w 2397257"/>
              <a:gd name="connsiteY339" fmla="*/ 2066385 h 2370204"/>
              <a:gd name="connsiteX340" fmla="*/ 1528980 w 2397257"/>
              <a:gd name="connsiteY340" fmla="*/ 2064304 h 2370204"/>
              <a:gd name="connsiteX341" fmla="*/ 1538865 w 2397257"/>
              <a:gd name="connsiteY341" fmla="*/ 2074189 h 2370204"/>
              <a:gd name="connsiteX342" fmla="*/ 1528980 w 2397257"/>
              <a:gd name="connsiteY342" fmla="*/ 2084074 h 2370204"/>
              <a:gd name="connsiteX343" fmla="*/ 1519095 w 2397257"/>
              <a:gd name="connsiteY343" fmla="*/ 2074189 h 2370204"/>
              <a:gd name="connsiteX344" fmla="*/ 1528980 w 2397257"/>
              <a:gd name="connsiteY344" fmla="*/ 2064304 h 2370204"/>
              <a:gd name="connsiteX345" fmla="*/ 690877 w 2397257"/>
              <a:gd name="connsiteY345" fmla="*/ 2064304 h 2370204"/>
              <a:gd name="connsiteX346" fmla="*/ 696079 w 2397257"/>
              <a:gd name="connsiteY346" fmla="*/ 2068986 h 2370204"/>
              <a:gd name="connsiteX347" fmla="*/ 690877 w 2397257"/>
              <a:gd name="connsiteY347" fmla="*/ 2073668 h 2370204"/>
              <a:gd name="connsiteX348" fmla="*/ 685674 w 2397257"/>
              <a:gd name="connsiteY348" fmla="*/ 2068986 h 2370204"/>
              <a:gd name="connsiteX349" fmla="*/ 690877 w 2397257"/>
              <a:gd name="connsiteY349" fmla="*/ 2064304 h 2370204"/>
              <a:gd name="connsiteX350" fmla="*/ 1712624 w 2397257"/>
              <a:gd name="connsiteY350" fmla="*/ 2059101 h 2370204"/>
              <a:gd name="connsiteX351" fmla="*/ 1719908 w 2397257"/>
              <a:gd name="connsiteY351" fmla="*/ 2066385 h 2370204"/>
              <a:gd name="connsiteX352" fmla="*/ 1712624 w 2397257"/>
              <a:gd name="connsiteY352" fmla="*/ 2073669 h 2370204"/>
              <a:gd name="connsiteX353" fmla="*/ 1705340 w 2397257"/>
              <a:gd name="connsiteY353" fmla="*/ 2066385 h 2370204"/>
              <a:gd name="connsiteX354" fmla="*/ 1712624 w 2397257"/>
              <a:gd name="connsiteY354" fmla="*/ 2059101 h 2370204"/>
              <a:gd name="connsiteX355" fmla="*/ 1201749 w 2397257"/>
              <a:gd name="connsiteY355" fmla="*/ 2051817 h 2370204"/>
              <a:gd name="connsiteX356" fmla="*/ 1213194 w 2397257"/>
              <a:gd name="connsiteY356" fmla="*/ 2062742 h 2370204"/>
              <a:gd name="connsiteX357" fmla="*/ 1201749 w 2397257"/>
              <a:gd name="connsiteY357" fmla="*/ 2073667 h 2370204"/>
              <a:gd name="connsiteX358" fmla="*/ 1190304 w 2397257"/>
              <a:gd name="connsiteY358" fmla="*/ 2062742 h 2370204"/>
              <a:gd name="connsiteX359" fmla="*/ 1201749 w 2397257"/>
              <a:gd name="connsiteY359" fmla="*/ 2051817 h 2370204"/>
              <a:gd name="connsiteX360" fmla="*/ 1268340 w 2397257"/>
              <a:gd name="connsiteY360" fmla="*/ 2049737 h 2370204"/>
              <a:gd name="connsiteX361" fmla="*/ 1279785 w 2397257"/>
              <a:gd name="connsiteY361" fmla="*/ 2060662 h 2370204"/>
              <a:gd name="connsiteX362" fmla="*/ 1268340 w 2397257"/>
              <a:gd name="connsiteY362" fmla="*/ 2071587 h 2370204"/>
              <a:gd name="connsiteX363" fmla="*/ 1256895 w 2397257"/>
              <a:gd name="connsiteY363" fmla="*/ 2060662 h 2370204"/>
              <a:gd name="connsiteX364" fmla="*/ 1268340 w 2397257"/>
              <a:gd name="connsiteY364" fmla="*/ 2049737 h 2370204"/>
              <a:gd name="connsiteX365" fmla="*/ 1134639 w 2397257"/>
              <a:gd name="connsiteY365" fmla="*/ 2049736 h 2370204"/>
              <a:gd name="connsiteX366" fmla="*/ 1145564 w 2397257"/>
              <a:gd name="connsiteY366" fmla="*/ 2060661 h 2370204"/>
              <a:gd name="connsiteX367" fmla="*/ 1134639 w 2397257"/>
              <a:gd name="connsiteY367" fmla="*/ 2071586 h 2370204"/>
              <a:gd name="connsiteX368" fmla="*/ 1123714 w 2397257"/>
              <a:gd name="connsiteY368" fmla="*/ 2060661 h 2370204"/>
              <a:gd name="connsiteX369" fmla="*/ 1134639 w 2397257"/>
              <a:gd name="connsiteY369" fmla="*/ 2049736 h 2370204"/>
              <a:gd name="connsiteX370" fmla="*/ 811572 w 2397257"/>
              <a:gd name="connsiteY370" fmla="*/ 2042454 h 2370204"/>
              <a:gd name="connsiteX371" fmla="*/ 818856 w 2397257"/>
              <a:gd name="connsiteY371" fmla="*/ 2049738 h 2370204"/>
              <a:gd name="connsiteX372" fmla="*/ 811572 w 2397257"/>
              <a:gd name="connsiteY372" fmla="*/ 2057022 h 2370204"/>
              <a:gd name="connsiteX373" fmla="*/ 804288 w 2397257"/>
              <a:gd name="connsiteY373" fmla="*/ 2049738 h 2370204"/>
              <a:gd name="connsiteX374" fmla="*/ 811572 w 2397257"/>
              <a:gd name="connsiteY374" fmla="*/ 2042454 h 2370204"/>
              <a:gd name="connsiteX375" fmla="*/ 1068049 w 2397257"/>
              <a:gd name="connsiteY375" fmla="*/ 2042453 h 2370204"/>
              <a:gd name="connsiteX376" fmla="*/ 1078974 w 2397257"/>
              <a:gd name="connsiteY376" fmla="*/ 2052338 h 2370204"/>
              <a:gd name="connsiteX377" fmla="*/ 1068049 w 2397257"/>
              <a:gd name="connsiteY377" fmla="*/ 2062223 h 2370204"/>
              <a:gd name="connsiteX378" fmla="*/ 1057124 w 2397257"/>
              <a:gd name="connsiteY378" fmla="*/ 2052338 h 2370204"/>
              <a:gd name="connsiteX379" fmla="*/ 1068049 w 2397257"/>
              <a:gd name="connsiteY379" fmla="*/ 2042453 h 2370204"/>
              <a:gd name="connsiteX380" fmla="*/ 412549 w 2397257"/>
              <a:gd name="connsiteY380" fmla="*/ 2042453 h 2370204"/>
              <a:gd name="connsiteX381" fmla="*/ 414110 w 2397257"/>
              <a:gd name="connsiteY381" fmla="*/ 2043494 h 2370204"/>
              <a:gd name="connsiteX382" fmla="*/ 412549 w 2397257"/>
              <a:gd name="connsiteY382" fmla="*/ 2044535 h 2370204"/>
              <a:gd name="connsiteX383" fmla="*/ 410988 w 2397257"/>
              <a:gd name="connsiteY383" fmla="*/ 2043494 h 2370204"/>
              <a:gd name="connsiteX384" fmla="*/ 412549 w 2397257"/>
              <a:gd name="connsiteY384" fmla="*/ 2042453 h 2370204"/>
              <a:gd name="connsiteX385" fmla="*/ 1335451 w 2397257"/>
              <a:gd name="connsiteY385" fmla="*/ 2039332 h 2370204"/>
              <a:gd name="connsiteX386" fmla="*/ 1346376 w 2397257"/>
              <a:gd name="connsiteY386" fmla="*/ 2050777 h 2370204"/>
              <a:gd name="connsiteX387" fmla="*/ 1335451 w 2397257"/>
              <a:gd name="connsiteY387" fmla="*/ 2062222 h 2370204"/>
              <a:gd name="connsiteX388" fmla="*/ 1324526 w 2397257"/>
              <a:gd name="connsiteY388" fmla="*/ 2050777 h 2370204"/>
              <a:gd name="connsiteX389" fmla="*/ 1335451 w 2397257"/>
              <a:gd name="connsiteY389" fmla="*/ 2039332 h 2370204"/>
              <a:gd name="connsiteX390" fmla="*/ 1591409 w 2397257"/>
              <a:gd name="connsiteY390" fmla="*/ 2037251 h 2370204"/>
              <a:gd name="connsiteX391" fmla="*/ 1601294 w 2397257"/>
              <a:gd name="connsiteY391" fmla="*/ 2047136 h 2370204"/>
              <a:gd name="connsiteX392" fmla="*/ 1591409 w 2397257"/>
              <a:gd name="connsiteY392" fmla="*/ 2057021 h 2370204"/>
              <a:gd name="connsiteX393" fmla="*/ 1581524 w 2397257"/>
              <a:gd name="connsiteY393" fmla="*/ 2047136 h 2370204"/>
              <a:gd name="connsiteX394" fmla="*/ 1591409 w 2397257"/>
              <a:gd name="connsiteY394" fmla="*/ 2037251 h 2370204"/>
              <a:gd name="connsiteX395" fmla="*/ 522839 w 2397257"/>
              <a:gd name="connsiteY395" fmla="*/ 2037251 h 2370204"/>
              <a:gd name="connsiteX396" fmla="*/ 525440 w 2397257"/>
              <a:gd name="connsiteY396" fmla="*/ 2039852 h 2370204"/>
              <a:gd name="connsiteX397" fmla="*/ 522839 w 2397257"/>
              <a:gd name="connsiteY397" fmla="*/ 2042453 h 2370204"/>
              <a:gd name="connsiteX398" fmla="*/ 520238 w 2397257"/>
              <a:gd name="connsiteY398" fmla="*/ 2039852 h 2370204"/>
              <a:gd name="connsiteX399" fmla="*/ 522839 w 2397257"/>
              <a:gd name="connsiteY399" fmla="*/ 2037251 h 2370204"/>
              <a:gd name="connsiteX400" fmla="*/ 1989389 w 2397257"/>
              <a:gd name="connsiteY400" fmla="*/ 2034129 h 2370204"/>
              <a:gd name="connsiteX401" fmla="*/ 1991470 w 2397257"/>
              <a:gd name="connsiteY401" fmla="*/ 2035690 h 2370204"/>
              <a:gd name="connsiteX402" fmla="*/ 1989389 w 2397257"/>
              <a:gd name="connsiteY402" fmla="*/ 2037251 h 2370204"/>
              <a:gd name="connsiteX403" fmla="*/ 1987308 w 2397257"/>
              <a:gd name="connsiteY403" fmla="*/ 2035690 h 2370204"/>
              <a:gd name="connsiteX404" fmla="*/ 1989389 w 2397257"/>
              <a:gd name="connsiteY404" fmla="*/ 2034129 h 2370204"/>
              <a:gd name="connsiteX405" fmla="*/ 1880660 w 2397257"/>
              <a:gd name="connsiteY405" fmla="*/ 2032048 h 2370204"/>
              <a:gd name="connsiteX406" fmla="*/ 1883261 w 2397257"/>
              <a:gd name="connsiteY406" fmla="*/ 2034649 h 2370204"/>
              <a:gd name="connsiteX407" fmla="*/ 1880660 w 2397257"/>
              <a:gd name="connsiteY407" fmla="*/ 2037250 h 2370204"/>
              <a:gd name="connsiteX408" fmla="*/ 1878059 w 2397257"/>
              <a:gd name="connsiteY408" fmla="*/ 2034649 h 2370204"/>
              <a:gd name="connsiteX409" fmla="*/ 1880660 w 2397257"/>
              <a:gd name="connsiteY409" fmla="*/ 2032048 h 2370204"/>
              <a:gd name="connsiteX410" fmla="*/ 635211 w 2397257"/>
              <a:gd name="connsiteY410" fmla="*/ 2029968 h 2370204"/>
              <a:gd name="connsiteX411" fmla="*/ 638853 w 2397257"/>
              <a:gd name="connsiteY411" fmla="*/ 2033610 h 2370204"/>
              <a:gd name="connsiteX412" fmla="*/ 635211 w 2397257"/>
              <a:gd name="connsiteY412" fmla="*/ 2037252 h 2370204"/>
              <a:gd name="connsiteX413" fmla="*/ 631569 w 2397257"/>
              <a:gd name="connsiteY413" fmla="*/ 2033610 h 2370204"/>
              <a:gd name="connsiteX414" fmla="*/ 635211 w 2397257"/>
              <a:gd name="connsiteY414" fmla="*/ 2029968 h 2370204"/>
              <a:gd name="connsiteX415" fmla="*/ 1002499 w 2397257"/>
              <a:gd name="connsiteY415" fmla="*/ 2029967 h 2370204"/>
              <a:gd name="connsiteX416" fmla="*/ 1012384 w 2397257"/>
              <a:gd name="connsiteY416" fmla="*/ 2039852 h 2370204"/>
              <a:gd name="connsiteX417" fmla="*/ 1002499 w 2397257"/>
              <a:gd name="connsiteY417" fmla="*/ 2049737 h 2370204"/>
              <a:gd name="connsiteX418" fmla="*/ 992614 w 2397257"/>
              <a:gd name="connsiteY418" fmla="*/ 2039852 h 2370204"/>
              <a:gd name="connsiteX419" fmla="*/ 1002499 w 2397257"/>
              <a:gd name="connsiteY419" fmla="*/ 2029967 h 2370204"/>
              <a:gd name="connsiteX420" fmla="*/ 1402042 w 2397257"/>
              <a:gd name="connsiteY420" fmla="*/ 2026847 h 2370204"/>
              <a:gd name="connsiteX421" fmla="*/ 1412967 w 2397257"/>
              <a:gd name="connsiteY421" fmla="*/ 2038292 h 2370204"/>
              <a:gd name="connsiteX422" fmla="*/ 1402042 w 2397257"/>
              <a:gd name="connsiteY422" fmla="*/ 2049737 h 2370204"/>
              <a:gd name="connsiteX423" fmla="*/ 1391117 w 2397257"/>
              <a:gd name="connsiteY423" fmla="*/ 2038292 h 2370204"/>
              <a:gd name="connsiteX424" fmla="*/ 1402042 w 2397257"/>
              <a:gd name="connsiteY424" fmla="*/ 2026847 h 2370204"/>
              <a:gd name="connsiteX425" fmla="*/ 1766729 w 2397257"/>
              <a:gd name="connsiteY425" fmla="*/ 2019563 h 2370204"/>
              <a:gd name="connsiteX426" fmla="*/ 1774013 w 2397257"/>
              <a:gd name="connsiteY426" fmla="*/ 2028407 h 2370204"/>
              <a:gd name="connsiteX427" fmla="*/ 1766729 w 2397257"/>
              <a:gd name="connsiteY427" fmla="*/ 2037251 h 2370204"/>
              <a:gd name="connsiteX428" fmla="*/ 1759445 w 2397257"/>
              <a:gd name="connsiteY428" fmla="*/ 2028407 h 2370204"/>
              <a:gd name="connsiteX429" fmla="*/ 1766729 w 2397257"/>
              <a:gd name="connsiteY429" fmla="*/ 2019563 h 2370204"/>
              <a:gd name="connsiteX430" fmla="*/ 751224 w 2397257"/>
              <a:gd name="connsiteY430" fmla="*/ 2012280 h 2370204"/>
              <a:gd name="connsiteX431" fmla="*/ 757467 w 2397257"/>
              <a:gd name="connsiteY431" fmla="*/ 2018523 h 2370204"/>
              <a:gd name="connsiteX432" fmla="*/ 751224 w 2397257"/>
              <a:gd name="connsiteY432" fmla="*/ 2024766 h 2370204"/>
              <a:gd name="connsiteX433" fmla="*/ 744981 w 2397257"/>
              <a:gd name="connsiteY433" fmla="*/ 2018523 h 2370204"/>
              <a:gd name="connsiteX434" fmla="*/ 751224 w 2397257"/>
              <a:gd name="connsiteY434" fmla="*/ 2012280 h 2370204"/>
              <a:gd name="connsiteX435" fmla="*/ 936948 w 2397257"/>
              <a:gd name="connsiteY435" fmla="*/ 2012279 h 2370204"/>
              <a:gd name="connsiteX436" fmla="*/ 945792 w 2397257"/>
              <a:gd name="connsiteY436" fmla="*/ 2021123 h 2370204"/>
              <a:gd name="connsiteX437" fmla="*/ 936948 w 2397257"/>
              <a:gd name="connsiteY437" fmla="*/ 2029967 h 2370204"/>
              <a:gd name="connsiteX438" fmla="*/ 928104 w 2397257"/>
              <a:gd name="connsiteY438" fmla="*/ 2021123 h 2370204"/>
              <a:gd name="connsiteX439" fmla="*/ 936948 w 2397257"/>
              <a:gd name="connsiteY439" fmla="*/ 2012279 h 2370204"/>
              <a:gd name="connsiteX440" fmla="*/ 1650716 w 2397257"/>
              <a:gd name="connsiteY440" fmla="*/ 2007078 h 2370204"/>
              <a:gd name="connsiteX441" fmla="*/ 1660601 w 2397257"/>
              <a:gd name="connsiteY441" fmla="*/ 2015922 h 2370204"/>
              <a:gd name="connsiteX442" fmla="*/ 1650716 w 2397257"/>
              <a:gd name="connsiteY442" fmla="*/ 2024766 h 2370204"/>
              <a:gd name="connsiteX443" fmla="*/ 1640831 w 2397257"/>
              <a:gd name="connsiteY443" fmla="*/ 2015922 h 2370204"/>
              <a:gd name="connsiteX444" fmla="*/ 1650716 w 2397257"/>
              <a:gd name="connsiteY444" fmla="*/ 2007078 h 2370204"/>
              <a:gd name="connsiteX445" fmla="*/ 1466551 w 2397257"/>
              <a:gd name="connsiteY445" fmla="*/ 2007078 h 2370204"/>
              <a:gd name="connsiteX446" fmla="*/ 1477476 w 2397257"/>
              <a:gd name="connsiteY446" fmla="*/ 2018523 h 2370204"/>
              <a:gd name="connsiteX447" fmla="*/ 1466551 w 2397257"/>
              <a:gd name="connsiteY447" fmla="*/ 2029968 h 2370204"/>
              <a:gd name="connsiteX448" fmla="*/ 1455626 w 2397257"/>
              <a:gd name="connsiteY448" fmla="*/ 2018523 h 2370204"/>
              <a:gd name="connsiteX449" fmla="*/ 1466551 w 2397257"/>
              <a:gd name="connsiteY449" fmla="*/ 2007078 h 2370204"/>
              <a:gd name="connsiteX450" fmla="*/ 471856 w 2397257"/>
              <a:gd name="connsiteY450" fmla="*/ 1992510 h 2370204"/>
              <a:gd name="connsiteX451" fmla="*/ 475498 w 2397257"/>
              <a:gd name="connsiteY451" fmla="*/ 1995111 h 2370204"/>
              <a:gd name="connsiteX452" fmla="*/ 471856 w 2397257"/>
              <a:gd name="connsiteY452" fmla="*/ 1997712 h 2370204"/>
              <a:gd name="connsiteX453" fmla="*/ 468214 w 2397257"/>
              <a:gd name="connsiteY453" fmla="*/ 1995111 h 2370204"/>
              <a:gd name="connsiteX454" fmla="*/ 471856 w 2397257"/>
              <a:gd name="connsiteY454" fmla="*/ 1992510 h 2370204"/>
              <a:gd name="connsiteX455" fmla="*/ 366768 w 2397257"/>
              <a:gd name="connsiteY455" fmla="*/ 1992510 h 2370204"/>
              <a:gd name="connsiteX456" fmla="*/ 369369 w 2397257"/>
              <a:gd name="connsiteY456" fmla="*/ 1995111 h 2370204"/>
              <a:gd name="connsiteX457" fmla="*/ 366768 w 2397257"/>
              <a:gd name="connsiteY457" fmla="*/ 1997712 h 2370204"/>
              <a:gd name="connsiteX458" fmla="*/ 364167 w 2397257"/>
              <a:gd name="connsiteY458" fmla="*/ 1995111 h 2370204"/>
              <a:gd name="connsiteX459" fmla="*/ 366768 w 2397257"/>
              <a:gd name="connsiteY459" fmla="*/ 1992510 h 2370204"/>
              <a:gd name="connsiteX460" fmla="*/ 581627 w 2397257"/>
              <a:gd name="connsiteY460" fmla="*/ 1987309 h 2370204"/>
              <a:gd name="connsiteX461" fmla="*/ 586830 w 2397257"/>
              <a:gd name="connsiteY461" fmla="*/ 1992512 h 2370204"/>
              <a:gd name="connsiteX462" fmla="*/ 581627 w 2397257"/>
              <a:gd name="connsiteY462" fmla="*/ 1997715 h 2370204"/>
              <a:gd name="connsiteX463" fmla="*/ 576424 w 2397257"/>
              <a:gd name="connsiteY463" fmla="*/ 1992512 h 2370204"/>
              <a:gd name="connsiteX464" fmla="*/ 581627 w 2397257"/>
              <a:gd name="connsiteY464" fmla="*/ 1987309 h 2370204"/>
              <a:gd name="connsiteX465" fmla="*/ 2035171 w 2397257"/>
              <a:gd name="connsiteY465" fmla="*/ 1985227 h 2370204"/>
              <a:gd name="connsiteX466" fmla="*/ 2036212 w 2397257"/>
              <a:gd name="connsiteY466" fmla="*/ 1987828 h 2370204"/>
              <a:gd name="connsiteX467" fmla="*/ 2035171 w 2397257"/>
              <a:gd name="connsiteY467" fmla="*/ 1990429 h 2370204"/>
              <a:gd name="connsiteX468" fmla="*/ 2034130 w 2397257"/>
              <a:gd name="connsiteY468" fmla="*/ 1987828 h 2370204"/>
              <a:gd name="connsiteX469" fmla="*/ 2035171 w 2397257"/>
              <a:gd name="connsiteY469" fmla="*/ 1985227 h 2370204"/>
              <a:gd name="connsiteX470" fmla="*/ 1930083 w 2397257"/>
              <a:gd name="connsiteY470" fmla="*/ 1985227 h 2370204"/>
              <a:gd name="connsiteX471" fmla="*/ 1935285 w 2397257"/>
              <a:gd name="connsiteY471" fmla="*/ 1988869 h 2370204"/>
              <a:gd name="connsiteX472" fmla="*/ 1930083 w 2397257"/>
              <a:gd name="connsiteY472" fmla="*/ 1992511 h 2370204"/>
              <a:gd name="connsiteX473" fmla="*/ 1924880 w 2397257"/>
              <a:gd name="connsiteY473" fmla="*/ 1988869 h 2370204"/>
              <a:gd name="connsiteX474" fmla="*/ 1930083 w 2397257"/>
              <a:gd name="connsiteY474" fmla="*/ 1985227 h 2370204"/>
              <a:gd name="connsiteX475" fmla="*/ 875040 w 2397257"/>
              <a:gd name="connsiteY475" fmla="*/ 1985227 h 2370204"/>
              <a:gd name="connsiteX476" fmla="*/ 886485 w 2397257"/>
              <a:gd name="connsiteY476" fmla="*/ 1996152 h 2370204"/>
              <a:gd name="connsiteX477" fmla="*/ 875040 w 2397257"/>
              <a:gd name="connsiteY477" fmla="*/ 2007077 h 2370204"/>
              <a:gd name="connsiteX478" fmla="*/ 863595 w 2397257"/>
              <a:gd name="connsiteY478" fmla="*/ 1996152 h 2370204"/>
              <a:gd name="connsiteX479" fmla="*/ 875040 w 2397257"/>
              <a:gd name="connsiteY479" fmla="*/ 1985227 h 2370204"/>
              <a:gd name="connsiteX480" fmla="*/ 1528459 w 2397257"/>
              <a:gd name="connsiteY480" fmla="*/ 1980025 h 2370204"/>
              <a:gd name="connsiteX481" fmla="*/ 1541985 w 2397257"/>
              <a:gd name="connsiteY481" fmla="*/ 1993551 h 2370204"/>
              <a:gd name="connsiteX482" fmla="*/ 1528459 w 2397257"/>
              <a:gd name="connsiteY482" fmla="*/ 2007077 h 2370204"/>
              <a:gd name="connsiteX483" fmla="*/ 1514933 w 2397257"/>
              <a:gd name="connsiteY483" fmla="*/ 1993551 h 2370204"/>
              <a:gd name="connsiteX484" fmla="*/ 1528459 w 2397257"/>
              <a:gd name="connsiteY484" fmla="*/ 1980025 h 2370204"/>
              <a:gd name="connsiteX485" fmla="*/ 1821354 w 2397257"/>
              <a:gd name="connsiteY485" fmla="*/ 1977944 h 2370204"/>
              <a:gd name="connsiteX486" fmla="*/ 1831239 w 2397257"/>
              <a:gd name="connsiteY486" fmla="*/ 1987829 h 2370204"/>
              <a:gd name="connsiteX487" fmla="*/ 1821354 w 2397257"/>
              <a:gd name="connsiteY487" fmla="*/ 1997714 h 2370204"/>
              <a:gd name="connsiteX488" fmla="*/ 1811469 w 2397257"/>
              <a:gd name="connsiteY488" fmla="*/ 1987829 h 2370204"/>
              <a:gd name="connsiteX489" fmla="*/ 1821354 w 2397257"/>
              <a:gd name="connsiteY489" fmla="*/ 1977944 h 2370204"/>
              <a:gd name="connsiteX490" fmla="*/ 693998 w 2397257"/>
              <a:gd name="connsiteY490" fmla="*/ 1977944 h 2370204"/>
              <a:gd name="connsiteX491" fmla="*/ 700241 w 2397257"/>
              <a:gd name="connsiteY491" fmla="*/ 1984187 h 2370204"/>
              <a:gd name="connsiteX492" fmla="*/ 693998 w 2397257"/>
              <a:gd name="connsiteY492" fmla="*/ 1990430 h 2370204"/>
              <a:gd name="connsiteX493" fmla="*/ 687755 w 2397257"/>
              <a:gd name="connsiteY493" fmla="*/ 1984187 h 2370204"/>
              <a:gd name="connsiteX494" fmla="*/ 693998 w 2397257"/>
              <a:gd name="connsiteY494" fmla="*/ 1977944 h 2370204"/>
              <a:gd name="connsiteX495" fmla="*/ 1200189 w 2397257"/>
              <a:gd name="connsiteY495" fmla="*/ 1972741 h 2370204"/>
              <a:gd name="connsiteX496" fmla="*/ 1215276 w 2397257"/>
              <a:gd name="connsiteY496" fmla="*/ 1987308 h 2370204"/>
              <a:gd name="connsiteX497" fmla="*/ 1200189 w 2397257"/>
              <a:gd name="connsiteY497" fmla="*/ 2001875 h 2370204"/>
              <a:gd name="connsiteX498" fmla="*/ 1185102 w 2397257"/>
              <a:gd name="connsiteY498" fmla="*/ 1987308 h 2370204"/>
              <a:gd name="connsiteX499" fmla="*/ 1200189 w 2397257"/>
              <a:gd name="connsiteY499" fmla="*/ 1972741 h 2370204"/>
              <a:gd name="connsiteX500" fmla="*/ 1268340 w 2397257"/>
              <a:gd name="connsiteY500" fmla="*/ 1970660 h 2370204"/>
              <a:gd name="connsiteX501" fmla="*/ 1281866 w 2397257"/>
              <a:gd name="connsiteY501" fmla="*/ 1985227 h 2370204"/>
              <a:gd name="connsiteX502" fmla="*/ 1268340 w 2397257"/>
              <a:gd name="connsiteY502" fmla="*/ 1999794 h 2370204"/>
              <a:gd name="connsiteX503" fmla="*/ 1254814 w 2397257"/>
              <a:gd name="connsiteY503" fmla="*/ 1985227 h 2370204"/>
              <a:gd name="connsiteX504" fmla="*/ 1268340 w 2397257"/>
              <a:gd name="connsiteY504" fmla="*/ 1970660 h 2370204"/>
              <a:gd name="connsiteX505" fmla="*/ 1133599 w 2397257"/>
              <a:gd name="connsiteY505" fmla="*/ 1970660 h 2370204"/>
              <a:gd name="connsiteX506" fmla="*/ 1148686 w 2397257"/>
              <a:gd name="connsiteY506" fmla="*/ 1985227 h 2370204"/>
              <a:gd name="connsiteX507" fmla="*/ 1133599 w 2397257"/>
              <a:gd name="connsiteY507" fmla="*/ 1999794 h 2370204"/>
              <a:gd name="connsiteX508" fmla="*/ 1118512 w 2397257"/>
              <a:gd name="connsiteY508" fmla="*/ 1985227 h 2370204"/>
              <a:gd name="connsiteX509" fmla="*/ 1133599 w 2397257"/>
              <a:gd name="connsiteY509" fmla="*/ 1970660 h 2370204"/>
              <a:gd name="connsiteX510" fmla="*/ 1706381 w 2397257"/>
              <a:gd name="connsiteY510" fmla="*/ 1967540 h 2370204"/>
              <a:gd name="connsiteX511" fmla="*/ 1717826 w 2397257"/>
              <a:gd name="connsiteY511" fmla="*/ 1978985 h 2370204"/>
              <a:gd name="connsiteX512" fmla="*/ 1706381 w 2397257"/>
              <a:gd name="connsiteY512" fmla="*/ 1990430 h 2370204"/>
              <a:gd name="connsiteX513" fmla="*/ 1694936 w 2397257"/>
              <a:gd name="connsiteY513" fmla="*/ 1978985 h 2370204"/>
              <a:gd name="connsiteX514" fmla="*/ 1706381 w 2397257"/>
              <a:gd name="connsiteY514" fmla="*/ 1967540 h 2370204"/>
              <a:gd name="connsiteX515" fmla="*/ 1068049 w 2397257"/>
              <a:gd name="connsiteY515" fmla="*/ 1962336 h 2370204"/>
              <a:gd name="connsiteX516" fmla="*/ 1082096 w 2397257"/>
              <a:gd name="connsiteY516" fmla="*/ 1976383 h 2370204"/>
              <a:gd name="connsiteX517" fmla="*/ 1068049 w 2397257"/>
              <a:gd name="connsiteY517" fmla="*/ 1990430 h 2370204"/>
              <a:gd name="connsiteX518" fmla="*/ 1054002 w 2397257"/>
              <a:gd name="connsiteY518" fmla="*/ 1976383 h 2370204"/>
              <a:gd name="connsiteX519" fmla="*/ 1068049 w 2397257"/>
              <a:gd name="connsiteY519" fmla="*/ 1962336 h 2370204"/>
              <a:gd name="connsiteX520" fmla="*/ 1334930 w 2397257"/>
              <a:gd name="connsiteY520" fmla="*/ 1960255 h 2370204"/>
              <a:gd name="connsiteX521" fmla="*/ 1348456 w 2397257"/>
              <a:gd name="connsiteY521" fmla="*/ 1975342 h 2370204"/>
              <a:gd name="connsiteX522" fmla="*/ 1334930 w 2397257"/>
              <a:gd name="connsiteY522" fmla="*/ 1990429 h 2370204"/>
              <a:gd name="connsiteX523" fmla="*/ 1321404 w 2397257"/>
              <a:gd name="connsiteY523" fmla="*/ 1975342 h 2370204"/>
              <a:gd name="connsiteX524" fmla="*/ 1334930 w 2397257"/>
              <a:gd name="connsiteY524" fmla="*/ 1960255 h 2370204"/>
              <a:gd name="connsiteX525" fmla="*/ 814173 w 2397257"/>
              <a:gd name="connsiteY525" fmla="*/ 1958174 h 2370204"/>
              <a:gd name="connsiteX526" fmla="*/ 824058 w 2397257"/>
              <a:gd name="connsiteY526" fmla="*/ 1968059 h 2370204"/>
              <a:gd name="connsiteX527" fmla="*/ 814173 w 2397257"/>
              <a:gd name="connsiteY527" fmla="*/ 1977944 h 2370204"/>
              <a:gd name="connsiteX528" fmla="*/ 804288 w 2397257"/>
              <a:gd name="connsiteY528" fmla="*/ 1968059 h 2370204"/>
              <a:gd name="connsiteX529" fmla="*/ 814173 w 2397257"/>
              <a:gd name="connsiteY529" fmla="*/ 1958174 h 2370204"/>
              <a:gd name="connsiteX530" fmla="*/ 1587766 w 2397257"/>
              <a:gd name="connsiteY530" fmla="*/ 1950892 h 2370204"/>
              <a:gd name="connsiteX531" fmla="*/ 1601292 w 2397257"/>
              <a:gd name="connsiteY531" fmla="*/ 1964418 h 2370204"/>
              <a:gd name="connsiteX532" fmla="*/ 1587766 w 2397257"/>
              <a:gd name="connsiteY532" fmla="*/ 1977944 h 2370204"/>
              <a:gd name="connsiteX533" fmla="*/ 1574240 w 2397257"/>
              <a:gd name="connsiteY533" fmla="*/ 1964418 h 2370204"/>
              <a:gd name="connsiteX534" fmla="*/ 1587766 w 2397257"/>
              <a:gd name="connsiteY534" fmla="*/ 1950892 h 2370204"/>
              <a:gd name="connsiteX535" fmla="*/ 1002499 w 2397257"/>
              <a:gd name="connsiteY535" fmla="*/ 1950891 h 2370204"/>
              <a:gd name="connsiteX536" fmla="*/ 1014465 w 2397257"/>
              <a:gd name="connsiteY536" fmla="*/ 1962857 h 2370204"/>
              <a:gd name="connsiteX537" fmla="*/ 1002499 w 2397257"/>
              <a:gd name="connsiteY537" fmla="*/ 1974823 h 2370204"/>
              <a:gd name="connsiteX538" fmla="*/ 990533 w 2397257"/>
              <a:gd name="connsiteY538" fmla="*/ 1962857 h 2370204"/>
              <a:gd name="connsiteX539" fmla="*/ 1002499 w 2397257"/>
              <a:gd name="connsiteY539" fmla="*/ 1950891 h 2370204"/>
              <a:gd name="connsiteX540" fmla="*/ 1400481 w 2397257"/>
              <a:gd name="connsiteY540" fmla="*/ 1945689 h 2370204"/>
              <a:gd name="connsiteX541" fmla="*/ 1415048 w 2397257"/>
              <a:gd name="connsiteY541" fmla="*/ 1960256 h 2370204"/>
              <a:gd name="connsiteX542" fmla="*/ 1400481 w 2397257"/>
              <a:gd name="connsiteY542" fmla="*/ 1974823 h 2370204"/>
              <a:gd name="connsiteX543" fmla="*/ 1385914 w 2397257"/>
              <a:gd name="connsiteY543" fmla="*/ 1960256 h 2370204"/>
              <a:gd name="connsiteX544" fmla="*/ 1400481 w 2397257"/>
              <a:gd name="connsiteY544" fmla="*/ 1945689 h 2370204"/>
              <a:gd name="connsiteX545" fmla="*/ 531164 w 2397257"/>
              <a:gd name="connsiteY545" fmla="*/ 1942568 h 2370204"/>
              <a:gd name="connsiteX546" fmla="*/ 534806 w 2397257"/>
              <a:gd name="connsiteY546" fmla="*/ 1946730 h 2370204"/>
              <a:gd name="connsiteX547" fmla="*/ 531164 w 2397257"/>
              <a:gd name="connsiteY547" fmla="*/ 1950892 h 2370204"/>
              <a:gd name="connsiteX548" fmla="*/ 527522 w 2397257"/>
              <a:gd name="connsiteY548" fmla="*/ 1946730 h 2370204"/>
              <a:gd name="connsiteX549" fmla="*/ 531164 w 2397257"/>
              <a:gd name="connsiteY549" fmla="*/ 1942568 h 2370204"/>
              <a:gd name="connsiteX550" fmla="*/ 425035 w 2397257"/>
              <a:gd name="connsiteY550" fmla="*/ 1942567 h 2370204"/>
              <a:gd name="connsiteX551" fmla="*/ 428677 w 2397257"/>
              <a:gd name="connsiteY551" fmla="*/ 1946729 h 2370204"/>
              <a:gd name="connsiteX552" fmla="*/ 425035 w 2397257"/>
              <a:gd name="connsiteY552" fmla="*/ 1950891 h 2370204"/>
              <a:gd name="connsiteX553" fmla="*/ 421393 w 2397257"/>
              <a:gd name="connsiteY553" fmla="*/ 1946729 h 2370204"/>
              <a:gd name="connsiteX554" fmla="*/ 425035 w 2397257"/>
              <a:gd name="connsiteY554" fmla="*/ 1942567 h 2370204"/>
              <a:gd name="connsiteX555" fmla="*/ 323589 w 2397257"/>
              <a:gd name="connsiteY555" fmla="*/ 1940487 h 2370204"/>
              <a:gd name="connsiteX556" fmla="*/ 324630 w 2397257"/>
              <a:gd name="connsiteY556" fmla="*/ 1943088 h 2370204"/>
              <a:gd name="connsiteX557" fmla="*/ 323589 w 2397257"/>
              <a:gd name="connsiteY557" fmla="*/ 1945689 h 2370204"/>
              <a:gd name="connsiteX558" fmla="*/ 322548 w 2397257"/>
              <a:gd name="connsiteY558" fmla="*/ 1943088 h 2370204"/>
              <a:gd name="connsiteX559" fmla="*/ 323589 w 2397257"/>
              <a:gd name="connsiteY559" fmla="*/ 1940487 h 2370204"/>
              <a:gd name="connsiteX560" fmla="*/ 1975863 w 2397257"/>
              <a:gd name="connsiteY560" fmla="*/ 1938406 h 2370204"/>
              <a:gd name="connsiteX561" fmla="*/ 1980025 w 2397257"/>
              <a:gd name="connsiteY561" fmla="*/ 1942048 h 2370204"/>
              <a:gd name="connsiteX562" fmla="*/ 1975863 w 2397257"/>
              <a:gd name="connsiteY562" fmla="*/ 1945690 h 2370204"/>
              <a:gd name="connsiteX563" fmla="*/ 1971701 w 2397257"/>
              <a:gd name="connsiteY563" fmla="*/ 1942048 h 2370204"/>
              <a:gd name="connsiteX564" fmla="*/ 1975863 w 2397257"/>
              <a:gd name="connsiteY564" fmla="*/ 1938406 h 2370204"/>
              <a:gd name="connsiteX565" fmla="*/ 641454 w 2397257"/>
              <a:gd name="connsiteY565" fmla="*/ 1938406 h 2370204"/>
              <a:gd name="connsiteX566" fmla="*/ 646136 w 2397257"/>
              <a:gd name="connsiteY566" fmla="*/ 1943088 h 2370204"/>
              <a:gd name="connsiteX567" fmla="*/ 641454 w 2397257"/>
              <a:gd name="connsiteY567" fmla="*/ 1947770 h 2370204"/>
              <a:gd name="connsiteX568" fmla="*/ 636772 w 2397257"/>
              <a:gd name="connsiteY568" fmla="*/ 1943088 h 2370204"/>
              <a:gd name="connsiteX569" fmla="*/ 641454 w 2397257"/>
              <a:gd name="connsiteY569" fmla="*/ 1938406 h 2370204"/>
              <a:gd name="connsiteX570" fmla="*/ 1871817 w 2397257"/>
              <a:gd name="connsiteY570" fmla="*/ 1935285 h 2370204"/>
              <a:gd name="connsiteX571" fmla="*/ 1878060 w 2397257"/>
              <a:gd name="connsiteY571" fmla="*/ 1941528 h 2370204"/>
              <a:gd name="connsiteX572" fmla="*/ 1871817 w 2397257"/>
              <a:gd name="connsiteY572" fmla="*/ 1947771 h 2370204"/>
              <a:gd name="connsiteX573" fmla="*/ 1865574 w 2397257"/>
              <a:gd name="connsiteY573" fmla="*/ 1941528 h 2370204"/>
              <a:gd name="connsiteX574" fmla="*/ 1871817 w 2397257"/>
              <a:gd name="connsiteY574" fmla="*/ 1935285 h 2370204"/>
              <a:gd name="connsiteX575" fmla="*/ 936949 w 2397257"/>
              <a:gd name="connsiteY575" fmla="*/ 1930081 h 2370204"/>
              <a:gd name="connsiteX576" fmla="*/ 947874 w 2397257"/>
              <a:gd name="connsiteY576" fmla="*/ 1941526 h 2370204"/>
              <a:gd name="connsiteX577" fmla="*/ 936949 w 2397257"/>
              <a:gd name="connsiteY577" fmla="*/ 1952971 h 2370204"/>
              <a:gd name="connsiteX578" fmla="*/ 926024 w 2397257"/>
              <a:gd name="connsiteY578" fmla="*/ 1941526 h 2370204"/>
              <a:gd name="connsiteX579" fmla="*/ 936949 w 2397257"/>
              <a:gd name="connsiteY579" fmla="*/ 1930081 h 2370204"/>
              <a:gd name="connsiteX580" fmla="*/ 1760485 w 2397257"/>
              <a:gd name="connsiteY580" fmla="*/ 1928002 h 2370204"/>
              <a:gd name="connsiteX581" fmla="*/ 1771930 w 2397257"/>
              <a:gd name="connsiteY581" fmla="*/ 1939447 h 2370204"/>
              <a:gd name="connsiteX582" fmla="*/ 1760485 w 2397257"/>
              <a:gd name="connsiteY582" fmla="*/ 1950892 h 2370204"/>
              <a:gd name="connsiteX583" fmla="*/ 1749040 w 2397257"/>
              <a:gd name="connsiteY583" fmla="*/ 1939447 h 2370204"/>
              <a:gd name="connsiteX584" fmla="*/ 1760485 w 2397257"/>
              <a:gd name="connsiteY584" fmla="*/ 1928002 h 2370204"/>
              <a:gd name="connsiteX585" fmla="*/ 1463950 w 2397257"/>
              <a:gd name="connsiteY585" fmla="*/ 1925920 h 2370204"/>
              <a:gd name="connsiteX586" fmla="*/ 1477476 w 2397257"/>
              <a:gd name="connsiteY586" fmla="*/ 1939446 h 2370204"/>
              <a:gd name="connsiteX587" fmla="*/ 1463950 w 2397257"/>
              <a:gd name="connsiteY587" fmla="*/ 1952972 h 2370204"/>
              <a:gd name="connsiteX588" fmla="*/ 1450424 w 2397257"/>
              <a:gd name="connsiteY588" fmla="*/ 1939446 h 2370204"/>
              <a:gd name="connsiteX589" fmla="*/ 1463950 w 2397257"/>
              <a:gd name="connsiteY589" fmla="*/ 1925920 h 2370204"/>
              <a:gd name="connsiteX590" fmla="*/ 756426 w 2397257"/>
              <a:gd name="connsiteY590" fmla="*/ 1922798 h 2370204"/>
              <a:gd name="connsiteX591" fmla="*/ 767871 w 2397257"/>
              <a:gd name="connsiteY591" fmla="*/ 1934243 h 2370204"/>
              <a:gd name="connsiteX592" fmla="*/ 756426 w 2397257"/>
              <a:gd name="connsiteY592" fmla="*/ 1945688 h 2370204"/>
              <a:gd name="connsiteX593" fmla="*/ 744981 w 2397257"/>
              <a:gd name="connsiteY593" fmla="*/ 1934243 h 2370204"/>
              <a:gd name="connsiteX594" fmla="*/ 756426 w 2397257"/>
              <a:gd name="connsiteY594" fmla="*/ 1922798 h 2370204"/>
              <a:gd name="connsiteX595" fmla="*/ 1645513 w 2397257"/>
              <a:gd name="connsiteY595" fmla="*/ 1915516 h 2370204"/>
              <a:gd name="connsiteX596" fmla="*/ 1660600 w 2397257"/>
              <a:gd name="connsiteY596" fmla="*/ 1930603 h 2370204"/>
              <a:gd name="connsiteX597" fmla="*/ 1645513 w 2397257"/>
              <a:gd name="connsiteY597" fmla="*/ 1945690 h 2370204"/>
              <a:gd name="connsiteX598" fmla="*/ 1630426 w 2397257"/>
              <a:gd name="connsiteY598" fmla="*/ 1930603 h 2370204"/>
              <a:gd name="connsiteX599" fmla="*/ 1645513 w 2397257"/>
              <a:gd name="connsiteY599" fmla="*/ 1915516 h 2370204"/>
              <a:gd name="connsiteX600" fmla="*/ 876081 w 2397257"/>
              <a:gd name="connsiteY600" fmla="*/ 1900948 h 2370204"/>
              <a:gd name="connsiteX601" fmla="*/ 890648 w 2397257"/>
              <a:gd name="connsiteY601" fmla="*/ 1915515 h 2370204"/>
              <a:gd name="connsiteX602" fmla="*/ 876081 w 2397257"/>
              <a:gd name="connsiteY602" fmla="*/ 1930082 h 2370204"/>
              <a:gd name="connsiteX603" fmla="*/ 861514 w 2397257"/>
              <a:gd name="connsiteY603" fmla="*/ 1915515 h 2370204"/>
              <a:gd name="connsiteX604" fmla="*/ 876081 w 2397257"/>
              <a:gd name="connsiteY604" fmla="*/ 1900948 h 2370204"/>
              <a:gd name="connsiteX605" fmla="*/ 484342 w 2397257"/>
              <a:gd name="connsiteY605" fmla="*/ 1895747 h 2370204"/>
              <a:gd name="connsiteX606" fmla="*/ 487984 w 2397257"/>
              <a:gd name="connsiteY606" fmla="*/ 1899389 h 2370204"/>
              <a:gd name="connsiteX607" fmla="*/ 484342 w 2397257"/>
              <a:gd name="connsiteY607" fmla="*/ 1903031 h 2370204"/>
              <a:gd name="connsiteX608" fmla="*/ 480700 w 2397257"/>
              <a:gd name="connsiteY608" fmla="*/ 1899389 h 2370204"/>
              <a:gd name="connsiteX609" fmla="*/ 484342 w 2397257"/>
              <a:gd name="connsiteY609" fmla="*/ 1895747 h 2370204"/>
              <a:gd name="connsiteX610" fmla="*/ 1525859 w 2397257"/>
              <a:gd name="connsiteY610" fmla="*/ 1895746 h 2370204"/>
              <a:gd name="connsiteX611" fmla="*/ 1541987 w 2397257"/>
              <a:gd name="connsiteY611" fmla="*/ 1912914 h 2370204"/>
              <a:gd name="connsiteX612" fmla="*/ 1525859 w 2397257"/>
              <a:gd name="connsiteY612" fmla="*/ 1930082 h 2370204"/>
              <a:gd name="connsiteX613" fmla="*/ 1509731 w 2397257"/>
              <a:gd name="connsiteY613" fmla="*/ 1912914 h 2370204"/>
              <a:gd name="connsiteX614" fmla="*/ 1525859 w 2397257"/>
              <a:gd name="connsiteY614" fmla="*/ 1895746 h 2370204"/>
              <a:gd name="connsiteX615" fmla="*/ 1200189 w 2397257"/>
              <a:gd name="connsiteY615" fmla="*/ 1895746 h 2370204"/>
              <a:gd name="connsiteX616" fmla="*/ 1217357 w 2397257"/>
              <a:gd name="connsiteY616" fmla="*/ 1912914 h 2370204"/>
              <a:gd name="connsiteX617" fmla="*/ 1200189 w 2397257"/>
              <a:gd name="connsiteY617" fmla="*/ 1930082 h 2370204"/>
              <a:gd name="connsiteX618" fmla="*/ 1183021 w 2397257"/>
              <a:gd name="connsiteY618" fmla="*/ 1912914 h 2370204"/>
              <a:gd name="connsiteX619" fmla="*/ 1200189 w 2397257"/>
              <a:gd name="connsiteY619" fmla="*/ 1895746 h 2370204"/>
              <a:gd name="connsiteX620" fmla="*/ 588910 w 2397257"/>
              <a:gd name="connsiteY620" fmla="*/ 1893666 h 2370204"/>
              <a:gd name="connsiteX621" fmla="*/ 596194 w 2397257"/>
              <a:gd name="connsiteY621" fmla="*/ 1899909 h 2370204"/>
              <a:gd name="connsiteX622" fmla="*/ 588910 w 2397257"/>
              <a:gd name="connsiteY622" fmla="*/ 1906152 h 2370204"/>
              <a:gd name="connsiteX623" fmla="*/ 581626 w 2397257"/>
              <a:gd name="connsiteY623" fmla="*/ 1899909 h 2370204"/>
              <a:gd name="connsiteX624" fmla="*/ 588910 w 2397257"/>
              <a:gd name="connsiteY624" fmla="*/ 1893666 h 2370204"/>
              <a:gd name="connsiteX625" fmla="*/ 1133599 w 2397257"/>
              <a:gd name="connsiteY625" fmla="*/ 1893665 h 2370204"/>
              <a:gd name="connsiteX626" fmla="*/ 1150767 w 2397257"/>
              <a:gd name="connsiteY626" fmla="*/ 1910833 h 2370204"/>
              <a:gd name="connsiteX627" fmla="*/ 1133599 w 2397257"/>
              <a:gd name="connsiteY627" fmla="*/ 1928001 h 2370204"/>
              <a:gd name="connsiteX628" fmla="*/ 1116431 w 2397257"/>
              <a:gd name="connsiteY628" fmla="*/ 1910833 h 2370204"/>
              <a:gd name="connsiteX629" fmla="*/ 1133599 w 2397257"/>
              <a:gd name="connsiteY629" fmla="*/ 1893665 h 2370204"/>
              <a:gd name="connsiteX630" fmla="*/ 381334 w 2397257"/>
              <a:gd name="connsiteY630" fmla="*/ 1893665 h 2370204"/>
              <a:gd name="connsiteX631" fmla="*/ 383935 w 2397257"/>
              <a:gd name="connsiteY631" fmla="*/ 1896266 h 2370204"/>
              <a:gd name="connsiteX632" fmla="*/ 381334 w 2397257"/>
              <a:gd name="connsiteY632" fmla="*/ 1898867 h 2370204"/>
              <a:gd name="connsiteX633" fmla="*/ 378733 w 2397257"/>
              <a:gd name="connsiteY633" fmla="*/ 1896266 h 2370204"/>
              <a:gd name="connsiteX634" fmla="*/ 381334 w 2397257"/>
              <a:gd name="connsiteY634" fmla="*/ 1893665 h 2370204"/>
              <a:gd name="connsiteX635" fmla="*/ 1266780 w 2397257"/>
              <a:gd name="connsiteY635" fmla="*/ 1890543 h 2370204"/>
              <a:gd name="connsiteX636" fmla="*/ 1283948 w 2397257"/>
              <a:gd name="connsiteY636" fmla="*/ 1908231 h 2370204"/>
              <a:gd name="connsiteX637" fmla="*/ 1266780 w 2397257"/>
              <a:gd name="connsiteY637" fmla="*/ 1925919 h 2370204"/>
              <a:gd name="connsiteX638" fmla="*/ 1249612 w 2397257"/>
              <a:gd name="connsiteY638" fmla="*/ 1908231 h 2370204"/>
              <a:gd name="connsiteX639" fmla="*/ 1266780 w 2397257"/>
              <a:gd name="connsiteY639" fmla="*/ 1890543 h 2370204"/>
              <a:gd name="connsiteX640" fmla="*/ 2020084 w 2397257"/>
              <a:gd name="connsiteY640" fmla="*/ 1886382 h 2370204"/>
              <a:gd name="connsiteX641" fmla="*/ 2023726 w 2397257"/>
              <a:gd name="connsiteY641" fmla="*/ 1890024 h 2370204"/>
              <a:gd name="connsiteX642" fmla="*/ 2020084 w 2397257"/>
              <a:gd name="connsiteY642" fmla="*/ 1893666 h 2370204"/>
              <a:gd name="connsiteX643" fmla="*/ 2016442 w 2397257"/>
              <a:gd name="connsiteY643" fmla="*/ 1890024 h 2370204"/>
              <a:gd name="connsiteX644" fmla="*/ 2020084 w 2397257"/>
              <a:gd name="connsiteY644" fmla="*/ 1886382 h 2370204"/>
              <a:gd name="connsiteX645" fmla="*/ 1918118 w 2397257"/>
              <a:gd name="connsiteY645" fmla="*/ 1886382 h 2370204"/>
              <a:gd name="connsiteX646" fmla="*/ 1928003 w 2397257"/>
              <a:gd name="connsiteY646" fmla="*/ 1894706 h 2370204"/>
              <a:gd name="connsiteX647" fmla="*/ 1918118 w 2397257"/>
              <a:gd name="connsiteY647" fmla="*/ 1903030 h 2370204"/>
              <a:gd name="connsiteX648" fmla="*/ 1908233 w 2397257"/>
              <a:gd name="connsiteY648" fmla="*/ 1894706 h 2370204"/>
              <a:gd name="connsiteX649" fmla="*/ 1918118 w 2397257"/>
              <a:gd name="connsiteY649" fmla="*/ 1886382 h 2370204"/>
              <a:gd name="connsiteX650" fmla="*/ 282489 w 2397257"/>
              <a:gd name="connsiteY650" fmla="*/ 1886382 h 2370204"/>
              <a:gd name="connsiteX651" fmla="*/ 285090 w 2397257"/>
              <a:gd name="connsiteY651" fmla="*/ 1888463 h 2370204"/>
              <a:gd name="connsiteX652" fmla="*/ 282489 w 2397257"/>
              <a:gd name="connsiteY652" fmla="*/ 1890544 h 2370204"/>
              <a:gd name="connsiteX653" fmla="*/ 279888 w 2397257"/>
              <a:gd name="connsiteY653" fmla="*/ 1888463 h 2370204"/>
              <a:gd name="connsiteX654" fmla="*/ 282489 w 2397257"/>
              <a:gd name="connsiteY654" fmla="*/ 1886382 h 2370204"/>
              <a:gd name="connsiteX655" fmla="*/ 700761 w 2397257"/>
              <a:gd name="connsiteY655" fmla="*/ 1886381 h 2370204"/>
              <a:gd name="connsiteX656" fmla="*/ 710646 w 2397257"/>
              <a:gd name="connsiteY656" fmla="*/ 1894705 h 2370204"/>
              <a:gd name="connsiteX657" fmla="*/ 700761 w 2397257"/>
              <a:gd name="connsiteY657" fmla="*/ 1903029 h 2370204"/>
              <a:gd name="connsiteX658" fmla="*/ 690876 w 2397257"/>
              <a:gd name="connsiteY658" fmla="*/ 1894705 h 2370204"/>
              <a:gd name="connsiteX659" fmla="*/ 700761 w 2397257"/>
              <a:gd name="connsiteY659" fmla="*/ 1886381 h 2370204"/>
              <a:gd name="connsiteX660" fmla="*/ 1811469 w 2397257"/>
              <a:gd name="connsiteY660" fmla="*/ 1883261 h 2370204"/>
              <a:gd name="connsiteX661" fmla="*/ 1823955 w 2397257"/>
              <a:gd name="connsiteY661" fmla="*/ 1895747 h 2370204"/>
              <a:gd name="connsiteX662" fmla="*/ 1811469 w 2397257"/>
              <a:gd name="connsiteY662" fmla="*/ 1908233 h 2370204"/>
              <a:gd name="connsiteX663" fmla="*/ 1798983 w 2397257"/>
              <a:gd name="connsiteY663" fmla="*/ 1895747 h 2370204"/>
              <a:gd name="connsiteX664" fmla="*/ 1811469 w 2397257"/>
              <a:gd name="connsiteY664" fmla="*/ 1883261 h 2370204"/>
              <a:gd name="connsiteX665" fmla="*/ 1068049 w 2397257"/>
              <a:gd name="connsiteY665" fmla="*/ 1883260 h 2370204"/>
              <a:gd name="connsiteX666" fmla="*/ 1084177 w 2397257"/>
              <a:gd name="connsiteY666" fmla="*/ 1899388 h 2370204"/>
              <a:gd name="connsiteX667" fmla="*/ 1068049 w 2397257"/>
              <a:gd name="connsiteY667" fmla="*/ 1915516 h 2370204"/>
              <a:gd name="connsiteX668" fmla="*/ 1051921 w 2397257"/>
              <a:gd name="connsiteY668" fmla="*/ 1899388 h 2370204"/>
              <a:gd name="connsiteX669" fmla="*/ 1068049 w 2397257"/>
              <a:gd name="connsiteY669" fmla="*/ 1883260 h 2370204"/>
              <a:gd name="connsiteX670" fmla="*/ 2117888 w 2397257"/>
              <a:gd name="connsiteY670" fmla="*/ 1881179 h 2370204"/>
              <a:gd name="connsiteX671" fmla="*/ 2120489 w 2397257"/>
              <a:gd name="connsiteY671" fmla="*/ 1882220 h 2370204"/>
              <a:gd name="connsiteX672" fmla="*/ 2117888 w 2397257"/>
              <a:gd name="connsiteY672" fmla="*/ 1883261 h 2370204"/>
              <a:gd name="connsiteX673" fmla="*/ 2115287 w 2397257"/>
              <a:gd name="connsiteY673" fmla="*/ 1882220 h 2370204"/>
              <a:gd name="connsiteX674" fmla="*/ 2117888 w 2397257"/>
              <a:gd name="connsiteY674" fmla="*/ 1881179 h 2370204"/>
              <a:gd name="connsiteX675" fmla="*/ 1333890 w 2397257"/>
              <a:gd name="connsiteY675" fmla="*/ 1881179 h 2370204"/>
              <a:gd name="connsiteX676" fmla="*/ 1351578 w 2397257"/>
              <a:gd name="connsiteY676" fmla="*/ 1898347 h 2370204"/>
              <a:gd name="connsiteX677" fmla="*/ 1333890 w 2397257"/>
              <a:gd name="connsiteY677" fmla="*/ 1915515 h 2370204"/>
              <a:gd name="connsiteX678" fmla="*/ 1316202 w 2397257"/>
              <a:gd name="connsiteY678" fmla="*/ 1898347 h 2370204"/>
              <a:gd name="connsiteX679" fmla="*/ 1333890 w 2397257"/>
              <a:gd name="connsiteY679" fmla="*/ 1881179 h 2370204"/>
              <a:gd name="connsiteX680" fmla="*/ 1701178 w 2397257"/>
              <a:gd name="connsiteY680" fmla="*/ 1879099 h 2370204"/>
              <a:gd name="connsiteX681" fmla="*/ 1714704 w 2397257"/>
              <a:gd name="connsiteY681" fmla="*/ 1892625 h 2370204"/>
              <a:gd name="connsiteX682" fmla="*/ 1701178 w 2397257"/>
              <a:gd name="connsiteY682" fmla="*/ 1906151 h 2370204"/>
              <a:gd name="connsiteX683" fmla="*/ 1687652 w 2397257"/>
              <a:gd name="connsiteY683" fmla="*/ 1892625 h 2370204"/>
              <a:gd name="connsiteX684" fmla="*/ 1701178 w 2397257"/>
              <a:gd name="connsiteY684" fmla="*/ 1879099 h 2370204"/>
              <a:gd name="connsiteX685" fmla="*/ 816774 w 2397257"/>
              <a:gd name="connsiteY685" fmla="*/ 1870774 h 2370204"/>
              <a:gd name="connsiteX686" fmla="*/ 829260 w 2397257"/>
              <a:gd name="connsiteY686" fmla="*/ 1883260 h 2370204"/>
              <a:gd name="connsiteX687" fmla="*/ 816774 w 2397257"/>
              <a:gd name="connsiteY687" fmla="*/ 1895746 h 2370204"/>
              <a:gd name="connsiteX688" fmla="*/ 804288 w 2397257"/>
              <a:gd name="connsiteY688" fmla="*/ 1883260 h 2370204"/>
              <a:gd name="connsiteX689" fmla="*/ 816774 w 2397257"/>
              <a:gd name="connsiteY689" fmla="*/ 1870774 h 2370204"/>
              <a:gd name="connsiteX690" fmla="*/ 1002499 w 2397257"/>
              <a:gd name="connsiteY690" fmla="*/ 1868693 h 2370204"/>
              <a:gd name="connsiteX691" fmla="*/ 1017586 w 2397257"/>
              <a:gd name="connsiteY691" fmla="*/ 1883780 h 2370204"/>
              <a:gd name="connsiteX692" fmla="*/ 1002499 w 2397257"/>
              <a:gd name="connsiteY692" fmla="*/ 1898867 h 2370204"/>
              <a:gd name="connsiteX693" fmla="*/ 987412 w 2397257"/>
              <a:gd name="connsiteY693" fmla="*/ 1883780 h 2370204"/>
              <a:gd name="connsiteX694" fmla="*/ 1002499 w 2397257"/>
              <a:gd name="connsiteY694" fmla="*/ 1868693 h 2370204"/>
              <a:gd name="connsiteX695" fmla="*/ 1397880 w 2397257"/>
              <a:gd name="connsiteY695" fmla="*/ 1866612 h 2370204"/>
              <a:gd name="connsiteX696" fmla="*/ 1415048 w 2397257"/>
              <a:gd name="connsiteY696" fmla="*/ 1883780 h 2370204"/>
              <a:gd name="connsiteX697" fmla="*/ 1397880 w 2397257"/>
              <a:gd name="connsiteY697" fmla="*/ 1900948 h 2370204"/>
              <a:gd name="connsiteX698" fmla="*/ 1380712 w 2397257"/>
              <a:gd name="connsiteY698" fmla="*/ 1883780 h 2370204"/>
              <a:gd name="connsiteX699" fmla="*/ 1397880 w 2397257"/>
              <a:gd name="connsiteY699" fmla="*/ 1866612 h 2370204"/>
              <a:gd name="connsiteX700" fmla="*/ 1585166 w 2397257"/>
              <a:gd name="connsiteY700" fmla="*/ 1863491 h 2370204"/>
              <a:gd name="connsiteX701" fmla="*/ 1601294 w 2397257"/>
              <a:gd name="connsiteY701" fmla="*/ 1879619 h 2370204"/>
              <a:gd name="connsiteX702" fmla="*/ 1585166 w 2397257"/>
              <a:gd name="connsiteY702" fmla="*/ 1895747 h 2370204"/>
              <a:gd name="connsiteX703" fmla="*/ 1569038 w 2397257"/>
              <a:gd name="connsiteY703" fmla="*/ 1879619 h 2370204"/>
              <a:gd name="connsiteX704" fmla="*/ 1585166 w 2397257"/>
              <a:gd name="connsiteY704" fmla="*/ 1863491 h 2370204"/>
              <a:gd name="connsiteX705" fmla="*/ 542089 w 2397257"/>
              <a:gd name="connsiteY705" fmla="*/ 1843723 h 2370204"/>
              <a:gd name="connsiteX706" fmla="*/ 549373 w 2397257"/>
              <a:gd name="connsiteY706" fmla="*/ 1852567 h 2370204"/>
              <a:gd name="connsiteX707" fmla="*/ 542089 w 2397257"/>
              <a:gd name="connsiteY707" fmla="*/ 1861411 h 2370204"/>
              <a:gd name="connsiteX708" fmla="*/ 534805 w 2397257"/>
              <a:gd name="connsiteY708" fmla="*/ 1852567 h 2370204"/>
              <a:gd name="connsiteX709" fmla="*/ 542089 w 2397257"/>
              <a:gd name="connsiteY709" fmla="*/ 1843723 h 2370204"/>
              <a:gd name="connsiteX710" fmla="*/ 937989 w 2397257"/>
              <a:gd name="connsiteY710" fmla="*/ 1843722 h 2370204"/>
              <a:gd name="connsiteX711" fmla="*/ 955157 w 2397257"/>
              <a:gd name="connsiteY711" fmla="*/ 1861410 h 2370204"/>
              <a:gd name="connsiteX712" fmla="*/ 937989 w 2397257"/>
              <a:gd name="connsiteY712" fmla="*/ 1879098 h 2370204"/>
              <a:gd name="connsiteX713" fmla="*/ 920821 w 2397257"/>
              <a:gd name="connsiteY713" fmla="*/ 1861410 h 2370204"/>
              <a:gd name="connsiteX714" fmla="*/ 937989 w 2397257"/>
              <a:gd name="connsiteY714" fmla="*/ 1843722 h 2370204"/>
              <a:gd name="connsiteX715" fmla="*/ 439602 w 2397257"/>
              <a:gd name="connsiteY715" fmla="*/ 1841642 h 2370204"/>
              <a:gd name="connsiteX716" fmla="*/ 445325 w 2397257"/>
              <a:gd name="connsiteY716" fmla="*/ 1848926 h 2370204"/>
              <a:gd name="connsiteX717" fmla="*/ 439602 w 2397257"/>
              <a:gd name="connsiteY717" fmla="*/ 1856210 h 2370204"/>
              <a:gd name="connsiteX718" fmla="*/ 433879 w 2397257"/>
              <a:gd name="connsiteY718" fmla="*/ 1848926 h 2370204"/>
              <a:gd name="connsiteX719" fmla="*/ 439602 w 2397257"/>
              <a:gd name="connsiteY719" fmla="*/ 1841642 h 2370204"/>
              <a:gd name="connsiteX720" fmla="*/ 1462389 w 2397257"/>
              <a:gd name="connsiteY720" fmla="*/ 1841641 h 2370204"/>
              <a:gd name="connsiteX721" fmla="*/ 1479557 w 2397257"/>
              <a:gd name="connsiteY721" fmla="*/ 1858809 h 2370204"/>
              <a:gd name="connsiteX722" fmla="*/ 1462389 w 2397257"/>
              <a:gd name="connsiteY722" fmla="*/ 1875977 h 2370204"/>
              <a:gd name="connsiteX723" fmla="*/ 1445221 w 2397257"/>
              <a:gd name="connsiteY723" fmla="*/ 1858809 h 2370204"/>
              <a:gd name="connsiteX724" fmla="*/ 1462389 w 2397257"/>
              <a:gd name="connsiteY724" fmla="*/ 1841641 h 2370204"/>
              <a:gd name="connsiteX725" fmla="*/ 648737 w 2397257"/>
              <a:gd name="connsiteY725" fmla="*/ 1838520 h 2370204"/>
              <a:gd name="connsiteX726" fmla="*/ 660703 w 2397257"/>
              <a:gd name="connsiteY726" fmla="*/ 1851006 h 2370204"/>
              <a:gd name="connsiteX727" fmla="*/ 648737 w 2397257"/>
              <a:gd name="connsiteY727" fmla="*/ 1863492 h 2370204"/>
              <a:gd name="connsiteX728" fmla="*/ 636771 w 2397257"/>
              <a:gd name="connsiteY728" fmla="*/ 1851006 h 2370204"/>
              <a:gd name="connsiteX729" fmla="*/ 648737 w 2397257"/>
              <a:gd name="connsiteY729" fmla="*/ 1838520 h 2370204"/>
              <a:gd name="connsiteX730" fmla="*/ 1858291 w 2397257"/>
              <a:gd name="connsiteY730" fmla="*/ 1836440 h 2370204"/>
              <a:gd name="connsiteX731" fmla="*/ 1870777 w 2397257"/>
              <a:gd name="connsiteY731" fmla="*/ 1847885 h 2370204"/>
              <a:gd name="connsiteX732" fmla="*/ 1858291 w 2397257"/>
              <a:gd name="connsiteY732" fmla="*/ 1859330 h 2370204"/>
              <a:gd name="connsiteX733" fmla="*/ 1845805 w 2397257"/>
              <a:gd name="connsiteY733" fmla="*/ 1847885 h 2370204"/>
              <a:gd name="connsiteX734" fmla="*/ 1858291 w 2397257"/>
              <a:gd name="connsiteY734" fmla="*/ 1836440 h 2370204"/>
              <a:gd name="connsiteX735" fmla="*/ 341796 w 2397257"/>
              <a:gd name="connsiteY735" fmla="*/ 1836439 h 2370204"/>
              <a:gd name="connsiteX736" fmla="*/ 346478 w 2397257"/>
              <a:gd name="connsiteY736" fmla="*/ 1841641 h 2370204"/>
              <a:gd name="connsiteX737" fmla="*/ 341796 w 2397257"/>
              <a:gd name="connsiteY737" fmla="*/ 1846844 h 2370204"/>
              <a:gd name="connsiteX738" fmla="*/ 337114 w 2397257"/>
              <a:gd name="connsiteY738" fmla="*/ 1841641 h 2370204"/>
              <a:gd name="connsiteX739" fmla="*/ 341796 w 2397257"/>
              <a:gd name="connsiteY739" fmla="*/ 1836439 h 2370204"/>
              <a:gd name="connsiteX740" fmla="*/ 1961818 w 2397257"/>
              <a:gd name="connsiteY740" fmla="*/ 1834359 h 2370204"/>
              <a:gd name="connsiteX741" fmla="*/ 1971703 w 2397257"/>
              <a:gd name="connsiteY741" fmla="*/ 1844244 h 2370204"/>
              <a:gd name="connsiteX742" fmla="*/ 1961818 w 2397257"/>
              <a:gd name="connsiteY742" fmla="*/ 1854129 h 2370204"/>
              <a:gd name="connsiteX743" fmla="*/ 1951933 w 2397257"/>
              <a:gd name="connsiteY743" fmla="*/ 1844244 h 2370204"/>
              <a:gd name="connsiteX744" fmla="*/ 1961818 w 2397257"/>
              <a:gd name="connsiteY744" fmla="*/ 1834359 h 2370204"/>
              <a:gd name="connsiteX745" fmla="*/ 1751642 w 2397257"/>
              <a:gd name="connsiteY745" fmla="*/ 1831237 h 2370204"/>
              <a:gd name="connsiteX746" fmla="*/ 1768810 w 2397257"/>
              <a:gd name="connsiteY746" fmla="*/ 1848925 h 2370204"/>
              <a:gd name="connsiteX747" fmla="*/ 1751642 w 2397257"/>
              <a:gd name="connsiteY747" fmla="*/ 1866613 h 2370204"/>
              <a:gd name="connsiteX748" fmla="*/ 1734474 w 2397257"/>
              <a:gd name="connsiteY748" fmla="*/ 1848925 h 2370204"/>
              <a:gd name="connsiteX749" fmla="*/ 1751642 w 2397257"/>
              <a:gd name="connsiteY749" fmla="*/ 1831237 h 2370204"/>
              <a:gd name="connsiteX750" fmla="*/ 760068 w 2397257"/>
              <a:gd name="connsiteY750" fmla="*/ 1831236 h 2370204"/>
              <a:gd name="connsiteX751" fmla="*/ 775155 w 2397257"/>
              <a:gd name="connsiteY751" fmla="*/ 1846323 h 2370204"/>
              <a:gd name="connsiteX752" fmla="*/ 760068 w 2397257"/>
              <a:gd name="connsiteY752" fmla="*/ 1861410 h 2370204"/>
              <a:gd name="connsiteX753" fmla="*/ 744981 w 2397257"/>
              <a:gd name="connsiteY753" fmla="*/ 1846323 h 2370204"/>
              <a:gd name="connsiteX754" fmla="*/ 760068 w 2397257"/>
              <a:gd name="connsiteY754" fmla="*/ 1831236 h 2370204"/>
              <a:gd name="connsiteX755" fmla="*/ 2060142 w 2397257"/>
              <a:gd name="connsiteY755" fmla="*/ 1829156 h 2370204"/>
              <a:gd name="connsiteX756" fmla="*/ 2066385 w 2397257"/>
              <a:gd name="connsiteY756" fmla="*/ 1836440 h 2370204"/>
              <a:gd name="connsiteX757" fmla="*/ 2060142 w 2397257"/>
              <a:gd name="connsiteY757" fmla="*/ 1843724 h 2370204"/>
              <a:gd name="connsiteX758" fmla="*/ 2053899 w 2397257"/>
              <a:gd name="connsiteY758" fmla="*/ 1836440 h 2370204"/>
              <a:gd name="connsiteX759" fmla="*/ 2060142 w 2397257"/>
              <a:gd name="connsiteY759" fmla="*/ 1829156 h 2370204"/>
              <a:gd name="connsiteX760" fmla="*/ 245032 w 2397257"/>
              <a:gd name="connsiteY760" fmla="*/ 1829156 h 2370204"/>
              <a:gd name="connsiteX761" fmla="*/ 247633 w 2397257"/>
              <a:gd name="connsiteY761" fmla="*/ 1832798 h 2370204"/>
              <a:gd name="connsiteX762" fmla="*/ 245032 w 2397257"/>
              <a:gd name="connsiteY762" fmla="*/ 1836440 h 2370204"/>
              <a:gd name="connsiteX763" fmla="*/ 242431 w 2397257"/>
              <a:gd name="connsiteY763" fmla="*/ 1832798 h 2370204"/>
              <a:gd name="connsiteX764" fmla="*/ 245032 w 2397257"/>
              <a:gd name="connsiteY764" fmla="*/ 1829156 h 2370204"/>
              <a:gd name="connsiteX765" fmla="*/ 2155345 w 2397257"/>
              <a:gd name="connsiteY765" fmla="*/ 1823953 h 2370204"/>
              <a:gd name="connsiteX766" fmla="*/ 2157946 w 2397257"/>
              <a:gd name="connsiteY766" fmla="*/ 1826554 h 2370204"/>
              <a:gd name="connsiteX767" fmla="*/ 2155345 w 2397257"/>
              <a:gd name="connsiteY767" fmla="*/ 1829155 h 2370204"/>
              <a:gd name="connsiteX768" fmla="*/ 2152744 w 2397257"/>
              <a:gd name="connsiteY768" fmla="*/ 1826554 h 2370204"/>
              <a:gd name="connsiteX769" fmla="*/ 2155345 w 2397257"/>
              <a:gd name="connsiteY769" fmla="*/ 1823953 h 2370204"/>
              <a:gd name="connsiteX770" fmla="*/ 1640311 w 2397257"/>
              <a:gd name="connsiteY770" fmla="*/ 1823953 h 2370204"/>
              <a:gd name="connsiteX771" fmla="*/ 1657479 w 2397257"/>
              <a:gd name="connsiteY771" fmla="*/ 1842682 h 2370204"/>
              <a:gd name="connsiteX772" fmla="*/ 1640311 w 2397257"/>
              <a:gd name="connsiteY772" fmla="*/ 1861411 h 2370204"/>
              <a:gd name="connsiteX773" fmla="*/ 1623143 w 2397257"/>
              <a:gd name="connsiteY773" fmla="*/ 1842682 h 2370204"/>
              <a:gd name="connsiteX774" fmla="*/ 1640311 w 2397257"/>
              <a:gd name="connsiteY774" fmla="*/ 1823953 h 2370204"/>
              <a:gd name="connsiteX775" fmla="*/ 1200189 w 2397257"/>
              <a:gd name="connsiteY775" fmla="*/ 1821872 h 2370204"/>
              <a:gd name="connsiteX776" fmla="*/ 1215276 w 2397257"/>
              <a:gd name="connsiteY776" fmla="*/ 1838000 h 2370204"/>
              <a:gd name="connsiteX777" fmla="*/ 1200189 w 2397257"/>
              <a:gd name="connsiteY777" fmla="*/ 1854128 h 2370204"/>
              <a:gd name="connsiteX778" fmla="*/ 1185102 w 2397257"/>
              <a:gd name="connsiteY778" fmla="*/ 1838000 h 2370204"/>
              <a:gd name="connsiteX779" fmla="*/ 1200189 w 2397257"/>
              <a:gd name="connsiteY779" fmla="*/ 1821872 h 2370204"/>
              <a:gd name="connsiteX780" fmla="*/ 1268340 w 2397257"/>
              <a:gd name="connsiteY780" fmla="*/ 1818751 h 2370204"/>
              <a:gd name="connsiteX781" fmla="*/ 1283947 w 2397257"/>
              <a:gd name="connsiteY781" fmla="*/ 1833838 h 2370204"/>
              <a:gd name="connsiteX782" fmla="*/ 1268340 w 2397257"/>
              <a:gd name="connsiteY782" fmla="*/ 1848925 h 2370204"/>
              <a:gd name="connsiteX783" fmla="*/ 1252733 w 2397257"/>
              <a:gd name="connsiteY783" fmla="*/ 1833838 h 2370204"/>
              <a:gd name="connsiteX784" fmla="*/ 1268340 w 2397257"/>
              <a:gd name="connsiteY784" fmla="*/ 1818751 h 2370204"/>
              <a:gd name="connsiteX785" fmla="*/ 1133598 w 2397257"/>
              <a:gd name="connsiteY785" fmla="*/ 1818751 h 2370204"/>
              <a:gd name="connsiteX786" fmla="*/ 1148685 w 2397257"/>
              <a:gd name="connsiteY786" fmla="*/ 1834879 h 2370204"/>
              <a:gd name="connsiteX787" fmla="*/ 1133598 w 2397257"/>
              <a:gd name="connsiteY787" fmla="*/ 1851007 h 2370204"/>
              <a:gd name="connsiteX788" fmla="*/ 1118511 w 2397257"/>
              <a:gd name="connsiteY788" fmla="*/ 1834879 h 2370204"/>
              <a:gd name="connsiteX789" fmla="*/ 1133598 w 2397257"/>
              <a:gd name="connsiteY789" fmla="*/ 1818751 h 2370204"/>
              <a:gd name="connsiteX790" fmla="*/ 2247948 w 2397257"/>
              <a:gd name="connsiteY790" fmla="*/ 1814589 h 2370204"/>
              <a:gd name="connsiteX791" fmla="*/ 2249509 w 2397257"/>
              <a:gd name="connsiteY791" fmla="*/ 1815630 h 2370204"/>
              <a:gd name="connsiteX792" fmla="*/ 2247948 w 2397257"/>
              <a:gd name="connsiteY792" fmla="*/ 1816671 h 2370204"/>
              <a:gd name="connsiteX793" fmla="*/ 2246387 w 2397257"/>
              <a:gd name="connsiteY793" fmla="*/ 1815630 h 2370204"/>
              <a:gd name="connsiteX794" fmla="*/ 2247948 w 2397257"/>
              <a:gd name="connsiteY794" fmla="*/ 1814589 h 2370204"/>
              <a:gd name="connsiteX795" fmla="*/ 878682 w 2397257"/>
              <a:gd name="connsiteY795" fmla="*/ 1814589 h 2370204"/>
              <a:gd name="connsiteX796" fmla="*/ 895850 w 2397257"/>
              <a:gd name="connsiteY796" fmla="*/ 1831757 h 2370204"/>
              <a:gd name="connsiteX797" fmla="*/ 878682 w 2397257"/>
              <a:gd name="connsiteY797" fmla="*/ 1848925 h 2370204"/>
              <a:gd name="connsiteX798" fmla="*/ 861514 w 2397257"/>
              <a:gd name="connsiteY798" fmla="*/ 1831757 h 2370204"/>
              <a:gd name="connsiteX799" fmla="*/ 878682 w 2397257"/>
              <a:gd name="connsiteY799" fmla="*/ 1814589 h 2370204"/>
              <a:gd name="connsiteX800" fmla="*/ 1523257 w 2397257"/>
              <a:gd name="connsiteY800" fmla="*/ 1811467 h 2370204"/>
              <a:gd name="connsiteX801" fmla="*/ 1541986 w 2397257"/>
              <a:gd name="connsiteY801" fmla="*/ 1830196 h 2370204"/>
              <a:gd name="connsiteX802" fmla="*/ 1523257 w 2397257"/>
              <a:gd name="connsiteY802" fmla="*/ 1848925 h 2370204"/>
              <a:gd name="connsiteX803" fmla="*/ 1504528 w 2397257"/>
              <a:gd name="connsiteY803" fmla="*/ 1830196 h 2370204"/>
              <a:gd name="connsiteX804" fmla="*/ 1523257 w 2397257"/>
              <a:gd name="connsiteY804" fmla="*/ 1811467 h 2370204"/>
              <a:gd name="connsiteX805" fmla="*/ 1068049 w 2397257"/>
              <a:gd name="connsiteY805" fmla="*/ 1807306 h 2370204"/>
              <a:gd name="connsiteX806" fmla="*/ 1084177 w 2397257"/>
              <a:gd name="connsiteY806" fmla="*/ 1822913 h 2370204"/>
              <a:gd name="connsiteX807" fmla="*/ 1068049 w 2397257"/>
              <a:gd name="connsiteY807" fmla="*/ 1838520 h 2370204"/>
              <a:gd name="connsiteX808" fmla="*/ 1051921 w 2397257"/>
              <a:gd name="connsiteY808" fmla="*/ 1822913 h 2370204"/>
              <a:gd name="connsiteX809" fmla="*/ 1068049 w 2397257"/>
              <a:gd name="connsiteY809" fmla="*/ 1807306 h 2370204"/>
              <a:gd name="connsiteX810" fmla="*/ 1333890 w 2397257"/>
              <a:gd name="connsiteY810" fmla="*/ 1807305 h 2370204"/>
              <a:gd name="connsiteX811" fmla="*/ 1351578 w 2397257"/>
              <a:gd name="connsiteY811" fmla="*/ 1822912 h 2370204"/>
              <a:gd name="connsiteX812" fmla="*/ 1333890 w 2397257"/>
              <a:gd name="connsiteY812" fmla="*/ 1838519 h 2370204"/>
              <a:gd name="connsiteX813" fmla="*/ 1316202 w 2397257"/>
              <a:gd name="connsiteY813" fmla="*/ 1822912 h 2370204"/>
              <a:gd name="connsiteX814" fmla="*/ 1333890 w 2397257"/>
              <a:gd name="connsiteY814" fmla="*/ 1807305 h 2370204"/>
              <a:gd name="connsiteX815" fmla="*/ 498909 w 2397257"/>
              <a:gd name="connsiteY815" fmla="*/ 1794821 h 2370204"/>
              <a:gd name="connsiteX816" fmla="*/ 507753 w 2397257"/>
              <a:gd name="connsiteY816" fmla="*/ 1802105 h 2370204"/>
              <a:gd name="connsiteX817" fmla="*/ 498909 w 2397257"/>
              <a:gd name="connsiteY817" fmla="*/ 1809389 h 2370204"/>
              <a:gd name="connsiteX818" fmla="*/ 490065 w 2397257"/>
              <a:gd name="connsiteY818" fmla="*/ 1802105 h 2370204"/>
              <a:gd name="connsiteX819" fmla="*/ 498909 w 2397257"/>
              <a:gd name="connsiteY819" fmla="*/ 1794821 h 2370204"/>
              <a:gd name="connsiteX820" fmla="*/ 601916 w 2397257"/>
              <a:gd name="connsiteY820" fmla="*/ 1794820 h 2370204"/>
              <a:gd name="connsiteX821" fmla="*/ 611801 w 2397257"/>
              <a:gd name="connsiteY821" fmla="*/ 1805745 h 2370204"/>
              <a:gd name="connsiteX822" fmla="*/ 601916 w 2397257"/>
              <a:gd name="connsiteY822" fmla="*/ 1816670 h 2370204"/>
              <a:gd name="connsiteX823" fmla="*/ 592031 w 2397257"/>
              <a:gd name="connsiteY823" fmla="*/ 1805745 h 2370204"/>
              <a:gd name="connsiteX824" fmla="*/ 601916 w 2397257"/>
              <a:gd name="connsiteY824" fmla="*/ 1794820 h 2370204"/>
              <a:gd name="connsiteX825" fmla="*/ 708044 w 2397257"/>
              <a:gd name="connsiteY825" fmla="*/ 1791698 h 2370204"/>
              <a:gd name="connsiteX826" fmla="*/ 720010 w 2397257"/>
              <a:gd name="connsiteY826" fmla="*/ 1804184 h 2370204"/>
              <a:gd name="connsiteX827" fmla="*/ 708044 w 2397257"/>
              <a:gd name="connsiteY827" fmla="*/ 1816670 h 2370204"/>
              <a:gd name="connsiteX828" fmla="*/ 696078 w 2397257"/>
              <a:gd name="connsiteY828" fmla="*/ 1804184 h 2370204"/>
              <a:gd name="connsiteX829" fmla="*/ 708044 w 2397257"/>
              <a:gd name="connsiteY829" fmla="*/ 1791698 h 2370204"/>
              <a:gd name="connsiteX830" fmla="*/ 400063 w 2397257"/>
              <a:gd name="connsiteY830" fmla="*/ 1789618 h 2370204"/>
              <a:gd name="connsiteX831" fmla="*/ 405786 w 2397257"/>
              <a:gd name="connsiteY831" fmla="*/ 1794300 h 2370204"/>
              <a:gd name="connsiteX832" fmla="*/ 400063 w 2397257"/>
              <a:gd name="connsiteY832" fmla="*/ 1798982 h 2370204"/>
              <a:gd name="connsiteX833" fmla="*/ 394341 w 2397257"/>
              <a:gd name="connsiteY833" fmla="*/ 1794300 h 2370204"/>
              <a:gd name="connsiteX834" fmla="*/ 400063 w 2397257"/>
              <a:gd name="connsiteY834" fmla="*/ 1789618 h 2370204"/>
              <a:gd name="connsiteX835" fmla="*/ 1800023 w 2397257"/>
              <a:gd name="connsiteY835" fmla="*/ 1787537 h 2370204"/>
              <a:gd name="connsiteX836" fmla="*/ 1813549 w 2397257"/>
              <a:gd name="connsiteY836" fmla="*/ 1802104 h 2370204"/>
              <a:gd name="connsiteX837" fmla="*/ 1800023 w 2397257"/>
              <a:gd name="connsiteY837" fmla="*/ 1816671 h 2370204"/>
              <a:gd name="connsiteX838" fmla="*/ 1786497 w 2397257"/>
              <a:gd name="connsiteY838" fmla="*/ 1802104 h 2370204"/>
              <a:gd name="connsiteX839" fmla="*/ 1800023 w 2397257"/>
              <a:gd name="connsiteY839" fmla="*/ 1787537 h 2370204"/>
              <a:gd name="connsiteX840" fmla="*/ 1002498 w 2397257"/>
              <a:gd name="connsiteY840" fmla="*/ 1787537 h 2370204"/>
              <a:gd name="connsiteX841" fmla="*/ 1019666 w 2397257"/>
              <a:gd name="connsiteY841" fmla="*/ 1804705 h 2370204"/>
              <a:gd name="connsiteX842" fmla="*/ 1002498 w 2397257"/>
              <a:gd name="connsiteY842" fmla="*/ 1821873 h 2370204"/>
              <a:gd name="connsiteX843" fmla="*/ 985330 w 2397257"/>
              <a:gd name="connsiteY843" fmla="*/ 1804705 h 2370204"/>
              <a:gd name="connsiteX844" fmla="*/ 1002498 w 2397257"/>
              <a:gd name="connsiteY844" fmla="*/ 1787537 h 2370204"/>
              <a:gd name="connsiteX845" fmla="*/ 1397880 w 2397257"/>
              <a:gd name="connsiteY845" fmla="*/ 1787536 h 2370204"/>
              <a:gd name="connsiteX846" fmla="*/ 1415048 w 2397257"/>
              <a:gd name="connsiteY846" fmla="*/ 1804704 h 2370204"/>
              <a:gd name="connsiteX847" fmla="*/ 1397880 w 2397257"/>
              <a:gd name="connsiteY847" fmla="*/ 1821872 h 2370204"/>
              <a:gd name="connsiteX848" fmla="*/ 1380712 w 2397257"/>
              <a:gd name="connsiteY848" fmla="*/ 1804704 h 2370204"/>
              <a:gd name="connsiteX849" fmla="*/ 1397880 w 2397257"/>
              <a:gd name="connsiteY849" fmla="*/ 1787536 h 2370204"/>
              <a:gd name="connsiteX850" fmla="*/ 1903031 w 2397257"/>
              <a:gd name="connsiteY850" fmla="*/ 1784416 h 2370204"/>
              <a:gd name="connsiteX851" fmla="*/ 1915517 w 2397257"/>
              <a:gd name="connsiteY851" fmla="*/ 1796902 h 2370204"/>
              <a:gd name="connsiteX852" fmla="*/ 1903031 w 2397257"/>
              <a:gd name="connsiteY852" fmla="*/ 1809388 h 2370204"/>
              <a:gd name="connsiteX853" fmla="*/ 1890545 w 2397257"/>
              <a:gd name="connsiteY853" fmla="*/ 1796902 h 2370204"/>
              <a:gd name="connsiteX854" fmla="*/ 1903031 w 2397257"/>
              <a:gd name="connsiteY854" fmla="*/ 1784416 h 2370204"/>
              <a:gd name="connsiteX855" fmla="*/ 2001877 w 2397257"/>
              <a:gd name="connsiteY855" fmla="*/ 1782335 h 2370204"/>
              <a:gd name="connsiteX856" fmla="*/ 2009161 w 2397257"/>
              <a:gd name="connsiteY856" fmla="*/ 1789619 h 2370204"/>
              <a:gd name="connsiteX857" fmla="*/ 2001877 w 2397257"/>
              <a:gd name="connsiteY857" fmla="*/ 1796903 h 2370204"/>
              <a:gd name="connsiteX858" fmla="*/ 1994593 w 2397257"/>
              <a:gd name="connsiteY858" fmla="*/ 1789619 h 2370204"/>
              <a:gd name="connsiteX859" fmla="*/ 2001877 w 2397257"/>
              <a:gd name="connsiteY859" fmla="*/ 1782335 h 2370204"/>
              <a:gd name="connsiteX860" fmla="*/ 1692334 w 2397257"/>
              <a:gd name="connsiteY860" fmla="*/ 1782334 h 2370204"/>
              <a:gd name="connsiteX861" fmla="*/ 1709502 w 2397257"/>
              <a:gd name="connsiteY861" fmla="*/ 1800543 h 2370204"/>
              <a:gd name="connsiteX862" fmla="*/ 1692334 w 2397257"/>
              <a:gd name="connsiteY862" fmla="*/ 1818752 h 2370204"/>
              <a:gd name="connsiteX863" fmla="*/ 1675166 w 2397257"/>
              <a:gd name="connsiteY863" fmla="*/ 1800543 h 2370204"/>
              <a:gd name="connsiteX864" fmla="*/ 1692334 w 2397257"/>
              <a:gd name="connsiteY864" fmla="*/ 1782334 h 2370204"/>
              <a:gd name="connsiteX865" fmla="*/ 820416 w 2397257"/>
              <a:gd name="connsiteY865" fmla="*/ 1782334 h 2370204"/>
              <a:gd name="connsiteX866" fmla="*/ 836544 w 2397257"/>
              <a:gd name="connsiteY866" fmla="*/ 1798462 h 2370204"/>
              <a:gd name="connsiteX867" fmla="*/ 820416 w 2397257"/>
              <a:gd name="connsiteY867" fmla="*/ 1814590 h 2370204"/>
              <a:gd name="connsiteX868" fmla="*/ 804288 w 2397257"/>
              <a:gd name="connsiteY868" fmla="*/ 1798462 h 2370204"/>
              <a:gd name="connsiteX869" fmla="*/ 820416 w 2397257"/>
              <a:gd name="connsiteY869" fmla="*/ 1782334 h 2370204"/>
              <a:gd name="connsiteX870" fmla="*/ 304860 w 2397257"/>
              <a:gd name="connsiteY870" fmla="*/ 1779213 h 2370204"/>
              <a:gd name="connsiteX871" fmla="*/ 310063 w 2397257"/>
              <a:gd name="connsiteY871" fmla="*/ 1785456 h 2370204"/>
              <a:gd name="connsiteX872" fmla="*/ 304860 w 2397257"/>
              <a:gd name="connsiteY872" fmla="*/ 1791699 h 2370204"/>
              <a:gd name="connsiteX873" fmla="*/ 299657 w 2397257"/>
              <a:gd name="connsiteY873" fmla="*/ 1785456 h 2370204"/>
              <a:gd name="connsiteX874" fmla="*/ 304860 w 2397257"/>
              <a:gd name="connsiteY874" fmla="*/ 1779213 h 2370204"/>
              <a:gd name="connsiteX875" fmla="*/ 1579963 w 2397257"/>
              <a:gd name="connsiteY875" fmla="*/ 1775051 h 2370204"/>
              <a:gd name="connsiteX876" fmla="*/ 1598172 w 2397257"/>
              <a:gd name="connsiteY876" fmla="*/ 1794820 h 2370204"/>
              <a:gd name="connsiteX877" fmla="*/ 1579963 w 2397257"/>
              <a:gd name="connsiteY877" fmla="*/ 1814589 h 2370204"/>
              <a:gd name="connsiteX878" fmla="*/ 1561754 w 2397257"/>
              <a:gd name="connsiteY878" fmla="*/ 1794820 h 2370204"/>
              <a:gd name="connsiteX879" fmla="*/ 1579963 w 2397257"/>
              <a:gd name="connsiteY879" fmla="*/ 1775051 h 2370204"/>
              <a:gd name="connsiteX880" fmla="*/ 2095519 w 2397257"/>
              <a:gd name="connsiteY880" fmla="*/ 1771930 h 2370204"/>
              <a:gd name="connsiteX881" fmla="*/ 2102803 w 2397257"/>
              <a:gd name="connsiteY881" fmla="*/ 1779734 h 2370204"/>
              <a:gd name="connsiteX882" fmla="*/ 2095519 w 2397257"/>
              <a:gd name="connsiteY882" fmla="*/ 1787538 h 2370204"/>
              <a:gd name="connsiteX883" fmla="*/ 2088235 w 2397257"/>
              <a:gd name="connsiteY883" fmla="*/ 1779734 h 2370204"/>
              <a:gd name="connsiteX884" fmla="*/ 2095519 w 2397257"/>
              <a:gd name="connsiteY884" fmla="*/ 1771930 h 2370204"/>
              <a:gd name="connsiteX885" fmla="*/ 211737 w 2397257"/>
              <a:gd name="connsiteY885" fmla="*/ 1771930 h 2370204"/>
              <a:gd name="connsiteX886" fmla="*/ 215379 w 2397257"/>
              <a:gd name="connsiteY886" fmla="*/ 1775572 h 2370204"/>
              <a:gd name="connsiteX887" fmla="*/ 211737 w 2397257"/>
              <a:gd name="connsiteY887" fmla="*/ 1779214 h 2370204"/>
              <a:gd name="connsiteX888" fmla="*/ 208095 w 2397257"/>
              <a:gd name="connsiteY888" fmla="*/ 1775572 h 2370204"/>
              <a:gd name="connsiteX889" fmla="*/ 211737 w 2397257"/>
              <a:gd name="connsiteY889" fmla="*/ 1771930 h 2370204"/>
              <a:gd name="connsiteX890" fmla="*/ 2188641 w 2397257"/>
              <a:gd name="connsiteY890" fmla="*/ 1764646 h 2370204"/>
              <a:gd name="connsiteX891" fmla="*/ 2192283 w 2397257"/>
              <a:gd name="connsiteY891" fmla="*/ 1768288 h 2370204"/>
              <a:gd name="connsiteX892" fmla="*/ 2188641 w 2397257"/>
              <a:gd name="connsiteY892" fmla="*/ 1771930 h 2370204"/>
              <a:gd name="connsiteX893" fmla="*/ 2184999 w 2397257"/>
              <a:gd name="connsiteY893" fmla="*/ 1768288 h 2370204"/>
              <a:gd name="connsiteX894" fmla="*/ 2188641 w 2397257"/>
              <a:gd name="connsiteY894" fmla="*/ 1764646 h 2370204"/>
              <a:gd name="connsiteX895" fmla="*/ 1461349 w 2397257"/>
              <a:gd name="connsiteY895" fmla="*/ 1764646 h 2370204"/>
              <a:gd name="connsiteX896" fmla="*/ 1475396 w 2397257"/>
              <a:gd name="connsiteY896" fmla="*/ 1778172 h 2370204"/>
              <a:gd name="connsiteX897" fmla="*/ 1461349 w 2397257"/>
              <a:gd name="connsiteY897" fmla="*/ 1791698 h 2370204"/>
              <a:gd name="connsiteX898" fmla="*/ 1447302 w 2397257"/>
              <a:gd name="connsiteY898" fmla="*/ 1778172 h 2370204"/>
              <a:gd name="connsiteX899" fmla="*/ 1461349 w 2397257"/>
              <a:gd name="connsiteY899" fmla="*/ 1764646 h 2370204"/>
              <a:gd name="connsiteX900" fmla="*/ 940590 w 2397257"/>
              <a:gd name="connsiteY900" fmla="*/ 1764646 h 2370204"/>
              <a:gd name="connsiteX901" fmla="*/ 955157 w 2397257"/>
              <a:gd name="connsiteY901" fmla="*/ 1779733 h 2370204"/>
              <a:gd name="connsiteX902" fmla="*/ 940590 w 2397257"/>
              <a:gd name="connsiteY902" fmla="*/ 1794820 h 2370204"/>
              <a:gd name="connsiteX903" fmla="*/ 926023 w 2397257"/>
              <a:gd name="connsiteY903" fmla="*/ 1779733 h 2370204"/>
              <a:gd name="connsiteX904" fmla="*/ 940590 w 2397257"/>
              <a:gd name="connsiteY904" fmla="*/ 1764646 h 2370204"/>
              <a:gd name="connsiteX905" fmla="*/ 1200189 w 2397257"/>
              <a:gd name="connsiteY905" fmla="*/ 1755282 h 2370204"/>
              <a:gd name="connsiteX906" fmla="*/ 1210074 w 2397257"/>
              <a:gd name="connsiteY906" fmla="*/ 1763606 h 2370204"/>
              <a:gd name="connsiteX907" fmla="*/ 1200189 w 2397257"/>
              <a:gd name="connsiteY907" fmla="*/ 1771930 h 2370204"/>
              <a:gd name="connsiteX908" fmla="*/ 1190304 w 2397257"/>
              <a:gd name="connsiteY908" fmla="*/ 1763606 h 2370204"/>
              <a:gd name="connsiteX909" fmla="*/ 1200189 w 2397257"/>
              <a:gd name="connsiteY909" fmla="*/ 1755282 h 2370204"/>
              <a:gd name="connsiteX910" fmla="*/ 2280203 w 2397257"/>
              <a:gd name="connsiteY910" fmla="*/ 1752160 h 2370204"/>
              <a:gd name="connsiteX911" fmla="*/ 2281764 w 2397257"/>
              <a:gd name="connsiteY911" fmla="*/ 1754762 h 2370204"/>
              <a:gd name="connsiteX912" fmla="*/ 2280203 w 2397257"/>
              <a:gd name="connsiteY912" fmla="*/ 1757364 h 2370204"/>
              <a:gd name="connsiteX913" fmla="*/ 2278642 w 2397257"/>
              <a:gd name="connsiteY913" fmla="*/ 1754762 h 2370204"/>
              <a:gd name="connsiteX914" fmla="*/ 2280203 w 2397257"/>
              <a:gd name="connsiteY914" fmla="*/ 1752160 h 2370204"/>
              <a:gd name="connsiteX915" fmla="*/ 1266780 w 2397257"/>
              <a:gd name="connsiteY915" fmla="*/ 1750079 h 2370204"/>
              <a:gd name="connsiteX916" fmla="*/ 1276665 w 2397257"/>
              <a:gd name="connsiteY916" fmla="*/ 1758923 h 2370204"/>
              <a:gd name="connsiteX917" fmla="*/ 1266780 w 2397257"/>
              <a:gd name="connsiteY917" fmla="*/ 1767767 h 2370204"/>
              <a:gd name="connsiteX918" fmla="*/ 1256895 w 2397257"/>
              <a:gd name="connsiteY918" fmla="*/ 1758923 h 2370204"/>
              <a:gd name="connsiteX919" fmla="*/ 1266780 w 2397257"/>
              <a:gd name="connsiteY919" fmla="*/ 1750079 h 2370204"/>
              <a:gd name="connsiteX920" fmla="*/ 1133599 w 2397257"/>
              <a:gd name="connsiteY920" fmla="*/ 1750079 h 2370204"/>
              <a:gd name="connsiteX921" fmla="*/ 1143484 w 2397257"/>
              <a:gd name="connsiteY921" fmla="*/ 1759964 h 2370204"/>
              <a:gd name="connsiteX922" fmla="*/ 1133599 w 2397257"/>
              <a:gd name="connsiteY922" fmla="*/ 1769849 h 2370204"/>
              <a:gd name="connsiteX923" fmla="*/ 1123714 w 2397257"/>
              <a:gd name="connsiteY923" fmla="*/ 1759964 h 2370204"/>
              <a:gd name="connsiteX924" fmla="*/ 1133599 w 2397257"/>
              <a:gd name="connsiteY924" fmla="*/ 1750079 h 2370204"/>
              <a:gd name="connsiteX925" fmla="*/ 659661 w 2397257"/>
              <a:gd name="connsiteY925" fmla="*/ 1744877 h 2370204"/>
              <a:gd name="connsiteX926" fmla="*/ 673187 w 2397257"/>
              <a:gd name="connsiteY926" fmla="*/ 1758403 h 2370204"/>
              <a:gd name="connsiteX927" fmla="*/ 659661 w 2397257"/>
              <a:gd name="connsiteY927" fmla="*/ 1771929 h 2370204"/>
              <a:gd name="connsiteX928" fmla="*/ 646135 w 2397257"/>
              <a:gd name="connsiteY928" fmla="*/ 1758403 h 2370204"/>
              <a:gd name="connsiteX929" fmla="*/ 659661 w 2397257"/>
              <a:gd name="connsiteY929" fmla="*/ 1744877 h 2370204"/>
              <a:gd name="connsiteX930" fmla="*/ 557175 w 2397257"/>
              <a:gd name="connsiteY930" fmla="*/ 1744877 h 2370204"/>
              <a:gd name="connsiteX931" fmla="*/ 567060 w 2397257"/>
              <a:gd name="connsiteY931" fmla="*/ 1754762 h 2370204"/>
              <a:gd name="connsiteX932" fmla="*/ 557175 w 2397257"/>
              <a:gd name="connsiteY932" fmla="*/ 1764647 h 2370204"/>
              <a:gd name="connsiteX933" fmla="*/ 547290 w 2397257"/>
              <a:gd name="connsiteY933" fmla="*/ 1754762 h 2370204"/>
              <a:gd name="connsiteX934" fmla="*/ 557175 w 2397257"/>
              <a:gd name="connsiteY934" fmla="*/ 1744877 h 2370204"/>
              <a:gd name="connsiteX935" fmla="*/ 457811 w 2397257"/>
              <a:gd name="connsiteY935" fmla="*/ 1739675 h 2370204"/>
              <a:gd name="connsiteX936" fmla="*/ 465095 w 2397257"/>
              <a:gd name="connsiteY936" fmla="*/ 1748519 h 2370204"/>
              <a:gd name="connsiteX937" fmla="*/ 457811 w 2397257"/>
              <a:gd name="connsiteY937" fmla="*/ 1757363 h 2370204"/>
              <a:gd name="connsiteX938" fmla="*/ 450527 w 2397257"/>
              <a:gd name="connsiteY938" fmla="*/ 1748519 h 2370204"/>
              <a:gd name="connsiteX939" fmla="*/ 457811 w 2397257"/>
              <a:gd name="connsiteY939" fmla="*/ 1739675 h 2370204"/>
              <a:gd name="connsiteX940" fmla="*/ 767351 w 2397257"/>
              <a:gd name="connsiteY940" fmla="*/ 1739674 h 2370204"/>
              <a:gd name="connsiteX941" fmla="*/ 782438 w 2397257"/>
              <a:gd name="connsiteY941" fmla="*/ 1755802 h 2370204"/>
              <a:gd name="connsiteX942" fmla="*/ 767351 w 2397257"/>
              <a:gd name="connsiteY942" fmla="*/ 1771930 h 2370204"/>
              <a:gd name="connsiteX943" fmla="*/ 752264 w 2397257"/>
              <a:gd name="connsiteY943" fmla="*/ 1755802 h 2370204"/>
              <a:gd name="connsiteX944" fmla="*/ 767351 w 2397257"/>
              <a:gd name="connsiteY944" fmla="*/ 1739674 h 2370204"/>
              <a:gd name="connsiteX945" fmla="*/ 1740717 w 2397257"/>
              <a:gd name="connsiteY945" fmla="*/ 1735513 h 2370204"/>
              <a:gd name="connsiteX946" fmla="*/ 1759446 w 2397257"/>
              <a:gd name="connsiteY946" fmla="*/ 1755282 h 2370204"/>
              <a:gd name="connsiteX947" fmla="*/ 1740717 w 2397257"/>
              <a:gd name="connsiteY947" fmla="*/ 1775051 h 2370204"/>
              <a:gd name="connsiteX948" fmla="*/ 1721988 w 2397257"/>
              <a:gd name="connsiteY948" fmla="*/ 1755282 h 2370204"/>
              <a:gd name="connsiteX949" fmla="*/ 1740717 w 2397257"/>
              <a:gd name="connsiteY949" fmla="*/ 1735513 h 2370204"/>
              <a:gd name="connsiteX950" fmla="*/ 1633547 w 2397257"/>
              <a:gd name="connsiteY950" fmla="*/ 1735513 h 2370204"/>
              <a:gd name="connsiteX951" fmla="*/ 1653316 w 2397257"/>
              <a:gd name="connsiteY951" fmla="*/ 1755282 h 2370204"/>
              <a:gd name="connsiteX952" fmla="*/ 1633547 w 2397257"/>
              <a:gd name="connsiteY952" fmla="*/ 1775051 h 2370204"/>
              <a:gd name="connsiteX953" fmla="*/ 1613778 w 2397257"/>
              <a:gd name="connsiteY953" fmla="*/ 1755282 h 2370204"/>
              <a:gd name="connsiteX954" fmla="*/ 1633547 w 2397257"/>
              <a:gd name="connsiteY954" fmla="*/ 1735513 h 2370204"/>
              <a:gd name="connsiteX955" fmla="*/ 1332849 w 2397257"/>
              <a:gd name="connsiteY955" fmla="*/ 1735513 h 2370204"/>
              <a:gd name="connsiteX956" fmla="*/ 1344294 w 2397257"/>
              <a:gd name="connsiteY956" fmla="*/ 1746438 h 2370204"/>
              <a:gd name="connsiteX957" fmla="*/ 1332849 w 2397257"/>
              <a:gd name="connsiteY957" fmla="*/ 1757363 h 2370204"/>
              <a:gd name="connsiteX958" fmla="*/ 1321404 w 2397257"/>
              <a:gd name="connsiteY958" fmla="*/ 1746438 h 2370204"/>
              <a:gd name="connsiteX959" fmla="*/ 1332849 w 2397257"/>
              <a:gd name="connsiteY959" fmla="*/ 1735513 h 2370204"/>
              <a:gd name="connsiteX960" fmla="*/ 1068048 w 2397257"/>
              <a:gd name="connsiteY960" fmla="*/ 1735513 h 2370204"/>
              <a:gd name="connsiteX961" fmla="*/ 1078973 w 2397257"/>
              <a:gd name="connsiteY961" fmla="*/ 1746438 h 2370204"/>
              <a:gd name="connsiteX962" fmla="*/ 1068048 w 2397257"/>
              <a:gd name="connsiteY962" fmla="*/ 1757363 h 2370204"/>
              <a:gd name="connsiteX963" fmla="*/ 1057123 w 2397257"/>
              <a:gd name="connsiteY963" fmla="*/ 1746438 h 2370204"/>
              <a:gd name="connsiteX964" fmla="*/ 1068048 w 2397257"/>
              <a:gd name="connsiteY964" fmla="*/ 1735513 h 2370204"/>
              <a:gd name="connsiteX965" fmla="*/ 1843203 w 2397257"/>
              <a:gd name="connsiteY965" fmla="*/ 1732392 h 2370204"/>
              <a:gd name="connsiteX966" fmla="*/ 1860371 w 2397257"/>
              <a:gd name="connsiteY966" fmla="*/ 1750080 h 2370204"/>
              <a:gd name="connsiteX967" fmla="*/ 1843203 w 2397257"/>
              <a:gd name="connsiteY967" fmla="*/ 1767768 h 2370204"/>
              <a:gd name="connsiteX968" fmla="*/ 1826035 w 2397257"/>
              <a:gd name="connsiteY968" fmla="*/ 1750080 h 2370204"/>
              <a:gd name="connsiteX969" fmla="*/ 1843203 w 2397257"/>
              <a:gd name="connsiteY969" fmla="*/ 1732392 h 2370204"/>
              <a:gd name="connsiteX970" fmla="*/ 363127 w 2397257"/>
              <a:gd name="connsiteY970" fmla="*/ 1732392 h 2370204"/>
              <a:gd name="connsiteX971" fmla="*/ 369370 w 2397257"/>
              <a:gd name="connsiteY971" fmla="*/ 1738635 h 2370204"/>
              <a:gd name="connsiteX972" fmla="*/ 363127 w 2397257"/>
              <a:gd name="connsiteY972" fmla="*/ 1744878 h 2370204"/>
              <a:gd name="connsiteX973" fmla="*/ 356884 w 2397257"/>
              <a:gd name="connsiteY973" fmla="*/ 1738635 h 2370204"/>
              <a:gd name="connsiteX974" fmla="*/ 363127 w 2397257"/>
              <a:gd name="connsiteY974" fmla="*/ 1732392 h 2370204"/>
              <a:gd name="connsiteX975" fmla="*/ 882844 w 2397257"/>
              <a:gd name="connsiteY975" fmla="*/ 1732391 h 2370204"/>
              <a:gd name="connsiteX976" fmla="*/ 898972 w 2397257"/>
              <a:gd name="connsiteY976" fmla="*/ 1747478 h 2370204"/>
              <a:gd name="connsiteX977" fmla="*/ 882844 w 2397257"/>
              <a:gd name="connsiteY977" fmla="*/ 1762565 h 2370204"/>
              <a:gd name="connsiteX978" fmla="*/ 866716 w 2397257"/>
              <a:gd name="connsiteY978" fmla="*/ 1747478 h 2370204"/>
              <a:gd name="connsiteX979" fmla="*/ 882844 w 2397257"/>
              <a:gd name="connsiteY979" fmla="*/ 1732391 h 2370204"/>
              <a:gd name="connsiteX980" fmla="*/ 1942569 w 2397257"/>
              <a:gd name="connsiteY980" fmla="*/ 1730311 h 2370204"/>
              <a:gd name="connsiteX981" fmla="*/ 1955055 w 2397257"/>
              <a:gd name="connsiteY981" fmla="*/ 1742797 h 2370204"/>
              <a:gd name="connsiteX982" fmla="*/ 1942569 w 2397257"/>
              <a:gd name="connsiteY982" fmla="*/ 1755283 h 2370204"/>
              <a:gd name="connsiteX983" fmla="*/ 1930083 w 2397257"/>
              <a:gd name="connsiteY983" fmla="*/ 1742797 h 2370204"/>
              <a:gd name="connsiteX984" fmla="*/ 1942569 w 2397257"/>
              <a:gd name="connsiteY984" fmla="*/ 1730311 h 2370204"/>
              <a:gd name="connsiteX985" fmla="*/ 1519615 w 2397257"/>
              <a:gd name="connsiteY985" fmla="*/ 1727189 h 2370204"/>
              <a:gd name="connsiteX986" fmla="*/ 1536783 w 2397257"/>
              <a:gd name="connsiteY986" fmla="*/ 1744877 h 2370204"/>
              <a:gd name="connsiteX987" fmla="*/ 1519615 w 2397257"/>
              <a:gd name="connsiteY987" fmla="*/ 1762565 h 2370204"/>
              <a:gd name="connsiteX988" fmla="*/ 1502447 w 2397257"/>
              <a:gd name="connsiteY988" fmla="*/ 1744877 h 2370204"/>
              <a:gd name="connsiteX989" fmla="*/ 1519615 w 2397257"/>
              <a:gd name="connsiteY989" fmla="*/ 1727189 h 2370204"/>
              <a:gd name="connsiteX990" fmla="*/ 2036732 w 2397257"/>
              <a:gd name="connsiteY990" fmla="*/ 1723028 h 2370204"/>
              <a:gd name="connsiteX991" fmla="*/ 2046617 w 2397257"/>
              <a:gd name="connsiteY991" fmla="*/ 1732913 h 2370204"/>
              <a:gd name="connsiteX992" fmla="*/ 2036732 w 2397257"/>
              <a:gd name="connsiteY992" fmla="*/ 1742798 h 2370204"/>
              <a:gd name="connsiteX993" fmla="*/ 2026847 w 2397257"/>
              <a:gd name="connsiteY993" fmla="*/ 1732913 h 2370204"/>
              <a:gd name="connsiteX994" fmla="*/ 2036732 w 2397257"/>
              <a:gd name="connsiteY994" fmla="*/ 1723028 h 2370204"/>
              <a:gd name="connsiteX995" fmla="*/ 271044 w 2397257"/>
              <a:gd name="connsiteY995" fmla="*/ 1723027 h 2370204"/>
              <a:gd name="connsiteX996" fmla="*/ 274686 w 2397257"/>
              <a:gd name="connsiteY996" fmla="*/ 1726669 h 2370204"/>
              <a:gd name="connsiteX997" fmla="*/ 271044 w 2397257"/>
              <a:gd name="connsiteY997" fmla="*/ 1730311 h 2370204"/>
              <a:gd name="connsiteX998" fmla="*/ 267402 w 2397257"/>
              <a:gd name="connsiteY998" fmla="*/ 1726669 h 2370204"/>
              <a:gd name="connsiteX999" fmla="*/ 271044 w 2397257"/>
              <a:gd name="connsiteY999" fmla="*/ 1723027 h 2370204"/>
              <a:gd name="connsiteX1000" fmla="*/ 2129333 w 2397257"/>
              <a:gd name="connsiteY1000" fmla="*/ 1712622 h 2370204"/>
              <a:gd name="connsiteX1001" fmla="*/ 2138177 w 2397257"/>
              <a:gd name="connsiteY1001" fmla="*/ 1719906 h 2370204"/>
              <a:gd name="connsiteX1002" fmla="*/ 2129333 w 2397257"/>
              <a:gd name="connsiteY1002" fmla="*/ 1727190 h 2370204"/>
              <a:gd name="connsiteX1003" fmla="*/ 2120489 w 2397257"/>
              <a:gd name="connsiteY1003" fmla="*/ 1719906 h 2370204"/>
              <a:gd name="connsiteX1004" fmla="*/ 2129333 w 2397257"/>
              <a:gd name="connsiteY1004" fmla="*/ 1712622 h 2370204"/>
              <a:gd name="connsiteX1005" fmla="*/ 1004059 w 2397257"/>
              <a:gd name="connsiteY1005" fmla="*/ 1712622 h 2370204"/>
              <a:gd name="connsiteX1006" fmla="*/ 1017585 w 2397257"/>
              <a:gd name="connsiteY1006" fmla="*/ 1726148 h 2370204"/>
              <a:gd name="connsiteX1007" fmla="*/ 1004059 w 2397257"/>
              <a:gd name="connsiteY1007" fmla="*/ 1739674 h 2370204"/>
              <a:gd name="connsiteX1008" fmla="*/ 990533 w 2397257"/>
              <a:gd name="connsiteY1008" fmla="*/ 1726148 h 2370204"/>
              <a:gd name="connsiteX1009" fmla="*/ 1004059 w 2397257"/>
              <a:gd name="connsiteY1009" fmla="*/ 1712622 h 2370204"/>
              <a:gd name="connsiteX1010" fmla="*/ 182084 w 2397257"/>
              <a:gd name="connsiteY1010" fmla="*/ 1712622 h 2370204"/>
              <a:gd name="connsiteX1011" fmla="*/ 183125 w 2397257"/>
              <a:gd name="connsiteY1011" fmla="*/ 1714183 h 2370204"/>
              <a:gd name="connsiteX1012" fmla="*/ 182084 w 2397257"/>
              <a:gd name="connsiteY1012" fmla="*/ 1715744 h 2370204"/>
              <a:gd name="connsiteX1013" fmla="*/ 181043 w 2397257"/>
              <a:gd name="connsiteY1013" fmla="*/ 1714183 h 2370204"/>
              <a:gd name="connsiteX1014" fmla="*/ 182084 w 2397257"/>
              <a:gd name="connsiteY1014" fmla="*/ 1712622 h 2370204"/>
              <a:gd name="connsiteX1015" fmla="*/ 1397359 w 2397257"/>
              <a:gd name="connsiteY1015" fmla="*/ 1710541 h 2370204"/>
              <a:gd name="connsiteX1016" fmla="*/ 1410885 w 2397257"/>
              <a:gd name="connsiteY1016" fmla="*/ 1724067 h 2370204"/>
              <a:gd name="connsiteX1017" fmla="*/ 1397359 w 2397257"/>
              <a:gd name="connsiteY1017" fmla="*/ 1737593 h 2370204"/>
              <a:gd name="connsiteX1018" fmla="*/ 1383833 w 2397257"/>
              <a:gd name="connsiteY1018" fmla="*/ 1724067 h 2370204"/>
              <a:gd name="connsiteX1019" fmla="*/ 1397359 w 2397257"/>
              <a:gd name="connsiteY1019" fmla="*/ 1710541 h 2370204"/>
              <a:gd name="connsiteX1020" fmla="*/ 2219855 w 2397257"/>
              <a:gd name="connsiteY1020" fmla="*/ 1705339 h 2370204"/>
              <a:gd name="connsiteX1021" fmla="*/ 2222456 w 2397257"/>
              <a:gd name="connsiteY1021" fmla="*/ 1707940 h 2370204"/>
              <a:gd name="connsiteX1022" fmla="*/ 2219855 w 2397257"/>
              <a:gd name="connsiteY1022" fmla="*/ 1710541 h 2370204"/>
              <a:gd name="connsiteX1023" fmla="*/ 2217254 w 2397257"/>
              <a:gd name="connsiteY1023" fmla="*/ 1707940 h 2370204"/>
              <a:gd name="connsiteX1024" fmla="*/ 2219855 w 2397257"/>
              <a:gd name="connsiteY1024" fmla="*/ 1705339 h 2370204"/>
              <a:gd name="connsiteX1025" fmla="*/ 826658 w 2397257"/>
              <a:gd name="connsiteY1025" fmla="*/ 1695975 h 2370204"/>
              <a:gd name="connsiteX1026" fmla="*/ 838624 w 2397257"/>
              <a:gd name="connsiteY1026" fmla="*/ 1709501 h 2370204"/>
              <a:gd name="connsiteX1027" fmla="*/ 826658 w 2397257"/>
              <a:gd name="connsiteY1027" fmla="*/ 1723027 h 2370204"/>
              <a:gd name="connsiteX1028" fmla="*/ 814692 w 2397257"/>
              <a:gd name="connsiteY1028" fmla="*/ 1709501 h 2370204"/>
              <a:gd name="connsiteX1029" fmla="*/ 826658 w 2397257"/>
              <a:gd name="connsiteY1029" fmla="*/ 1695975 h 2370204"/>
              <a:gd name="connsiteX1030" fmla="*/ 717929 w 2397257"/>
              <a:gd name="connsiteY1030" fmla="*/ 1695975 h 2370204"/>
              <a:gd name="connsiteX1031" fmla="*/ 732496 w 2397257"/>
              <a:gd name="connsiteY1031" fmla="*/ 1710542 h 2370204"/>
              <a:gd name="connsiteX1032" fmla="*/ 717929 w 2397257"/>
              <a:gd name="connsiteY1032" fmla="*/ 1725109 h 2370204"/>
              <a:gd name="connsiteX1033" fmla="*/ 703362 w 2397257"/>
              <a:gd name="connsiteY1033" fmla="*/ 1710542 h 2370204"/>
              <a:gd name="connsiteX1034" fmla="*/ 717929 w 2397257"/>
              <a:gd name="connsiteY1034" fmla="*/ 1695975 h 2370204"/>
              <a:gd name="connsiteX1035" fmla="*/ 614921 w 2397257"/>
              <a:gd name="connsiteY1035" fmla="*/ 1695975 h 2370204"/>
              <a:gd name="connsiteX1036" fmla="*/ 628447 w 2397257"/>
              <a:gd name="connsiteY1036" fmla="*/ 1709501 h 2370204"/>
              <a:gd name="connsiteX1037" fmla="*/ 614921 w 2397257"/>
              <a:gd name="connsiteY1037" fmla="*/ 1723027 h 2370204"/>
              <a:gd name="connsiteX1038" fmla="*/ 601395 w 2397257"/>
              <a:gd name="connsiteY1038" fmla="*/ 1709501 h 2370204"/>
              <a:gd name="connsiteX1039" fmla="*/ 614921 w 2397257"/>
              <a:gd name="connsiteY1039" fmla="*/ 1695975 h 2370204"/>
              <a:gd name="connsiteX1040" fmla="*/ 2307255 w 2397257"/>
              <a:gd name="connsiteY1040" fmla="*/ 1692853 h 2370204"/>
              <a:gd name="connsiteX1041" fmla="*/ 2308816 w 2397257"/>
              <a:gd name="connsiteY1041" fmla="*/ 1694414 h 2370204"/>
              <a:gd name="connsiteX1042" fmla="*/ 2307255 w 2397257"/>
              <a:gd name="connsiteY1042" fmla="*/ 1695975 h 2370204"/>
              <a:gd name="connsiteX1043" fmla="*/ 2305694 w 2397257"/>
              <a:gd name="connsiteY1043" fmla="*/ 1694414 h 2370204"/>
              <a:gd name="connsiteX1044" fmla="*/ 2307255 w 2397257"/>
              <a:gd name="connsiteY1044" fmla="*/ 1692853 h 2370204"/>
              <a:gd name="connsiteX1045" fmla="*/ 1573720 w 2397257"/>
              <a:gd name="connsiteY1045" fmla="*/ 1690772 h 2370204"/>
              <a:gd name="connsiteX1046" fmla="*/ 1588807 w 2397257"/>
              <a:gd name="connsiteY1046" fmla="*/ 1705339 h 2370204"/>
              <a:gd name="connsiteX1047" fmla="*/ 1573720 w 2397257"/>
              <a:gd name="connsiteY1047" fmla="*/ 1719906 h 2370204"/>
              <a:gd name="connsiteX1048" fmla="*/ 1558633 w 2397257"/>
              <a:gd name="connsiteY1048" fmla="*/ 1705339 h 2370204"/>
              <a:gd name="connsiteX1049" fmla="*/ 1573720 w 2397257"/>
              <a:gd name="connsiteY1049" fmla="*/ 1690772 h 2370204"/>
              <a:gd name="connsiteX1050" fmla="*/ 1682450 w 2397257"/>
              <a:gd name="connsiteY1050" fmla="*/ 1687651 h 2370204"/>
              <a:gd name="connsiteX1051" fmla="*/ 1702219 w 2397257"/>
              <a:gd name="connsiteY1051" fmla="*/ 1707420 h 2370204"/>
              <a:gd name="connsiteX1052" fmla="*/ 1682450 w 2397257"/>
              <a:gd name="connsiteY1052" fmla="*/ 1727189 h 2370204"/>
              <a:gd name="connsiteX1053" fmla="*/ 1662681 w 2397257"/>
              <a:gd name="connsiteY1053" fmla="*/ 1707420 h 2370204"/>
              <a:gd name="connsiteX1054" fmla="*/ 1682450 w 2397257"/>
              <a:gd name="connsiteY1054" fmla="*/ 1687651 h 2370204"/>
              <a:gd name="connsiteX1055" fmla="*/ 1456666 w 2397257"/>
              <a:gd name="connsiteY1055" fmla="*/ 1687651 h 2370204"/>
              <a:gd name="connsiteX1056" fmla="*/ 1462909 w 2397257"/>
              <a:gd name="connsiteY1056" fmla="*/ 1693894 h 2370204"/>
              <a:gd name="connsiteX1057" fmla="*/ 1456666 w 2397257"/>
              <a:gd name="connsiteY1057" fmla="*/ 1700137 h 2370204"/>
              <a:gd name="connsiteX1058" fmla="*/ 1450423 w 2397257"/>
              <a:gd name="connsiteY1058" fmla="*/ 1693894 h 2370204"/>
              <a:gd name="connsiteX1059" fmla="*/ 1456666 w 2397257"/>
              <a:gd name="connsiteY1059" fmla="*/ 1687651 h 2370204"/>
              <a:gd name="connsiteX1060" fmla="*/ 943192 w 2397257"/>
              <a:gd name="connsiteY1060" fmla="*/ 1687651 h 2370204"/>
              <a:gd name="connsiteX1061" fmla="*/ 953077 w 2397257"/>
              <a:gd name="connsiteY1061" fmla="*/ 1696495 h 2370204"/>
              <a:gd name="connsiteX1062" fmla="*/ 943192 w 2397257"/>
              <a:gd name="connsiteY1062" fmla="*/ 1705339 h 2370204"/>
              <a:gd name="connsiteX1063" fmla="*/ 933307 w 2397257"/>
              <a:gd name="connsiteY1063" fmla="*/ 1696495 h 2370204"/>
              <a:gd name="connsiteX1064" fmla="*/ 943192 w 2397257"/>
              <a:gd name="connsiteY1064" fmla="*/ 1687651 h 2370204"/>
              <a:gd name="connsiteX1065" fmla="*/ 517637 w 2397257"/>
              <a:gd name="connsiteY1065" fmla="*/ 1687651 h 2370204"/>
              <a:gd name="connsiteX1066" fmla="*/ 529603 w 2397257"/>
              <a:gd name="connsiteY1066" fmla="*/ 1700137 h 2370204"/>
              <a:gd name="connsiteX1067" fmla="*/ 517637 w 2397257"/>
              <a:gd name="connsiteY1067" fmla="*/ 1712623 h 2370204"/>
              <a:gd name="connsiteX1068" fmla="*/ 505671 w 2397257"/>
              <a:gd name="connsiteY1068" fmla="*/ 1700137 h 2370204"/>
              <a:gd name="connsiteX1069" fmla="*/ 517637 w 2397257"/>
              <a:gd name="connsiteY1069" fmla="*/ 1687651 h 2370204"/>
              <a:gd name="connsiteX1070" fmla="*/ 1785457 w 2397257"/>
              <a:gd name="connsiteY1070" fmla="*/ 1685570 h 2370204"/>
              <a:gd name="connsiteX1071" fmla="*/ 1804186 w 2397257"/>
              <a:gd name="connsiteY1071" fmla="*/ 1704299 h 2370204"/>
              <a:gd name="connsiteX1072" fmla="*/ 1785457 w 2397257"/>
              <a:gd name="connsiteY1072" fmla="*/ 1723028 h 2370204"/>
              <a:gd name="connsiteX1073" fmla="*/ 1766728 w 2397257"/>
              <a:gd name="connsiteY1073" fmla="*/ 1704299 h 2370204"/>
              <a:gd name="connsiteX1074" fmla="*/ 1785457 w 2397257"/>
              <a:gd name="connsiteY1074" fmla="*/ 1685570 h 2370204"/>
              <a:gd name="connsiteX1075" fmla="*/ 1200188 w 2397257"/>
              <a:gd name="connsiteY1075" fmla="*/ 1685570 h 2370204"/>
              <a:gd name="connsiteX1076" fmla="*/ 1202789 w 2397257"/>
              <a:gd name="connsiteY1076" fmla="*/ 1688171 h 2370204"/>
              <a:gd name="connsiteX1077" fmla="*/ 1200188 w 2397257"/>
              <a:gd name="connsiteY1077" fmla="*/ 1690772 h 2370204"/>
              <a:gd name="connsiteX1078" fmla="*/ 1197587 w 2397257"/>
              <a:gd name="connsiteY1078" fmla="*/ 1688171 h 2370204"/>
              <a:gd name="connsiteX1079" fmla="*/ 1200188 w 2397257"/>
              <a:gd name="connsiteY1079" fmla="*/ 1685570 h 2370204"/>
              <a:gd name="connsiteX1080" fmla="*/ 422434 w 2397257"/>
              <a:gd name="connsiteY1080" fmla="*/ 1683490 h 2370204"/>
              <a:gd name="connsiteX1081" fmla="*/ 428677 w 2397257"/>
              <a:gd name="connsiteY1081" fmla="*/ 1690774 h 2370204"/>
              <a:gd name="connsiteX1082" fmla="*/ 422434 w 2397257"/>
              <a:gd name="connsiteY1082" fmla="*/ 1698058 h 2370204"/>
              <a:gd name="connsiteX1083" fmla="*/ 416191 w 2397257"/>
              <a:gd name="connsiteY1083" fmla="*/ 1690774 h 2370204"/>
              <a:gd name="connsiteX1084" fmla="*/ 422434 w 2397257"/>
              <a:gd name="connsiteY1084" fmla="*/ 1683490 h 2370204"/>
              <a:gd name="connsiteX1085" fmla="*/ 1883262 w 2397257"/>
              <a:gd name="connsiteY1085" fmla="*/ 1680368 h 2370204"/>
              <a:gd name="connsiteX1086" fmla="*/ 1900950 w 2397257"/>
              <a:gd name="connsiteY1086" fmla="*/ 1696496 h 2370204"/>
              <a:gd name="connsiteX1087" fmla="*/ 1883262 w 2397257"/>
              <a:gd name="connsiteY1087" fmla="*/ 1712624 h 2370204"/>
              <a:gd name="connsiteX1088" fmla="*/ 1865574 w 2397257"/>
              <a:gd name="connsiteY1088" fmla="*/ 1696496 h 2370204"/>
              <a:gd name="connsiteX1089" fmla="*/ 1883262 w 2397257"/>
              <a:gd name="connsiteY1089" fmla="*/ 1680368 h 2370204"/>
              <a:gd name="connsiteX1090" fmla="*/ 1266779 w 2397257"/>
              <a:gd name="connsiteY1090" fmla="*/ 1680368 h 2370204"/>
              <a:gd name="connsiteX1091" fmla="*/ 1269380 w 2397257"/>
              <a:gd name="connsiteY1091" fmla="*/ 1682969 h 2370204"/>
              <a:gd name="connsiteX1092" fmla="*/ 1266779 w 2397257"/>
              <a:gd name="connsiteY1092" fmla="*/ 1685570 h 2370204"/>
              <a:gd name="connsiteX1093" fmla="*/ 1264178 w 2397257"/>
              <a:gd name="connsiteY1093" fmla="*/ 1682969 h 2370204"/>
              <a:gd name="connsiteX1094" fmla="*/ 1266779 w 2397257"/>
              <a:gd name="connsiteY1094" fmla="*/ 1680368 h 2370204"/>
              <a:gd name="connsiteX1095" fmla="*/ 1133598 w 2397257"/>
              <a:gd name="connsiteY1095" fmla="*/ 1680368 h 2370204"/>
              <a:gd name="connsiteX1096" fmla="*/ 1136199 w 2397257"/>
              <a:gd name="connsiteY1096" fmla="*/ 1682969 h 2370204"/>
              <a:gd name="connsiteX1097" fmla="*/ 1133598 w 2397257"/>
              <a:gd name="connsiteY1097" fmla="*/ 1685570 h 2370204"/>
              <a:gd name="connsiteX1098" fmla="*/ 1130997 w 2397257"/>
              <a:gd name="connsiteY1098" fmla="*/ 1682969 h 2370204"/>
              <a:gd name="connsiteX1099" fmla="*/ 1133598 w 2397257"/>
              <a:gd name="connsiteY1099" fmla="*/ 1680368 h 2370204"/>
              <a:gd name="connsiteX1100" fmla="*/ 330352 w 2397257"/>
              <a:gd name="connsiteY1100" fmla="*/ 1675166 h 2370204"/>
              <a:gd name="connsiteX1101" fmla="*/ 333994 w 2397257"/>
              <a:gd name="connsiteY1101" fmla="*/ 1679328 h 2370204"/>
              <a:gd name="connsiteX1102" fmla="*/ 330352 w 2397257"/>
              <a:gd name="connsiteY1102" fmla="*/ 1683490 h 2370204"/>
              <a:gd name="connsiteX1103" fmla="*/ 326710 w 2397257"/>
              <a:gd name="connsiteY1103" fmla="*/ 1679328 h 2370204"/>
              <a:gd name="connsiteX1104" fmla="*/ 330352 w 2397257"/>
              <a:gd name="connsiteY1104" fmla="*/ 1675166 h 2370204"/>
              <a:gd name="connsiteX1105" fmla="*/ 1976905 w 2397257"/>
              <a:gd name="connsiteY1105" fmla="*/ 1671004 h 2370204"/>
              <a:gd name="connsiteX1106" fmla="*/ 1991472 w 2397257"/>
              <a:gd name="connsiteY1106" fmla="*/ 1685571 h 2370204"/>
              <a:gd name="connsiteX1107" fmla="*/ 1976905 w 2397257"/>
              <a:gd name="connsiteY1107" fmla="*/ 1700138 h 2370204"/>
              <a:gd name="connsiteX1108" fmla="*/ 1962338 w 2397257"/>
              <a:gd name="connsiteY1108" fmla="*/ 1685571 h 2370204"/>
              <a:gd name="connsiteX1109" fmla="*/ 1976905 w 2397257"/>
              <a:gd name="connsiteY1109" fmla="*/ 1671004 h 2370204"/>
              <a:gd name="connsiteX1110" fmla="*/ 1068049 w 2397257"/>
              <a:gd name="connsiteY1110" fmla="*/ 1665801 h 2370204"/>
              <a:gd name="connsiteX1111" fmla="*/ 1071691 w 2397257"/>
              <a:gd name="connsiteY1111" fmla="*/ 1669443 h 2370204"/>
              <a:gd name="connsiteX1112" fmla="*/ 1068049 w 2397257"/>
              <a:gd name="connsiteY1112" fmla="*/ 1673085 h 2370204"/>
              <a:gd name="connsiteX1113" fmla="*/ 1064407 w 2397257"/>
              <a:gd name="connsiteY1113" fmla="*/ 1669443 h 2370204"/>
              <a:gd name="connsiteX1114" fmla="*/ 1068049 w 2397257"/>
              <a:gd name="connsiteY1114" fmla="*/ 1665801 h 2370204"/>
              <a:gd name="connsiteX1115" fmla="*/ 2070027 w 2397257"/>
              <a:gd name="connsiteY1115" fmla="*/ 1663721 h 2370204"/>
              <a:gd name="connsiteX1116" fmla="*/ 2080952 w 2397257"/>
              <a:gd name="connsiteY1116" fmla="*/ 1673606 h 2370204"/>
              <a:gd name="connsiteX1117" fmla="*/ 2070027 w 2397257"/>
              <a:gd name="connsiteY1117" fmla="*/ 1683491 h 2370204"/>
              <a:gd name="connsiteX1118" fmla="*/ 2059102 w 2397257"/>
              <a:gd name="connsiteY1118" fmla="*/ 1673606 h 2370204"/>
              <a:gd name="connsiteX1119" fmla="*/ 2070027 w 2397257"/>
              <a:gd name="connsiteY1119" fmla="*/ 1663721 h 2370204"/>
              <a:gd name="connsiteX1120" fmla="*/ 1332329 w 2397257"/>
              <a:gd name="connsiteY1120" fmla="*/ 1663720 h 2370204"/>
              <a:gd name="connsiteX1121" fmla="*/ 1335971 w 2397257"/>
              <a:gd name="connsiteY1121" fmla="*/ 1667362 h 2370204"/>
              <a:gd name="connsiteX1122" fmla="*/ 1332329 w 2397257"/>
              <a:gd name="connsiteY1122" fmla="*/ 1671004 h 2370204"/>
              <a:gd name="connsiteX1123" fmla="*/ 1328687 w 2397257"/>
              <a:gd name="connsiteY1123" fmla="*/ 1667362 h 2370204"/>
              <a:gd name="connsiteX1124" fmla="*/ 1332329 w 2397257"/>
              <a:gd name="connsiteY1124" fmla="*/ 1663720 h 2370204"/>
              <a:gd name="connsiteX1125" fmla="*/ 241911 w 2397257"/>
              <a:gd name="connsiteY1125" fmla="*/ 1663720 h 2370204"/>
              <a:gd name="connsiteX1126" fmla="*/ 245553 w 2397257"/>
              <a:gd name="connsiteY1126" fmla="*/ 1667362 h 2370204"/>
              <a:gd name="connsiteX1127" fmla="*/ 241911 w 2397257"/>
              <a:gd name="connsiteY1127" fmla="*/ 1671004 h 2370204"/>
              <a:gd name="connsiteX1128" fmla="*/ 238269 w 2397257"/>
              <a:gd name="connsiteY1128" fmla="*/ 1667362 h 2370204"/>
              <a:gd name="connsiteX1129" fmla="*/ 241911 w 2397257"/>
              <a:gd name="connsiteY1129" fmla="*/ 1663720 h 2370204"/>
              <a:gd name="connsiteX1130" fmla="*/ 2157947 w 2397257"/>
              <a:gd name="connsiteY1130" fmla="*/ 1653315 h 2370204"/>
              <a:gd name="connsiteX1131" fmla="*/ 2165231 w 2397257"/>
              <a:gd name="connsiteY1131" fmla="*/ 1659558 h 2370204"/>
              <a:gd name="connsiteX1132" fmla="*/ 2157947 w 2397257"/>
              <a:gd name="connsiteY1132" fmla="*/ 1665801 h 2370204"/>
              <a:gd name="connsiteX1133" fmla="*/ 2150663 w 2397257"/>
              <a:gd name="connsiteY1133" fmla="*/ 1659558 h 2370204"/>
              <a:gd name="connsiteX1134" fmla="*/ 2157947 w 2397257"/>
              <a:gd name="connsiteY1134" fmla="*/ 1653315 h 2370204"/>
              <a:gd name="connsiteX1135" fmla="*/ 885966 w 2397257"/>
              <a:gd name="connsiteY1135" fmla="*/ 1651234 h 2370204"/>
              <a:gd name="connsiteX1136" fmla="*/ 895851 w 2397257"/>
              <a:gd name="connsiteY1136" fmla="*/ 1661119 h 2370204"/>
              <a:gd name="connsiteX1137" fmla="*/ 885966 w 2397257"/>
              <a:gd name="connsiteY1137" fmla="*/ 1671004 h 2370204"/>
              <a:gd name="connsiteX1138" fmla="*/ 876081 w 2397257"/>
              <a:gd name="connsiteY1138" fmla="*/ 1661119 h 2370204"/>
              <a:gd name="connsiteX1139" fmla="*/ 885966 w 2397257"/>
              <a:gd name="connsiteY1139" fmla="*/ 1651234 h 2370204"/>
              <a:gd name="connsiteX1140" fmla="*/ 1513372 w 2397257"/>
              <a:gd name="connsiteY1140" fmla="*/ 1648113 h 2370204"/>
              <a:gd name="connsiteX1141" fmla="*/ 1524297 w 2397257"/>
              <a:gd name="connsiteY1141" fmla="*/ 1657998 h 2370204"/>
              <a:gd name="connsiteX1142" fmla="*/ 1513372 w 2397257"/>
              <a:gd name="connsiteY1142" fmla="*/ 1667883 h 2370204"/>
              <a:gd name="connsiteX1143" fmla="*/ 1502447 w 2397257"/>
              <a:gd name="connsiteY1143" fmla="*/ 1657998 h 2370204"/>
              <a:gd name="connsiteX1144" fmla="*/ 1513372 w 2397257"/>
              <a:gd name="connsiteY1144" fmla="*/ 1648113 h 2370204"/>
              <a:gd name="connsiteX1145" fmla="*/ 777236 w 2397257"/>
              <a:gd name="connsiteY1145" fmla="*/ 1648113 h 2370204"/>
              <a:gd name="connsiteX1146" fmla="*/ 791803 w 2397257"/>
              <a:gd name="connsiteY1146" fmla="*/ 1663200 h 2370204"/>
              <a:gd name="connsiteX1147" fmla="*/ 777236 w 2397257"/>
              <a:gd name="connsiteY1147" fmla="*/ 1678287 h 2370204"/>
              <a:gd name="connsiteX1148" fmla="*/ 762669 w 2397257"/>
              <a:gd name="connsiteY1148" fmla="*/ 1663200 h 2370204"/>
              <a:gd name="connsiteX1149" fmla="*/ 777236 w 2397257"/>
              <a:gd name="connsiteY1149" fmla="*/ 1648113 h 2370204"/>
              <a:gd name="connsiteX1150" fmla="*/ 673188 w 2397257"/>
              <a:gd name="connsiteY1150" fmla="*/ 1646032 h 2370204"/>
              <a:gd name="connsiteX1151" fmla="*/ 687755 w 2397257"/>
              <a:gd name="connsiteY1151" fmla="*/ 1660599 h 2370204"/>
              <a:gd name="connsiteX1152" fmla="*/ 673188 w 2397257"/>
              <a:gd name="connsiteY1152" fmla="*/ 1675166 h 2370204"/>
              <a:gd name="connsiteX1153" fmla="*/ 658621 w 2397257"/>
              <a:gd name="connsiteY1153" fmla="*/ 1660599 h 2370204"/>
              <a:gd name="connsiteX1154" fmla="*/ 673188 w 2397257"/>
              <a:gd name="connsiteY1154" fmla="*/ 1646032 h 2370204"/>
              <a:gd name="connsiteX1155" fmla="*/ 2245867 w 2397257"/>
              <a:gd name="connsiteY1155" fmla="*/ 1643951 h 2370204"/>
              <a:gd name="connsiteX1156" fmla="*/ 2249509 w 2397257"/>
              <a:gd name="connsiteY1156" fmla="*/ 1646032 h 2370204"/>
              <a:gd name="connsiteX1157" fmla="*/ 2245867 w 2397257"/>
              <a:gd name="connsiteY1157" fmla="*/ 1648113 h 2370204"/>
              <a:gd name="connsiteX1158" fmla="*/ 2242225 w 2397257"/>
              <a:gd name="connsiteY1158" fmla="*/ 1646032 h 2370204"/>
              <a:gd name="connsiteX1159" fmla="*/ 2245867 w 2397257"/>
              <a:gd name="connsiteY1159" fmla="*/ 1643951 h 2370204"/>
              <a:gd name="connsiteX1160" fmla="*/ 1623143 w 2397257"/>
              <a:gd name="connsiteY1160" fmla="*/ 1640829 h 2370204"/>
              <a:gd name="connsiteX1161" fmla="*/ 1642912 w 2397257"/>
              <a:gd name="connsiteY1161" fmla="*/ 1660598 h 2370204"/>
              <a:gd name="connsiteX1162" fmla="*/ 1623143 w 2397257"/>
              <a:gd name="connsiteY1162" fmla="*/ 1680367 h 2370204"/>
              <a:gd name="connsiteX1163" fmla="*/ 1603374 w 2397257"/>
              <a:gd name="connsiteY1163" fmla="*/ 1660598 h 2370204"/>
              <a:gd name="connsiteX1164" fmla="*/ 1623143 w 2397257"/>
              <a:gd name="connsiteY1164" fmla="*/ 1640829 h 2370204"/>
              <a:gd name="connsiteX1165" fmla="*/ 575383 w 2397257"/>
              <a:gd name="connsiteY1165" fmla="*/ 1640829 h 2370204"/>
              <a:gd name="connsiteX1166" fmla="*/ 588909 w 2397257"/>
              <a:gd name="connsiteY1166" fmla="*/ 1654355 h 2370204"/>
              <a:gd name="connsiteX1167" fmla="*/ 575383 w 2397257"/>
              <a:gd name="connsiteY1167" fmla="*/ 1667881 h 2370204"/>
              <a:gd name="connsiteX1168" fmla="*/ 561857 w 2397257"/>
              <a:gd name="connsiteY1168" fmla="*/ 1654355 h 2370204"/>
              <a:gd name="connsiteX1169" fmla="*/ 575383 w 2397257"/>
              <a:gd name="connsiteY1169" fmla="*/ 1640829 h 2370204"/>
              <a:gd name="connsiteX1170" fmla="*/ 1394758 w 2397257"/>
              <a:gd name="connsiteY1170" fmla="*/ 1638749 h 2370204"/>
              <a:gd name="connsiteX1171" fmla="*/ 1398400 w 2397257"/>
              <a:gd name="connsiteY1171" fmla="*/ 1642391 h 2370204"/>
              <a:gd name="connsiteX1172" fmla="*/ 1394758 w 2397257"/>
              <a:gd name="connsiteY1172" fmla="*/ 1646033 h 2370204"/>
              <a:gd name="connsiteX1173" fmla="*/ 1391116 w 2397257"/>
              <a:gd name="connsiteY1173" fmla="*/ 1642391 h 2370204"/>
              <a:gd name="connsiteX1174" fmla="*/ 1394758 w 2397257"/>
              <a:gd name="connsiteY1174" fmla="*/ 1638749 h 2370204"/>
              <a:gd name="connsiteX1175" fmla="*/ 1005100 w 2397257"/>
              <a:gd name="connsiteY1175" fmla="*/ 1638749 h 2370204"/>
              <a:gd name="connsiteX1176" fmla="*/ 1010303 w 2397257"/>
              <a:gd name="connsiteY1176" fmla="*/ 1644992 h 2370204"/>
              <a:gd name="connsiteX1177" fmla="*/ 1005100 w 2397257"/>
              <a:gd name="connsiteY1177" fmla="*/ 1651235 h 2370204"/>
              <a:gd name="connsiteX1178" fmla="*/ 999897 w 2397257"/>
              <a:gd name="connsiteY1178" fmla="*/ 1644992 h 2370204"/>
              <a:gd name="connsiteX1179" fmla="*/ 1005100 w 2397257"/>
              <a:gd name="connsiteY1179" fmla="*/ 1638749 h 2370204"/>
              <a:gd name="connsiteX1180" fmla="*/ 1726150 w 2397257"/>
              <a:gd name="connsiteY1180" fmla="*/ 1635627 h 2370204"/>
              <a:gd name="connsiteX1181" fmla="*/ 1746960 w 2397257"/>
              <a:gd name="connsiteY1181" fmla="*/ 1656957 h 2370204"/>
              <a:gd name="connsiteX1182" fmla="*/ 1726150 w 2397257"/>
              <a:gd name="connsiteY1182" fmla="*/ 1678287 h 2370204"/>
              <a:gd name="connsiteX1183" fmla="*/ 1705340 w 2397257"/>
              <a:gd name="connsiteY1183" fmla="*/ 1656957 h 2370204"/>
              <a:gd name="connsiteX1184" fmla="*/ 1726150 w 2397257"/>
              <a:gd name="connsiteY1184" fmla="*/ 1635627 h 2370204"/>
              <a:gd name="connsiteX1185" fmla="*/ 481740 w 2397257"/>
              <a:gd name="connsiteY1185" fmla="*/ 1633546 h 2370204"/>
              <a:gd name="connsiteX1186" fmla="*/ 490064 w 2397257"/>
              <a:gd name="connsiteY1186" fmla="*/ 1643431 h 2370204"/>
              <a:gd name="connsiteX1187" fmla="*/ 481740 w 2397257"/>
              <a:gd name="connsiteY1187" fmla="*/ 1653316 h 2370204"/>
              <a:gd name="connsiteX1188" fmla="*/ 473416 w 2397257"/>
              <a:gd name="connsiteY1188" fmla="*/ 1643431 h 2370204"/>
              <a:gd name="connsiteX1189" fmla="*/ 481740 w 2397257"/>
              <a:gd name="connsiteY1189" fmla="*/ 1633546 h 2370204"/>
              <a:gd name="connsiteX1190" fmla="*/ 1824995 w 2397257"/>
              <a:gd name="connsiteY1190" fmla="*/ 1631465 h 2370204"/>
              <a:gd name="connsiteX1191" fmla="*/ 1843724 w 2397257"/>
              <a:gd name="connsiteY1191" fmla="*/ 1649674 h 2370204"/>
              <a:gd name="connsiteX1192" fmla="*/ 1824995 w 2397257"/>
              <a:gd name="connsiteY1192" fmla="*/ 1667883 h 2370204"/>
              <a:gd name="connsiteX1193" fmla="*/ 1806266 w 2397257"/>
              <a:gd name="connsiteY1193" fmla="*/ 1649674 h 2370204"/>
              <a:gd name="connsiteX1194" fmla="*/ 1824995 w 2397257"/>
              <a:gd name="connsiteY1194" fmla="*/ 1631465 h 2370204"/>
              <a:gd name="connsiteX1195" fmla="*/ 2329626 w 2397257"/>
              <a:gd name="connsiteY1195" fmla="*/ 1628344 h 2370204"/>
              <a:gd name="connsiteX1196" fmla="*/ 2330667 w 2397257"/>
              <a:gd name="connsiteY1196" fmla="*/ 1630946 h 2370204"/>
              <a:gd name="connsiteX1197" fmla="*/ 2329626 w 2397257"/>
              <a:gd name="connsiteY1197" fmla="*/ 1633548 h 2370204"/>
              <a:gd name="connsiteX1198" fmla="*/ 2328585 w 2397257"/>
              <a:gd name="connsiteY1198" fmla="*/ 1630946 h 2370204"/>
              <a:gd name="connsiteX1199" fmla="*/ 2329626 w 2397257"/>
              <a:gd name="connsiteY1199" fmla="*/ 1628344 h 2370204"/>
              <a:gd name="connsiteX1200" fmla="*/ 391220 w 2397257"/>
              <a:gd name="connsiteY1200" fmla="*/ 1624183 h 2370204"/>
              <a:gd name="connsiteX1201" fmla="*/ 398504 w 2397257"/>
              <a:gd name="connsiteY1201" fmla="*/ 1631467 h 2370204"/>
              <a:gd name="connsiteX1202" fmla="*/ 391220 w 2397257"/>
              <a:gd name="connsiteY1202" fmla="*/ 1638751 h 2370204"/>
              <a:gd name="connsiteX1203" fmla="*/ 383936 w 2397257"/>
              <a:gd name="connsiteY1203" fmla="*/ 1631467 h 2370204"/>
              <a:gd name="connsiteX1204" fmla="*/ 391220 w 2397257"/>
              <a:gd name="connsiteY1204" fmla="*/ 1624183 h 2370204"/>
              <a:gd name="connsiteX1205" fmla="*/ 1919159 w 2397257"/>
              <a:gd name="connsiteY1205" fmla="*/ 1621061 h 2370204"/>
              <a:gd name="connsiteX1206" fmla="*/ 1935287 w 2397257"/>
              <a:gd name="connsiteY1206" fmla="*/ 1638229 h 2370204"/>
              <a:gd name="connsiteX1207" fmla="*/ 1919159 w 2397257"/>
              <a:gd name="connsiteY1207" fmla="*/ 1655397 h 2370204"/>
              <a:gd name="connsiteX1208" fmla="*/ 1903031 w 2397257"/>
              <a:gd name="connsiteY1208" fmla="*/ 1638229 h 2370204"/>
              <a:gd name="connsiteX1209" fmla="*/ 1919159 w 2397257"/>
              <a:gd name="connsiteY1209" fmla="*/ 1621061 h 2370204"/>
              <a:gd name="connsiteX1210" fmla="*/ 302259 w 2397257"/>
              <a:gd name="connsiteY1210" fmla="*/ 1613778 h 2370204"/>
              <a:gd name="connsiteX1211" fmla="*/ 306941 w 2397257"/>
              <a:gd name="connsiteY1211" fmla="*/ 1618980 h 2370204"/>
              <a:gd name="connsiteX1212" fmla="*/ 302259 w 2397257"/>
              <a:gd name="connsiteY1212" fmla="*/ 1624183 h 2370204"/>
              <a:gd name="connsiteX1213" fmla="*/ 297577 w 2397257"/>
              <a:gd name="connsiteY1213" fmla="*/ 1618980 h 2370204"/>
              <a:gd name="connsiteX1214" fmla="*/ 302259 w 2397257"/>
              <a:gd name="connsiteY1214" fmla="*/ 1613778 h 2370204"/>
              <a:gd name="connsiteX1215" fmla="*/ 2009160 w 2397257"/>
              <a:gd name="connsiteY1215" fmla="*/ 1611697 h 2370204"/>
              <a:gd name="connsiteX1216" fmla="*/ 2023727 w 2397257"/>
              <a:gd name="connsiteY1216" fmla="*/ 1626264 h 2370204"/>
              <a:gd name="connsiteX1217" fmla="*/ 2009160 w 2397257"/>
              <a:gd name="connsiteY1217" fmla="*/ 1640831 h 2370204"/>
              <a:gd name="connsiteX1218" fmla="*/ 1994593 w 2397257"/>
              <a:gd name="connsiteY1218" fmla="*/ 1626264 h 2370204"/>
              <a:gd name="connsiteX1219" fmla="*/ 2009160 w 2397257"/>
              <a:gd name="connsiteY1219" fmla="*/ 1611697 h 2370204"/>
              <a:gd name="connsiteX1220" fmla="*/ 1454065 w 2397257"/>
              <a:gd name="connsiteY1220" fmla="*/ 1608575 h 2370204"/>
              <a:gd name="connsiteX1221" fmla="*/ 1455626 w 2397257"/>
              <a:gd name="connsiteY1221" fmla="*/ 1610136 h 2370204"/>
              <a:gd name="connsiteX1222" fmla="*/ 1454065 w 2397257"/>
              <a:gd name="connsiteY1222" fmla="*/ 1611697 h 2370204"/>
              <a:gd name="connsiteX1223" fmla="*/ 1452504 w 2397257"/>
              <a:gd name="connsiteY1223" fmla="*/ 1610136 h 2370204"/>
              <a:gd name="connsiteX1224" fmla="*/ 1454065 w 2397257"/>
              <a:gd name="connsiteY1224" fmla="*/ 1608575 h 2370204"/>
              <a:gd name="connsiteX1225" fmla="*/ 835502 w 2397257"/>
              <a:gd name="connsiteY1225" fmla="*/ 1608575 h 2370204"/>
              <a:gd name="connsiteX1226" fmla="*/ 843826 w 2397257"/>
              <a:gd name="connsiteY1226" fmla="*/ 1616379 h 2370204"/>
              <a:gd name="connsiteX1227" fmla="*/ 835502 w 2397257"/>
              <a:gd name="connsiteY1227" fmla="*/ 1624183 h 2370204"/>
              <a:gd name="connsiteX1228" fmla="*/ 827178 w 2397257"/>
              <a:gd name="connsiteY1228" fmla="*/ 1616379 h 2370204"/>
              <a:gd name="connsiteX1229" fmla="*/ 835502 w 2397257"/>
              <a:gd name="connsiteY1229" fmla="*/ 1608575 h 2370204"/>
              <a:gd name="connsiteX1230" fmla="*/ 1565396 w 2397257"/>
              <a:gd name="connsiteY1230" fmla="*/ 1606494 h 2370204"/>
              <a:gd name="connsiteX1231" fmla="*/ 1574240 w 2397257"/>
              <a:gd name="connsiteY1231" fmla="*/ 1615338 h 2370204"/>
              <a:gd name="connsiteX1232" fmla="*/ 1565396 w 2397257"/>
              <a:gd name="connsiteY1232" fmla="*/ 1624182 h 2370204"/>
              <a:gd name="connsiteX1233" fmla="*/ 1556552 w 2397257"/>
              <a:gd name="connsiteY1233" fmla="*/ 1615338 h 2370204"/>
              <a:gd name="connsiteX1234" fmla="*/ 1565396 w 2397257"/>
              <a:gd name="connsiteY1234" fmla="*/ 1606494 h 2370204"/>
              <a:gd name="connsiteX1235" fmla="*/ 1267819 w 2397257"/>
              <a:gd name="connsiteY1235" fmla="*/ 1606494 h 2370204"/>
              <a:gd name="connsiteX1236" fmla="*/ 1268339 w 2397257"/>
              <a:gd name="connsiteY1236" fmla="*/ 1607014 h 2370204"/>
              <a:gd name="connsiteX1237" fmla="*/ 1267819 w 2397257"/>
              <a:gd name="connsiteY1237" fmla="*/ 1607534 h 2370204"/>
              <a:gd name="connsiteX1238" fmla="*/ 1267299 w 2397257"/>
              <a:gd name="connsiteY1238" fmla="*/ 1607014 h 2370204"/>
              <a:gd name="connsiteX1239" fmla="*/ 1267819 w 2397257"/>
              <a:gd name="connsiteY1239" fmla="*/ 1606494 h 2370204"/>
              <a:gd name="connsiteX1240" fmla="*/ 215899 w 2397257"/>
              <a:gd name="connsiteY1240" fmla="*/ 1601292 h 2370204"/>
              <a:gd name="connsiteX1241" fmla="*/ 218500 w 2397257"/>
              <a:gd name="connsiteY1241" fmla="*/ 1603893 h 2370204"/>
              <a:gd name="connsiteX1242" fmla="*/ 215899 w 2397257"/>
              <a:gd name="connsiteY1242" fmla="*/ 1606494 h 2370204"/>
              <a:gd name="connsiteX1243" fmla="*/ 213298 w 2397257"/>
              <a:gd name="connsiteY1243" fmla="*/ 1603893 h 2370204"/>
              <a:gd name="connsiteX1244" fmla="*/ 215899 w 2397257"/>
              <a:gd name="connsiteY1244" fmla="*/ 1601292 h 2370204"/>
              <a:gd name="connsiteX1245" fmla="*/ 732495 w 2397257"/>
              <a:gd name="connsiteY1245" fmla="*/ 1601291 h 2370204"/>
              <a:gd name="connsiteX1246" fmla="*/ 744981 w 2397257"/>
              <a:gd name="connsiteY1246" fmla="*/ 1613777 h 2370204"/>
              <a:gd name="connsiteX1247" fmla="*/ 732495 w 2397257"/>
              <a:gd name="connsiteY1247" fmla="*/ 1626263 h 2370204"/>
              <a:gd name="connsiteX1248" fmla="*/ 720009 w 2397257"/>
              <a:gd name="connsiteY1248" fmla="*/ 1613777 h 2370204"/>
              <a:gd name="connsiteX1249" fmla="*/ 732495 w 2397257"/>
              <a:gd name="connsiteY1249" fmla="*/ 1601291 h 2370204"/>
              <a:gd name="connsiteX1250" fmla="*/ 2097080 w 2397257"/>
              <a:gd name="connsiteY1250" fmla="*/ 1599211 h 2370204"/>
              <a:gd name="connsiteX1251" fmla="*/ 2111127 w 2397257"/>
              <a:gd name="connsiteY1251" fmla="*/ 1612737 h 2370204"/>
              <a:gd name="connsiteX1252" fmla="*/ 2097080 w 2397257"/>
              <a:gd name="connsiteY1252" fmla="*/ 1626263 h 2370204"/>
              <a:gd name="connsiteX1253" fmla="*/ 2083033 w 2397257"/>
              <a:gd name="connsiteY1253" fmla="*/ 1612737 h 2370204"/>
              <a:gd name="connsiteX1254" fmla="*/ 2097080 w 2397257"/>
              <a:gd name="connsiteY1254" fmla="*/ 1599211 h 2370204"/>
              <a:gd name="connsiteX1255" fmla="*/ 1667883 w 2397257"/>
              <a:gd name="connsiteY1255" fmla="*/ 1596089 h 2370204"/>
              <a:gd name="connsiteX1256" fmla="*/ 1682450 w 2397257"/>
              <a:gd name="connsiteY1256" fmla="*/ 1611176 h 2370204"/>
              <a:gd name="connsiteX1257" fmla="*/ 1667883 w 2397257"/>
              <a:gd name="connsiteY1257" fmla="*/ 1626263 h 2370204"/>
              <a:gd name="connsiteX1258" fmla="*/ 1653316 w 2397257"/>
              <a:gd name="connsiteY1258" fmla="*/ 1611176 h 2370204"/>
              <a:gd name="connsiteX1259" fmla="*/ 1667883 w 2397257"/>
              <a:gd name="connsiteY1259" fmla="*/ 1596089 h 2370204"/>
              <a:gd name="connsiteX1260" fmla="*/ 633650 w 2397257"/>
              <a:gd name="connsiteY1260" fmla="*/ 1591927 h 2370204"/>
              <a:gd name="connsiteX1261" fmla="*/ 648217 w 2397257"/>
              <a:gd name="connsiteY1261" fmla="*/ 1608055 h 2370204"/>
              <a:gd name="connsiteX1262" fmla="*/ 633650 w 2397257"/>
              <a:gd name="connsiteY1262" fmla="*/ 1624183 h 2370204"/>
              <a:gd name="connsiteX1263" fmla="*/ 619083 w 2397257"/>
              <a:gd name="connsiteY1263" fmla="*/ 1608055 h 2370204"/>
              <a:gd name="connsiteX1264" fmla="*/ 633650 w 2397257"/>
              <a:gd name="connsiteY1264" fmla="*/ 1591927 h 2370204"/>
              <a:gd name="connsiteX1265" fmla="*/ 1332329 w 2397257"/>
              <a:gd name="connsiteY1265" fmla="*/ 1588806 h 2370204"/>
              <a:gd name="connsiteX1266" fmla="*/ 1332849 w 2397257"/>
              <a:gd name="connsiteY1266" fmla="*/ 1589326 h 2370204"/>
              <a:gd name="connsiteX1267" fmla="*/ 1332329 w 2397257"/>
              <a:gd name="connsiteY1267" fmla="*/ 1589846 h 2370204"/>
              <a:gd name="connsiteX1268" fmla="*/ 1331809 w 2397257"/>
              <a:gd name="connsiteY1268" fmla="*/ 1589326 h 2370204"/>
              <a:gd name="connsiteX1269" fmla="*/ 1332329 w 2397257"/>
              <a:gd name="connsiteY1269" fmla="*/ 1588806 h 2370204"/>
              <a:gd name="connsiteX1270" fmla="*/ 1068049 w 2397257"/>
              <a:gd name="connsiteY1270" fmla="*/ 1588806 h 2370204"/>
              <a:gd name="connsiteX1271" fmla="*/ 1069610 w 2397257"/>
              <a:gd name="connsiteY1271" fmla="*/ 1590367 h 2370204"/>
              <a:gd name="connsiteX1272" fmla="*/ 1068049 w 2397257"/>
              <a:gd name="connsiteY1272" fmla="*/ 1591928 h 2370204"/>
              <a:gd name="connsiteX1273" fmla="*/ 1066488 w 2397257"/>
              <a:gd name="connsiteY1273" fmla="*/ 1590367 h 2370204"/>
              <a:gd name="connsiteX1274" fmla="*/ 1068049 w 2397257"/>
              <a:gd name="connsiteY1274" fmla="*/ 1588806 h 2370204"/>
              <a:gd name="connsiteX1275" fmla="*/ 132661 w 2397257"/>
              <a:gd name="connsiteY1275" fmla="*/ 1588806 h 2370204"/>
              <a:gd name="connsiteX1276" fmla="*/ 134222 w 2397257"/>
              <a:gd name="connsiteY1276" fmla="*/ 1590367 h 2370204"/>
              <a:gd name="connsiteX1277" fmla="*/ 132661 w 2397257"/>
              <a:gd name="connsiteY1277" fmla="*/ 1591928 h 2370204"/>
              <a:gd name="connsiteX1278" fmla="*/ 131100 w 2397257"/>
              <a:gd name="connsiteY1278" fmla="*/ 1590367 h 2370204"/>
              <a:gd name="connsiteX1279" fmla="*/ 132661 w 2397257"/>
              <a:gd name="connsiteY1279" fmla="*/ 1588806 h 2370204"/>
              <a:gd name="connsiteX1280" fmla="*/ 2182398 w 2397257"/>
              <a:gd name="connsiteY1280" fmla="*/ 1586725 h 2370204"/>
              <a:gd name="connsiteX1281" fmla="*/ 2192283 w 2397257"/>
              <a:gd name="connsiteY1281" fmla="*/ 1597650 h 2370204"/>
              <a:gd name="connsiteX1282" fmla="*/ 2182398 w 2397257"/>
              <a:gd name="connsiteY1282" fmla="*/ 1608575 h 2370204"/>
              <a:gd name="connsiteX1283" fmla="*/ 2172513 w 2397257"/>
              <a:gd name="connsiteY1283" fmla="*/ 1597650 h 2370204"/>
              <a:gd name="connsiteX1284" fmla="*/ 2182398 w 2397257"/>
              <a:gd name="connsiteY1284" fmla="*/ 1586725 h 2370204"/>
              <a:gd name="connsiteX1285" fmla="*/ 1765688 w 2397257"/>
              <a:gd name="connsiteY1285" fmla="*/ 1583603 h 2370204"/>
              <a:gd name="connsiteX1286" fmla="*/ 1784417 w 2397257"/>
              <a:gd name="connsiteY1286" fmla="*/ 1602332 h 2370204"/>
              <a:gd name="connsiteX1287" fmla="*/ 1765688 w 2397257"/>
              <a:gd name="connsiteY1287" fmla="*/ 1621061 h 2370204"/>
              <a:gd name="connsiteX1288" fmla="*/ 1746959 w 2397257"/>
              <a:gd name="connsiteY1288" fmla="*/ 1602332 h 2370204"/>
              <a:gd name="connsiteX1289" fmla="*/ 1765688 w 2397257"/>
              <a:gd name="connsiteY1289" fmla="*/ 1583603 h 2370204"/>
              <a:gd name="connsiteX1290" fmla="*/ 541047 w 2397257"/>
              <a:gd name="connsiteY1290" fmla="*/ 1581522 h 2370204"/>
              <a:gd name="connsiteX1291" fmla="*/ 554573 w 2397257"/>
              <a:gd name="connsiteY1291" fmla="*/ 1596609 h 2370204"/>
              <a:gd name="connsiteX1292" fmla="*/ 541047 w 2397257"/>
              <a:gd name="connsiteY1292" fmla="*/ 1611696 h 2370204"/>
              <a:gd name="connsiteX1293" fmla="*/ 527521 w 2397257"/>
              <a:gd name="connsiteY1293" fmla="*/ 1596609 h 2370204"/>
              <a:gd name="connsiteX1294" fmla="*/ 541047 w 2397257"/>
              <a:gd name="connsiteY1294" fmla="*/ 1581522 h 2370204"/>
              <a:gd name="connsiteX1295" fmla="*/ 2268237 w 2397257"/>
              <a:gd name="connsiteY1295" fmla="*/ 1576320 h 2370204"/>
              <a:gd name="connsiteX1296" fmla="*/ 2274480 w 2397257"/>
              <a:gd name="connsiteY1296" fmla="*/ 1582563 h 2370204"/>
              <a:gd name="connsiteX1297" fmla="*/ 2268237 w 2397257"/>
              <a:gd name="connsiteY1297" fmla="*/ 1588806 h 2370204"/>
              <a:gd name="connsiteX1298" fmla="*/ 2261994 w 2397257"/>
              <a:gd name="connsiteY1298" fmla="*/ 1582563 h 2370204"/>
              <a:gd name="connsiteX1299" fmla="*/ 2268237 w 2397257"/>
              <a:gd name="connsiteY1299" fmla="*/ 1576320 h 2370204"/>
              <a:gd name="connsiteX1300" fmla="*/ 451047 w 2397257"/>
              <a:gd name="connsiteY1300" fmla="*/ 1574239 h 2370204"/>
              <a:gd name="connsiteX1301" fmla="*/ 460932 w 2397257"/>
              <a:gd name="connsiteY1301" fmla="*/ 1584124 h 2370204"/>
              <a:gd name="connsiteX1302" fmla="*/ 451047 w 2397257"/>
              <a:gd name="connsiteY1302" fmla="*/ 1594009 h 2370204"/>
              <a:gd name="connsiteX1303" fmla="*/ 441162 w 2397257"/>
              <a:gd name="connsiteY1303" fmla="*/ 1584124 h 2370204"/>
              <a:gd name="connsiteX1304" fmla="*/ 451047 w 2397257"/>
              <a:gd name="connsiteY1304" fmla="*/ 1574239 h 2370204"/>
              <a:gd name="connsiteX1305" fmla="*/ 1858290 w 2397257"/>
              <a:gd name="connsiteY1305" fmla="*/ 1572158 h 2370204"/>
              <a:gd name="connsiteX1306" fmla="*/ 1878059 w 2397257"/>
              <a:gd name="connsiteY1306" fmla="*/ 1591927 h 2370204"/>
              <a:gd name="connsiteX1307" fmla="*/ 1858290 w 2397257"/>
              <a:gd name="connsiteY1307" fmla="*/ 1611696 h 2370204"/>
              <a:gd name="connsiteX1308" fmla="*/ 1838521 w 2397257"/>
              <a:gd name="connsiteY1308" fmla="*/ 1591927 h 2370204"/>
              <a:gd name="connsiteX1309" fmla="*/ 1858290 w 2397257"/>
              <a:gd name="connsiteY1309" fmla="*/ 1572158 h 2370204"/>
              <a:gd name="connsiteX1310" fmla="*/ 893248 w 2397257"/>
              <a:gd name="connsiteY1310" fmla="*/ 1566956 h 2370204"/>
              <a:gd name="connsiteX1311" fmla="*/ 895849 w 2397257"/>
              <a:gd name="connsiteY1311" fmla="*/ 1569557 h 2370204"/>
              <a:gd name="connsiteX1312" fmla="*/ 893248 w 2397257"/>
              <a:gd name="connsiteY1312" fmla="*/ 1572158 h 2370204"/>
              <a:gd name="connsiteX1313" fmla="*/ 890647 w 2397257"/>
              <a:gd name="connsiteY1313" fmla="*/ 1569557 h 2370204"/>
              <a:gd name="connsiteX1314" fmla="*/ 893248 w 2397257"/>
              <a:gd name="connsiteY1314" fmla="*/ 1566956 h 2370204"/>
              <a:gd name="connsiteX1315" fmla="*/ 2350956 w 2397257"/>
              <a:gd name="connsiteY1315" fmla="*/ 1563834 h 2370204"/>
              <a:gd name="connsiteX1316" fmla="*/ 2353558 w 2397257"/>
              <a:gd name="connsiteY1316" fmla="*/ 1566436 h 2370204"/>
              <a:gd name="connsiteX1317" fmla="*/ 2350956 w 2397257"/>
              <a:gd name="connsiteY1317" fmla="*/ 1569038 h 2370204"/>
              <a:gd name="connsiteX1318" fmla="*/ 2348354 w 2397257"/>
              <a:gd name="connsiteY1318" fmla="*/ 1566436 h 2370204"/>
              <a:gd name="connsiteX1319" fmla="*/ 2350956 w 2397257"/>
              <a:gd name="connsiteY1319" fmla="*/ 1563834 h 2370204"/>
              <a:gd name="connsiteX1320" fmla="*/ 1506089 w 2397257"/>
              <a:gd name="connsiteY1320" fmla="*/ 1563834 h 2370204"/>
              <a:gd name="connsiteX1321" fmla="*/ 1509731 w 2397257"/>
              <a:gd name="connsiteY1321" fmla="*/ 1567996 h 2370204"/>
              <a:gd name="connsiteX1322" fmla="*/ 1506089 w 2397257"/>
              <a:gd name="connsiteY1322" fmla="*/ 1572158 h 2370204"/>
              <a:gd name="connsiteX1323" fmla="*/ 1502447 w 2397257"/>
              <a:gd name="connsiteY1323" fmla="*/ 1567996 h 2370204"/>
              <a:gd name="connsiteX1324" fmla="*/ 1506089 w 2397257"/>
              <a:gd name="connsiteY1324" fmla="*/ 1563834 h 2370204"/>
              <a:gd name="connsiteX1325" fmla="*/ 1948292 w 2397257"/>
              <a:gd name="connsiteY1325" fmla="*/ 1561754 h 2370204"/>
              <a:gd name="connsiteX1326" fmla="*/ 1964420 w 2397257"/>
              <a:gd name="connsiteY1326" fmla="*/ 1578922 h 2370204"/>
              <a:gd name="connsiteX1327" fmla="*/ 1948292 w 2397257"/>
              <a:gd name="connsiteY1327" fmla="*/ 1596090 h 2370204"/>
              <a:gd name="connsiteX1328" fmla="*/ 1932164 w 2397257"/>
              <a:gd name="connsiteY1328" fmla="*/ 1578922 h 2370204"/>
              <a:gd name="connsiteX1329" fmla="*/ 1948292 w 2397257"/>
              <a:gd name="connsiteY1329" fmla="*/ 1561754 h 2370204"/>
              <a:gd name="connsiteX1330" fmla="*/ 364168 w 2397257"/>
              <a:gd name="connsiteY1330" fmla="*/ 1561754 h 2370204"/>
              <a:gd name="connsiteX1331" fmla="*/ 371452 w 2397257"/>
              <a:gd name="connsiteY1331" fmla="*/ 1570598 h 2370204"/>
              <a:gd name="connsiteX1332" fmla="*/ 364168 w 2397257"/>
              <a:gd name="connsiteY1332" fmla="*/ 1579442 h 2370204"/>
              <a:gd name="connsiteX1333" fmla="*/ 356884 w 2397257"/>
              <a:gd name="connsiteY1333" fmla="*/ 1570598 h 2370204"/>
              <a:gd name="connsiteX1334" fmla="*/ 364168 w 2397257"/>
              <a:gd name="connsiteY1334" fmla="*/ 1561754 h 2370204"/>
              <a:gd name="connsiteX1335" fmla="*/ 1007700 w 2397257"/>
              <a:gd name="connsiteY1335" fmla="*/ 1561753 h 2370204"/>
              <a:gd name="connsiteX1336" fmla="*/ 1008220 w 2397257"/>
              <a:gd name="connsiteY1336" fmla="*/ 1562273 h 2370204"/>
              <a:gd name="connsiteX1337" fmla="*/ 1007700 w 2397257"/>
              <a:gd name="connsiteY1337" fmla="*/ 1562793 h 2370204"/>
              <a:gd name="connsiteX1338" fmla="*/ 1007180 w 2397257"/>
              <a:gd name="connsiteY1338" fmla="*/ 1562273 h 2370204"/>
              <a:gd name="connsiteX1339" fmla="*/ 1007700 w 2397257"/>
              <a:gd name="connsiteY1339" fmla="*/ 1561753 h 2370204"/>
              <a:gd name="connsiteX1340" fmla="*/ 1609616 w 2397257"/>
              <a:gd name="connsiteY1340" fmla="*/ 1556551 h 2370204"/>
              <a:gd name="connsiteX1341" fmla="*/ 1617940 w 2397257"/>
              <a:gd name="connsiteY1341" fmla="*/ 1565395 h 2370204"/>
              <a:gd name="connsiteX1342" fmla="*/ 1609616 w 2397257"/>
              <a:gd name="connsiteY1342" fmla="*/ 1574239 h 2370204"/>
              <a:gd name="connsiteX1343" fmla="*/ 1601292 w 2397257"/>
              <a:gd name="connsiteY1343" fmla="*/ 1565395 h 2370204"/>
              <a:gd name="connsiteX1344" fmla="*/ 1609616 w 2397257"/>
              <a:gd name="connsiteY1344" fmla="*/ 1556551 h 2370204"/>
              <a:gd name="connsiteX1345" fmla="*/ 789721 w 2397257"/>
              <a:gd name="connsiteY1345" fmla="*/ 1554470 h 2370204"/>
              <a:gd name="connsiteX1346" fmla="*/ 802207 w 2397257"/>
              <a:gd name="connsiteY1346" fmla="*/ 1566956 h 2370204"/>
              <a:gd name="connsiteX1347" fmla="*/ 789721 w 2397257"/>
              <a:gd name="connsiteY1347" fmla="*/ 1579442 h 2370204"/>
              <a:gd name="connsiteX1348" fmla="*/ 777235 w 2397257"/>
              <a:gd name="connsiteY1348" fmla="*/ 1566956 h 2370204"/>
              <a:gd name="connsiteX1349" fmla="*/ 789721 w 2397257"/>
              <a:gd name="connsiteY1349" fmla="*/ 1554470 h 2370204"/>
              <a:gd name="connsiteX1350" fmla="*/ 277807 w 2397257"/>
              <a:gd name="connsiteY1350" fmla="*/ 1552390 h 2370204"/>
              <a:gd name="connsiteX1351" fmla="*/ 283010 w 2397257"/>
              <a:gd name="connsiteY1351" fmla="*/ 1557072 h 2370204"/>
              <a:gd name="connsiteX1352" fmla="*/ 277807 w 2397257"/>
              <a:gd name="connsiteY1352" fmla="*/ 1561754 h 2370204"/>
              <a:gd name="connsiteX1353" fmla="*/ 272605 w 2397257"/>
              <a:gd name="connsiteY1353" fmla="*/ 1557072 h 2370204"/>
              <a:gd name="connsiteX1354" fmla="*/ 277807 w 2397257"/>
              <a:gd name="connsiteY1354" fmla="*/ 1552390 h 2370204"/>
              <a:gd name="connsiteX1355" fmla="*/ 2036732 w 2397257"/>
              <a:gd name="connsiteY1355" fmla="*/ 1549268 h 2370204"/>
              <a:gd name="connsiteX1356" fmla="*/ 2051819 w 2397257"/>
              <a:gd name="connsiteY1356" fmla="*/ 1564355 h 2370204"/>
              <a:gd name="connsiteX1357" fmla="*/ 2036732 w 2397257"/>
              <a:gd name="connsiteY1357" fmla="*/ 1579442 h 2370204"/>
              <a:gd name="connsiteX1358" fmla="*/ 2021645 w 2397257"/>
              <a:gd name="connsiteY1358" fmla="*/ 1564355 h 2370204"/>
              <a:gd name="connsiteX1359" fmla="*/ 2036732 w 2397257"/>
              <a:gd name="connsiteY1359" fmla="*/ 1549268 h 2370204"/>
              <a:gd name="connsiteX1360" fmla="*/ 691916 w 2397257"/>
              <a:gd name="connsiteY1360" fmla="*/ 1544065 h 2370204"/>
              <a:gd name="connsiteX1361" fmla="*/ 707523 w 2397257"/>
              <a:gd name="connsiteY1361" fmla="*/ 1559152 h 2370204"/>
              <a:gd name="connsiteX1362" fmla="*/ 691916 w 2397257"/>
              <a:gd name="connsiteY1362" fmla="*/ 1574239 h 2370204"/>
              <a:gd name="connsiteX1363" fmla="*/ 676309 w 2397257"/>
              <a:gd name="connsiteY1363" fmla="*/ 1559152 h 2370204"/>
              <a:gd name="connsiteX1364" fmla="*/ 691916 w 2397257"/>
              <a:gd name="connsiteY1364" fmla="*/ 1544065 h 2370204"/>
              <a:gd name="connsiteX1365" fmla="*/ 194570 w 2397257"/>
              <a:gd name="connsiteY1365" fmla="*/ 1539904 h 2370204"/>
              <a:gd name="connsiteX1366" fmla="*/ 195611 w 2397257"/>
              <a:gd name="connsiteY1366" fmla="*/ 1540945 h 2370204"/>
              <a:gd name="connsiteX1367" fmla="*/ 194570 w 2397257"/>
              <a:gd name="connsiteY1367" fmla="*/ 1541986 h 2370204"/>
              <a:gd name="connsiteX1368" fmla="*/ 193529 w 2397257"/>
              <a:gd name="connsiteY1368" fmla="*/ 1540945 h 2370204"/>
              <a:gd name="connsiteX1369" fmla="*/ 194570 w 2397257"/>
              <a:gd name="connsiteY1369" fmla="*/ 1539904 h 2370204"/>
              <a:gd name="connsiteX1370" fmla="*/ 1707420 w 2397257"/>
              <a:gd name="connsiteY1370" fmla="*/ 1539903 h 2370204"/>
              <a:gd name="connsiteX1371" fmla="*/ 1725108 w 2397257"/>
              <a:gd name="connsiteY1371" fmla="*/ 1557071 h 2370204"/>
              <a:gd name="connsiteX1372" fmla="*/ 1707420 w 2397257"/>
              <a:gd name="connsiteY1372" fmla="*/ 1574239 h 2370204"/>
              <a:gd name="connsiteX1373" fmla="*/ 1689732 w 2397257"/>
              <a:gd name="connsiteY1373" fmla="*/ 1557071 h 2370204"/>
              <a:gd name="connsiteX1374" fmla="*/ 1707420 w 2397257"/>
              <a:gd name="connsiteY1374" fmla="*/ 1539903 h 2370204"/>
              <a:gd name="connsiteX1375" fmla="*/ 2120490 w 2397257"/>
              <a:gd name="connsiteY1375" fmla="*/ 1534702 h 2370204"/>
              <a:gd name="connsiteX1376" fmla="*/ 2135057 w 2397257"/>
              <a:gd name="connsiteY1376" fmla="*/ 1549269 h 2370204"/>
              <a:gd name="connsiteX1377" fmla="*/ 2120490 w 2397257"/>
              <a:gd name="connsiteY1377" fmla="*/ 1563836 h 2370204"/>
              <a:gd name="connsiteX1378" fmla="*/ 2105923 w 2397257"/>
              <a:gd name="connsiteY1378" fmla="*/ 1549269 h 2370204"/>
              <a:gd name="connsiteX1379" fmla="*/ 2120490 w 2397257"/>
              <a:gd name="connsiteY1379" fmla="*/ 1534702 h 2370204"/>
              <a:gd name="connsiteX1380" fmla="*/ 600355 w 2397257"/>
              <a:gd name="connsiteY1380" fmla="*/ 1529498 h 2370204"/>
              <a:gd name="connsiteX1381" fmla="*/ 619084 w 2397257"/>
              <a:gd name="connsiteY1381" fmla="*/ 1548227 h 2370204"/>
              <a:gd name="connsiteX1382" fmla="*/ 600355 w 2397257"/>
              <a:gd name="connsiteY1382" fmla="*/ 1566956 h 2370204"/>
              <a:gd name="connsiteX1383" fmla="*/ 581626 w 2397257"/>
              <a:gd name="connsiteY1383" fmla="*/ 1548227 h 2370204"/>
              <a:gd name="connsiteX1384" fmla="*/ 600355 w 2397257"/>
              <a:gd name="connsiteY1384" fmla="*/ 1529498 h 2370204"/>
              <a:gd name="connsiteX1385" fmla="*/ 112892 w 2397257"/>
              <a:gd name="connsiteY1385" fmla="*/ 1524296 h 2370204"/>
              <a:gd name="connsiteX1386" fmla="*/ 114453 w 2397257"/>
              <a:gd name="connsiteY1386" fmla="*/ 1525857 h 2370204"/>
              <a:gd name="connsiteX1387" fmla="*/ 112892 w 2397257"/>
              <a:gd name="connsiteY1387" fmla="*/ 1527418 h 2370204"/>
              <a:gd name="connsiteX1388" fmla="*/ 111331 w 2397257"/>
              <a:gd name="connsiteY1388" fmla="*/ 1525857 h 2370204"/>
              <a:gd name="connsiteX1389" fmla="*/ 112892 w 2397257"/>
              <a:gd name="connsiteY1389" fmla="*/ 1524296 h 2370204"/>
              <a:gd name="connsiteX1390" fmla="*/ 1798983 w 2397257"/>
              <a:gd name="connsiteY1390" fmla="*/ 1522215 h 2370204"/>
              <a:gd name="connsiteX1391" fmla="*/ 1820833 w 2397257"/>
              <a:gd name="connsiteY1391" fmla="*/ 1544585 h 2370204"/>
              <a:gd name="connsiteX1392" fmla="*/ 1798983 w 2397257"/>
              <a:gd name="connsiteY1392" fmla="*/ 1566955 h 2370204"/>
              <a:gd name="connsiteX1393" fmla="*/ 1777133 w 2397257"/>
              <a:gd name="connsiteY1393" fmla="*/ 1544585 h 2370204"/>
              <a:gd name="connsiteX1394" fmla="*/ 1798983 w 2397257"/>
              <a:gd name="connsiteY1394" fmla="*/ 1522215 h 2370204"/>
              <a:gd name="connsiteX1395" fmla="*/ 953596 w 2397257"/>
              <a:gd name="connsiteY1395" fmla="*/ 1522215 h 2370204"/>
              <a:gd name="connsiteX1396" fmla="*/ 954116 w 2397257"/>
              <a:gd name="connsiteY1396" fmla="*/ 1522735 h 2370204"/>
              <a:gd name="connsiteX1397" fmla="*/ 953596 w 2397257"/>
              <a:gd name="connsiteY1397" fmla="*/ 1523255 h 2370204"/>
              <a:gd name="connsiteX1398" fmla="*/ 953076 w 2397257"/>
              <a:gd name="connsiteY1398" fmla="*/ 1522735 h 2370204"/>
              <a:gd name="connsiteX1399" fmla="*/ 953596 w 2397257"/>
              <a:gd name="connsiteY1399" fmla="*/ 1522215 h 2370204"/>
              <a:gd name="connsiteX1400" fmla="*/ 2203727 w 2397257"/>
              <a:gd name="connsiteY1400" fmla="*/ 1520135 h 2370204"/>
              <a:gd name="connsiteX1401" fmla="*/ 2217253 w 2397257"/>
              <a:gd name="connsiteY1401" fmla="*/ 1533661 h 2370204"/>
              <a:gd name="connsiteX1402" fmla="*/ 2203727 w 2397257"/>
              <a:gd name="connsiteY1402" fmla="*/ 1547187 h 2370204"/>
              <a:gd name="connsiteX1403" fmla="*/ 2190201 w 2397257"/>
              <a:gd name="connsiteY1403" fmla="*/ 1533661 h 2370204"/>
              <a:gd name="connsiteX1404" fmla="*/ 2203727 w 2397257"/>
              <a:gd name="connsiteY1404" fmla="*/ 1520135 h 2370204"/>
              <a:gd name="connsiteX1405" fmla="*/ 1445741 w 2397257"/>
              <a:gd name="connsiteY1405" fmla="*/ 1520134 h 2370204"/>
              <a:gd name="connsiteX1406" fmla="*/ 1446261 w 2397257"/>
              <a:gd name="connsiteY1406" fmla="*/ 1520654 h 2370204"/>
              <a:gd name="connsiteX1407" fmla="*/ 1445741 w 2397257"/>
              <a:gd name="connsiteY1407" fmla="*/ 1521174 h 2370204"/>
              <a:gd name="connsiteX1408" fmla="*/ 1445221 w 2397257"/>
              <a:gd name="connsiteY1408" fmla="*/ 1520654 h 2370204"/>
              <a:gd name="connsiteX1409" fmla="*/ 1445741 w 2397257"/>
              <a:gd name="connsiteY1409" fmla="*/ 1520134 h 2370204"/>
              <a:gd name="connsiteX1410" fmla="*/ 511394 w 2397257"/>
              <a:gd name="connsiteY1410" fmla="*/ 1520134 h 2370204"/>
              <a:gd name="connsiteX1411" fmla="*/ 527522 w 2397257"/>
              <a:gd name="connsiteY1411" fmla="*/ 1536262 h 2370204"/>
              <a:gd name="connsiteX1412" fmla="*/ 511394 w 2397257"/>
              <a:gd name="connsiteY1412" fmla="*/ 1552390 h 2370204"/>
              <a:gd name="connsiteX1413" fmla="*/ 495266 w 2397257"/>
              <a:gd name="connsiteY1413" fmla="*/ 1536262 h 2370204"/>
              <a:gd name="connsiteX1414" fmla="*/ 511394 w 2397257"/>
              <a:gd name="connsiteY1414" fmla="*/ 1520134 h 2370204"/>
              <a:gd name="connsiteX1415" fmla="*/ 847468 w 2397257"/>
              <a:gd name="connsiteY1415" fmla="*/ 1517013 h 2370204"/>
              <a:gd name="connsiteX1416" fmla="*/ 851110 w 2397257"/>
              <a:gd name="connsiteY1416" fmla="*/ 1520655 h 2370204"/>
              <a:gd name="connsiteX1417" fmla="*/ 847468 w 2397257"/>
              <a:gd name="connsiteY1417" fmla="*/ 1524297 h 2370204"/>
              <a:gd name="connsiteX1418" fmla="*/ 843826 w 2397257"/>
              <a:gd name="connsiteY1418" fmla="*/ 1520655 h 2370204"/>
              <a:gd name="connsiteX1419" fmla="*/ 847468 w 2397257"/>
              <a:gd name="connsiteY1419" fmla="*/ 1517013 h 2370204"/>
              <a:gd name="connsiteX1420" fmla="*/ 1550829 w 2397257"/>
              <a:gd name="connsiteY1420" fmla="*/ 1514932 h 2370204"/>
              <a:gd name="connsiteX1421" fmla="*/ 1554471 w 2397257"/>
              <a:gd name="connsiteY1421" fmla="*/ 1518574 h 2370204"/>
              <a:gd name="connsiteX1422" fmla="*/ 1550829 w 2397257"/>
              <a:gd name="connsiteY1422" fmla="*/ 1522216 h 2370204"/>
              <a:gd name="connsiteX1423" fmla="*/ 1547187 w 2397257"/>
              <a:gd name="connsiteY1423" fmla="*/ 1518574 h 2370204"/>
              <a:gd name="connsiteX1424" fmla="*/ 1550829 w 2397257"/>
              <a:gd name="connsiteY1424" fmla="*/ 1514932 h 2370204"/>
              <a:gd name="connsiteX1425" fmla="*/ 2286446 w 2397257"/>
              <a:gd name="connsiteY1425" fmla="*/ 1509730 h 2370204"/>
              <a:gd name="connsiteX1426" fmla="*/ 2294250 w 2397257"/>
              <a:gd name="connsiteY1426" fmla="*/ 1518574 h 2370204"/>
              <a:gd name="connsiteX1427" fmla="*/ 2286446 w 2397257"/>
              <a:gd name="connsiteY1427" fmla="*/ 1527418 h 2370204"/>
              <a:gd name="connsiteX1428" fmla="*/ 2278642 w 2397257"/>
              <a:gd name="connsiteY1428" fmla="*/ 1518574 h 2370204"/>
              <a:gd name="connsiteX1429" fmla="*/ 2286446 w 2397257"/>
              <a:gd name="connsiteY1429" fmla="*/ 1509730 h 2370204"/>
              <a:gd name="connsiteX1430" fmla="*/ 1886904 w 2397257"/>
              <a:gd name="connsiteY1430" fmla="*/ 1509729 h 2370204"/>
              <a:gd name="connsiteX1431" fmla="*/ 1908234 w 2397257"/>
              <a:gd name="connsiteY1431" fmla="*/ 1531059 h 2370204"/>
              <a:gd name="connsiteX1432" fmla="*/ 1886904 w 2397257"/>
              <a:gd name="connsiteY1432" fmla="*/ 1552389 h 2370204"/>
              <a:gd name="connsiteX1433" fmla="*/ 1865574 w 2397257"/>
              <a:gd name="connsiteY1433" fmla="*/ 1531059 h 2370204"/>
              <a:gd name="connsiteX1434" fmla="*/ 1886904 w 2397257"/>
              <a:gd name="connsiteY1434" fmla="*/ 1509729 h 2370204"/>
              <a:gd name="connsiteX1435" fmla="*/ 426075 w 2397257"/>
              <a:gd name="connsiteY1435" fmla="*/ 1509729 h 2370204"/>
              <a:gd name="connsiteX1436" fmla="*/ 438041 w 2397257"/>
              <a:gd name="connsiteY1436" fmla="*/ 1522215 h 2370204"/>
              <a:gd name="connsiteX1437" fmla="*/ 426075 w 2397257"/>
              <a:gd name="connsiteY1437" fmla="*/ 1534701 h 2370204"/>
              <a:gd name="connsiteX1438" fmla="*/ 414109 w 2397257"/>
              <a:gd name="connsiteY1438" fmla="*/ 1522215 h 2370204"/>
              <a:gd name="connsiteX1439" fmla="*/ 426075 w 2397257"/>
              <a:gd name="connsiteY1439" fmla="*/ 1509729 h 2370204"/>
              <a:gd name="connsiteX1440" fmla="*/ 341797 w 2397257"/>
              <a:gd name="connsiteY1440" fmla="*/ 1502447 h 2370204"/>
              <a:gd name="connsiteX1441" fmla="*/ 346479 w 2397257"/>
              <a:gd name="connsiteY1441" fmla="*/ 1507649 h 2370204"/>
              <a:gd name="connsiteX1442" fmla="*/ 341797 w 2397257"/>
              <a:gd name="connsiteY1442" fmla="*/ 1512852 h 2370204"/>
              <a:gd name="connsiteX1443" fmla="*/ 337115 w 2397257"/>
              <a:gd name="connsiteY1443" fmla="*/ 1507649 h 2370204"/>
              <a:gd name="connsiteX1444" fmla="*/ 341797 w 2397257"/>
              <a:gd name="connsiteY1444" fmla="*/ 1502447 h 2370204"/>
              <a:gd name="connsiteX1445" fmla="*/ 751224 w 2397257"/>
              <a:gd name="connsiteY1445" fmla="*/ 1502446 h 2370204"/>
              <a:gd name="connsiteX1446" fmla="*/ 759548 w 2397257"/>
              <a:gd name="connsiteY1446" fmla="*/ 1512331 h 2370204"/>
              <a:gd name="connsiteX1447" fmla="*/ 751224 w 2397257"/>
              <a:gd name="connsiteY1447" fmla="*/ 1522216 h 2370204"/>
              <a:gd name="connsiteX1448" fmla="*/ 742900 w 2397257"/>
              <a:gd name="connsiteY1448" fmla="*/ 1512331 h 2370204"/>
              <a:gd name="connsiteX1449" fmla="*/ 751224 w 2397257"/>
              <a:gd name="connsiteY1449" fmla="*/ 1502446 h 2370204"/>
              <a:gd name="connsiteX1450" fmla="*/ 2368123 w 2397257"/>
              <a:gd name="connsiteY1450" fmla="*/ 1500365 h 2370204"/>
              <a:gd name="connsiteX1451" fmla="*/ 2370204 w 2397257"/>
              <a:gd name="connsiteY1451" fmla="*/ 1502446 h 2370204"/>
              <a:gd name="connsiteX1452" fmla="*/ 2368123 w 2397257"/>
              <a:gd name="connsiteY1452" fmla="*/ 1504527 h 2370204"/>
              <a:gd name="connsiteX1453" fmla="*/ 2366042 w 2397257"/>
              <a:gd name="connsiteY1453" fmla="*/ 1502446 h 2370204"/>
              <a:gd name="connsiteX1454" fmla="*/ 2368123 w 2397257"/>
              <a:gd name="connsiteY1454" fmla="*/ 1500365 h 2370204"/>
              <a:gd name="connsiteX1455" fmla="*/ 1973263 w 2397257"/>
              <a:gd name="connsiteY1455" fmla="*/ 1497245 h 2370204"/>
              <a:gd name="connsiteX1456" fmla="*/ 1991472 w 2397257"/>
              <a:gd name="connsiteY1456" fmla="*/ 1515974 h 2370204"/>
              <a:gd name="connsiteX1457" fmla="*/ 1973263 w 2397257"/>
              <a:gd name="connsiteY1457" fmla="*/ 1534703 h 2370204"/>
              <a:gd name="connsiteX1458" fmla="*/ 1955054 w 2397257"/>
              <a:gd name="connsiteY1458" fmla="*/ 1515974 h 2370204"/>
              <a:gd name="connsiteX1459" fmla="*/ 1973263 w 2397257"/>
              <a:gd name="connsiteY1459" fmla="*/ 1497245 h 2370204"/>
              <a:gd name="connsiteX1460" fmla="*/ 1646553 w 2397257"/>
              <a:gd name="connsiteY1460" fmla="*/ 1497244 h 2370204"/>
              <a:gd name="connsiteX1461" fmla="*/ 1657478 w 2397257"/>
              <a:gd name="connsiteY1461" fmla="*/ 1508689 h 2370204"/>
              <a:gd name="connsiteX1462" fmla="*/ 1646553 w 2397257"/>
              <a:gd name="connsiteY1462" fmla="*/ 1520134 h 2370204"/>
              <a:gd name="connsiteX1463" fmla="*/ 1635628 w 2397257"/>
              <a:gd name="connsiteY1463" fmla="*/ 1508689 h 2370204"/>
              <a:gd name="connsiteX1464" fmla="*/ 1646553 w 2397257"/>
              <a:gd name="connsiteY1464" fmla="*/ 1497244 h 2370204"/>
              <a:gd name="connsiteX1465" fmla="*/ 259079 w 2397257"/>
              <a:gd name="connsiteY1465" fmla="*/ 1489961 h 2370204"/>
              <a:gd name="connsiteX1466" fmla="*/ 263241 w 2397257"/>
              <a:gd name="connsiteY1466" fmla="*/ 1492562 h 2370204"/>
              <a:gd name="connsiteX1467" fmla="*/ 259079 w 2397257"/>
              <a:gd name="connsiteY1467" fmla="*/ 1495163 h 2370204"/>
              <a:gd name="connsiteX1468" fmla="*/ 254917 w 2397257"/>
              <a:gd name="connsiteY1468" fmla="*/ 1492562 h 2370204"/>
              <a:gd name="connsiteX1469" fmla="*/ 259079 w 2397257"/>
              <a:gd name="connsiteY1469" fmla="*/ 1489961 h 2370204"/>
              <a:gd name="connsiteX1470" fmla="*/ 2057542 w 2397257"/>
              <a:gd name="connsiteY1470" fmla="*/ 1484759 h 2370204"/>
              <a:gd name="connsiteX1471" fmla="*/ 2073670 w 2397257"/>
              <a:gd name="connsiteY1471" fmla="*/ 1500887 h 2370204"/>
              <a:gd name="connsiteX1472" fmla="*/ 2057542 w 2397257"/>
              <a:gd name="connsiteY1472" fmla="*/ 1517015 h 2370204"/>
              <a:gd name="connsiteX1473" fmla="*/ 2041414 w 2397257"/>
              <a:gd name="connsiteY1473" fmla="*/ 1500887 h 2370204"/>
              <a:gd name="connsiteX1474" fmla="*/ 2057542 w 2397257"/>
              <a:gd name="connsiteY1474" fmla="*/ 1484759 h 2370204"/>
              <a:gd name="connsiteX1475" fmla="*/ 660182 w 2397257"/>
              <a:gd name="connsiteY1475" fmla="*/ 1484758 h 2370204"/>
              <a:gd name="connsiteX1476" fmla="*/ 676310 w 2397257"/>
              <a:gd name="connsiteY1476" fmla="*/ 1500886 h 2370204"/>
              <a:gd name="connsiteX1477" fmla="*/ 660182 w 2397257"/>
              <a:gd name="connsiteY1477" fmla="*/ 1517014 h 2370204"/>
              <a:gd name="connsiteX1478" fmla="*/ 644054 w 2397257"/>
              <a:gd name="connsiteY1478" fmla="*/ 1500886 h 2370204"/>
              <a:gd name="connsiteX1479" fmla="*/ 660182 w 2397257"/>
              <a:gd name="connsiteY1479" fmla="*/ 1484758 h 2370204"/>
              <a:gd name="connsiteX1480" fmla="*/ 1739675 w 2397257"/>
              <a:gd name="connsiteY1480" fmla="*/ 1480596 h 2370204"/>
              <a:gd name="connsiteX1481" fmla="*/ 1757363 w 2397257"/>
              <a:gd name="connsiteY1481" fmla="*/ 1497764 h 2370204"/>
              <a:gd name="connsiteX1482" fmla="*/ 1739675 w 2397257"/>
              <a:gd name="connsiteY1482" fmla="*/ 1514932 h 2370204"/>
              <a:gd name="connsiteX1483" fmla="*/ 1721987 w 2397257"/>
              <a:gd name="connsiteY1483" fmla="*/ 1497764 h 2370204"/>
              <a:gd name="connsiteX1484" fmla="*/ 1739675 w 2397257"/>
              <a:gd name="connsiteY1484" fmla="*/ 1480596 h 2370204"/>
              <a:gd name="connsiteX1485" fmla="*/ 906774 w 2397257"/>
              <a:gd name="connsiteY1485" fmla="*/ 1472273 h 2370204"/>
              <a:gd name="connsiteX1486" fmla="*/ 907294 w 2397257"/>
              <a:gd name="connsiteY1486" fmla="*/ 1472793 h 2370204"/>
              <a:gd name="connsiteX1487" fmla="*/ 906774 w 2397257"/>
              <a:gd name="connsiteY1487" fmla="*/ 1473313 h 2370204"/>
              <a:gd name="connsiteX1488" fmla="*/ 906254 w 2397257"/>
              <a:gd name="connsiteY1488" fmla="*/ 1472793 h 2370204"/>
              <a:gd name="connsiteX1489" fmla="*/ 906774 w 2397257"/>
              <a:gd name="connsiteY1489" fmla="*/ 1472273 h 2370204"/>
              <a:gd name="connsiteX1490" fmla="*/ 178442 w 2397257"/>
              <a:gd name="connsiteY1490" fmla="*/ 1472273 h 2370204"/>
              <a:gd name="connsiteX1491" fmla="*/ 181043 w 2397257"/>
              <a:gd name="connsiteY1491" fmla="*/ 1474874 h 2370204"/>
              <a:gd name="connsiteX1492" fmla="*/ 178442 w 2397257"/>
              <a:gd name="connsiteY1492" fmla="*/ 1477475 h 2370204"/>
              <a:gd name="connsiteX1493" fmla="*/ 175841 w 2397257"/>
              <a:gd name="connsiteY1493" fmla="*/ 1474874 h 2370204"/>
              <a:gd name="connsiteX1494" fmla="*/ 178442 w 2397257"/>
              <a:gd name="connsiteY1494" fmla="*/ 1472273 h 2370204"/>
              <a:gd name="connsiteX1495" fmla="*/ 2140260 w 2397257"/>
              <a:gd name="connsiteY1495" fmla="*/ 1470192 h 2370204"/>
              <a:gd name="connsiteX1496" fmla="*/ 2154827 w 2397257"/>
              <a:gd name="connsiteY1496" fmla="*/ 1485279 h 2370204"/>
              <a:gd name="connsiteX1497" fmla="*/ 2140260 w 2397257"/>
              <a:gd name="connsiteY1497" fmla="*/ 1500366 h 2370204"/>
              <a:gd name="connsiteX1498" fmla="*/ 2125693 w 2397257"/>
              <a:gd name="connsiteY1498" fmla="*/ 1485279 h 2370204"/>
              <a:gd name="connsiteX1499" fmla="*/ 2140260 w 2397257"/>
              <a:gd name="connsiteY1499" fmla="*/ 1470192 h 2370204"/>
              <a:gd name="connsiteX1500" fmla="*/ 572262 w 2397257"/>
              <a:gd name="connsiteY1500" fmla="*/ 1468110 h 2370204"/>
              <a:gd name="connsiteX1501" fmla="*/ 592031 w 2397257"/>
              <a:gd name="connsiteY1501" fmla="*/ 1487879 h 2370204"/>
              <a:gd name="connsiteX1502" fmla="*/ 572262 w 2397257"/>
              <a:gd name="connsiteY1502" fmla="*/ 1507648 h 2370204"/>
              <a:gd name="connsiteX1503" fmla="*/ 552493 w 2397257"/>
              <a:gd name="connsiteY1503" fmla="*/ 1487879 h 2370204"/>
              <a:gd name="connsiteX1504" fmla="*/ 572262 w 2397257"/>
              <a:gd name="connsiteY1504" fmla="*/ 1468110 h 2370204"/>
              <a:gd name="connsiteX1505" fmla="*/ 1826035 w 2397257"/>
              <a:gd name="connsiteY1505" fmla="*/ 1462908 h 2370204"/>
              <a:gd name="connsiteX1506" fmla="*/ 1845804 w 2397257"/>
              <a:gd name="connsiteY1506" fmla="*/ 1482677 h 2370204"/>
              <a:gd name="connsiteX1507" fmla="*/ 1826035 w 2397257"/>
              <a:gd name="connsiteY1507" fmla="*/ 1502446 h 2370204"/>
              <a:gd name="connsiteX1508" fmla="*/ 1806266 w 2397257"/>
              <a:gd name="connsiteY1508" fmla="*/ 1482677 h 2370204"/>
              <a:gd name="connsiteX1509" fmla="*/ 1826035 w 2397257"/>
              <a:gd name="connsiteY1509" fmla="*/ 1462908 h 2370204"/>
              <a:gd name="connsiteX1510" fmla="*/ 809490 w 2397257"/>
              <a:gd name="connsiteY1510" fmla="*/ 1462908 h 2370204"/>
              <a:gd name="connsiteX1511" fmla="*/ 811571 w 2397257"/>
              <a:gd name="connsiteY1511" fmla="*/ 1465509 h 2370204"/>
              <a:gd name="connsiteX1512" fmla="*/ 809490 w 2397257"/>
              <a:gd name="connsiteY1512" fmla="*/ 1468110 h 2370204"/>
              <a:gd name="connsiteX1513" fmla="*/ 807409 w 2397257"/>
              <a:gd name="connsiteY1513" fmla="*/ 1465509 h 2370204"/>
              <a:gd name="connsiteX1514" fmla="*/ 809490 w 2397257"/>
              <a:gd name="connsiteY1514" fmla="*/ 1462908 h 2370204"/>
              <a:gd name="connsiteX1515" fmla="*/ 1587766 w 2397257"/>
              <a:gd name="connsiteY1515" fmla="*/ 1460827 h 2370204"/>
              <a:gd name="connsiteX1516" fmla="*/ 1588807 w 2397257"/>
              <a:gd name="connsiteY1516" fmla="*/ 1461868 h 2370204"/>
              <a:gd name="connsiteX1517" fmla="*/ 1587766 w 2397257"/>
              <a:gd name="connsiteY1517" fmla="*/ 1462909 h 2370204"/>
              <a:gd name="connsiteX1518" fmla="*/ 1586725 w 2397257"/>
              <a:gd name="connsiteY1518" fmla="*/ 1461868 h 2370204"/>
              <a:gd name="connsiteX1519" fmla="*/ 1587766 w 2397257"/>
              <a:gd name="connsiteY1519" fmla="*/ 1460827 h 2370204"/>
              <a:gd name="connsiteX1520" fmla="*/ 2220895 w 2397257"/>
              <a:gd name="connsiteY1520" fmla="*/ 1457706 h 2370204"/>
              <a:gd name="connsiteX1521" fmla="*/ 2231820 w 2397257"/>
              <a:gd name="connsiteY1521" fmla="*/ 1469151 h 2370204"/>
              <a:gd name="connsiteX1522" fmla="*/ 2220895 w 2397257"/>
              <a:gd name="connsiteY1522" fmla="*/ 1480596 h 2370204"/>
              <a:gd name="connsiteX1523" fmla="*/ 2209970 w 2397257"/>
              <a:gd name="connsiteY1523" fmla="*/ 1469151 h 2370204"/>
              <a:gd name="connsiteX1524" fmla="*/ 2220895 w 2397257"/>
              <a:gd name="connsiteY1524" fmla="*/ 1457706 h 2370204"/>
              <a:gd name="connsiteX1525" fmla="*/ 487983 w 2397257"/>
              <a:gd name="connsiteY1525" fmla="*/ 1457706 h 2370204"/>
              <a:gd name="connsiteX1526" fmla="*/ 502550 w 2397257"/>
              <a:gd name="connsiteY1526" fmla="*/ 1472793 h 2370204"/>
              <a:gd name="connsiteX1527" fmla="*/ 487983 w 2397257"/>
              <a:gd name="connsiteY1527" fmla="*/ 1487880 h 2370204"/>
              <a:gd name="connsiteX1528" fmla="*/ 473416 w 2397257"/>
              <a:gd name="connsiteY1528" fmla="*/ 1472793 h 2370204"/>
              <a:gd name="connsiteX1529" fmla="*/ 487983 w 2397257"/>
              <a:gd name="connsiteY1529" fmla="*/ 1457706 h 2370204"/>
              <a:gd name="connsiteX1530" fmla="*/ 98325 w 2397257"/>
              <a:gd name="connsiteY1530" fmla="*/ 1457706 h 2370204"/>
              <a:gd name="connsiteX1531" fmla="*/ 99886 w 2397257"/>
              <a:gd name="connsiteY1531" fmla="*/ 1460307 h 2370204"/>
              <a:gd name="connsiteX1532" fmla="*/ 98325 w 2397257"/>
              <a:gd name="connsiteY1532" fmla="*/ 1462908 h 2370204"/>
              <a:gd name="connsiteX1533" fmla="*/ 96764 w 2397257"/>
              <a:gd name="connsiteY1533" fmla="*/ 1460307 h 2370204"/>
              <a:gd name="connsiteX1534" fmla="*/ 98325 w 2397257"/>
              <a:gd name="connsiteY1534" fmla="*/ 1457706 h 2370204"/>
              <a:gd name="connsiteX1535" fmla="*/ 2299972 w 2397257"/>
              <a:gd name="connsiteY1535" fmla="*/ 1448342 h 2370204"/>
              <a:gd name="connsiteX1536" fmla="*/ 2303614 w 2397257"/>
              <a:gd name="connsiteY1536" fmla="*/ 1451984 h 2370204"/>
              <a:gd name="connsiteX1537" fmla="*/ 2299972 w 2397257"/>
              <a:gd name="connsiteY1537" fmla="*/ 1455626 h 2370204"/>
              <a:gd name="connsiteX1538" fmla="*/ 2296330 w 2397257"/>
              <a:gd name="connsiteY1538" fmla="*/ 1451984 h 2370204"/>
              <a:gd name="connsiteX1539" fmla="*/ 2299972 w 2397257"/>
              <a:gd name="connsiteY1539" fmla="*/ 1448342 h 2370204"/>
              <a:gd name="connsiteX1540" fmla="*/ 405265 w 2397257"/>
              <a:gd name="connsiteY1540" fmla="*/ 1448341 h 2370204"/>
              <a:gd name="connsiteX1541" fmla="*/ 416190 w 2397257"/>
              <a:gd name="connsiteY1541" fmla="*/ 1458226 h 2370204"/>
              <a:gd name="connsiteX1542" fmla="*/ 405265 w 2397257"/>
              <a:gd name="connsiteY1542" fmla="*/ 1468111 h 2370204"/>
              <a:gd name="connsiteX1543" fmla="*/ 394340 w 2397257"/>
              <a:gd name="connsiteY1543" fmla="*/ 1458226 h 2370204"/>
              <a:gd name="connsiteX1544" fmla="*/ 405265 w 2397257"/>
              <a:gd name="connsiteY1544" fmla="*/ 1448341 h 2370204"/>
              <a:gd name="connsiteX1545" fmla="*/ 1910314 w 2397257"/>
              <a:gd name="connsiteY1545" fmla="*/ 1445220 h 2370204"/>
              <a:gd name="connsiteX1546" fmla="*/ 1932164 w 2397257"/>
              <a:gd name="connsiteY1546" fmla="*/ 1467590 h 2370204"/>
              <a:gd name="connsiteX1547" fmla="*/ 1910314 w 2397257"/>
              <a:gd name="connsiteY1547" fmla="*/ 1489960 h 2370204"/>
              <a:gd name="connsiteX1548" fmla="*/ 1888464 w 2397257"/>
              <a:gd name="connsiteY1548" fmla="*/ 1467590 h 2370204"/>
              <a:gd name="connsiteX1549" fmla="*/ 1910314 w 2397257"/>
              <a:gd name="connsiteY1549" fmla="*/ 1445220 h 2370204"/>
              <a:gd name="connsiteX1550" fmla="*/ 1679328 w 2397257"/>
              <a:gd name="connsiteY1550" fmla="*/ 1443139 h 2370204"/>
              <a:gd name="connsiteX1551" fmla="*/ 1685571 w 2397257"/>
              <a:gd name="connsiteY1551" fmla="*/ 1449382 h 2370204"/>
              <a:gd name="connsiteX1552" fmla="*/ 1679328 w 2397257"/>
              <a:gd name="connsiteY1552" fmla="*/ 1455625 h 2370204"/>
              <a:gd name="connsiteX1553" fmla="*/ 1673085 w 2397257"/>
              <a:gd name="connsiteY1553" fmla="*/ 1449382 h 2370204"/>
              <a:gd name="connsiteX1554" fmla="*/ 1679328 w 2397257"/>
              <a:gd name="connsiteY1554" fmla="*/ 1443139 h 2370204"/>
              <a:gd name="connsiteX1555" fmla="*/ 18729 w 2397257"/>
              <a:gd name="connsiteY1555" fmla="*/ 1443139 h 2370204"/>
              <a:gd name="connsiteX1556" fmla="*/ 19770 w 2397257"/>
              <a:gd name="connsiteY1556" fmla="*/ 1444180 h 2370204"/>
              <a:gd name="connsiteX1557" fmla="*/ 18729 w 2397257"/>
              <a:gd name="connsiteY1557" fmla="*/ 1445221 h 2370204"/>
              <a:gd name="connsiteX1558" fmla="*/ 17688 w 2397257"/>
              <a:gd name="connsiteY1558" fmla="*/ 1444180 h 2370204"/>
              <a:gd name="connsiteX1559" fmla="*/ 18729 w 2397257"/>
              <a:gd name="connsiteY1559" fmla="*/ 1443139 h 2370204"/>
              <a:gd name="connsiteX1560" fmla="*/ 720530 w 2397257"/>
              <a:gd name="connsiteY1560" fmla="*/ 1437937 h 2370204"/>
              <a:gd name="connsiteX1561" fmla="*/ 735617 w 2397257"/>
              <a:gd name="connsiteY1561" fmla="*/ 1453024 h 2370204"/>
              <a:gd name="connsiteX1562" fmla="*/ 720530 w 2397257"/>
              <a:gd name="connsiteY1562" fmla="*/ 1468111 h 2370204"/>
              <a:gd name="connsiteX1563" fmla="*/ 705443 w 2397257"/>
              <a:gd name="connsiteY1563" fmla="*/ 1453024 h 2370204"/>
              <a:gd name="connsiteX1564" fmla="*/ 720530 w 2397257"/>
              <a:gd name="connsiteY1564" fmla="*/ 1437937 h 2370204"/>
              <a:gd name="connsiteX1565" fmla="*/ 323589 w 2397257"/>
              <a:gd name="connsiteY1565" fmla="*/ 1435856 h 2370204"/>
              <a:gd name="connsiteX1566" fmla="*/ 329832 w 2397257"/>
              <a:gd name="connsiteY1566" fmla="*/ 1442099 h 2370204"/>
              <a:gd name="connsiteX1567" fmla="*/ 323589 w 2397257"/>
              <a:gd name="connsiteY1567" fmla="*/ 1448342 h 2370204"/>
              <a:gd name="connsiteX1568" fmla="*/ 317346 w 2397257"/>
              <a:gd name="connsiteY1568" fmla="*/ 1442099 h 2370204"/>
              <a:gd name="connsiteX1569" fmla="*/ 323589 w 2397257"/>
              <a:gd name="connsiteY1569" fmla="*/ 1435856 h 2370204"/>
              <a:gd name="connsiteX1570" fmla="*/ 1993553 w 2397257"/>
              <a:gd name="connsiteY1570" fmla="*/ 1432735 h 2370204"/>
              <a:gd name="connsiteX1571" fmla="*/ 2012282 w 2397257"/>
              <a:gd name="connsiteY1571" fmla="*/ 1451464 h 2370204"/>
              <a:gd name="connsiteX1572" fmla="*/ 1993553 w 2397257"/>
              <a:gd name="connsiteY1572" fmla="*/ 1470193 h 2370204"/>
              <a:gd name="connsiteX1573" fmla="*/ 1974824 w 2397257"/>
              <a:gd name="connsiteY1573" fmla="*/ 1451464 h 2370204"/>
              <a:gd name="connsiteX1574" fmla="*/ 1993553 w 2397257"/>
              <a:gd name="connsiteY1574" fmla="*/ 1432735 h 2370204"/>
              <a:gd name="connsiteX1575" fmla="*/ 242951 w 2397257"/>
              <a:gd name="connsiteY1575" fmla="*/ 1421290 h 2370204"/>
              <a:gd name="connsiteX1576" fmla="*/ 247633 w 2397257"/>
              <a:gd name="connsiteY1576" fmla="*/ 1425972 h 2370204"/>
              <a:gd name="connsiteX1577" fmla="*/ 242951 w 2397257"/>
              <a:gd name="connsiteY1577" fmla="*/ 1430654 h 2370204"/>
              <a:gd name="connsiteX1578" fmla="*/ 238269 w 2397257"/>
              <a:gd name="connsiteY1578" fmla="*/ 1425972 h 2370204"/>
              <a:gd name="connsiteX1579" fmla="*/ 242951 w 2397257"/>
              <a:gd name="connsiteY1579" fmla="*/ 1421290 h 2370204"/>
              <a:gd name="connsiteX1580" fmla="*/ 1764647 w 2397257"/>
              <a:gd name="connsiteY1580" fmla="*/ 1421289 h 2370204"/>
              <a:gd name="connsiteX1581" fmla="*/ 1777133 w 2397257"/>
              <a:gd name="connsiteY1581" fmla="*/ 1434815 h 2370204"/>
              <a:gd name="connsiteX1582" fmla="*/ 1764647 w 2397257"/>
              <a:gd name="connsiteY1582" fmla="*/ 1448341 h 2370204"/>
              <a:gd name="connsiteX1583" fmla="*/ 1752161 w 2397257"/>
              <a:gd name="connsiteY1583" fmla="*/ 1434815 h 2370204"/>
              <a:gd name="connsiteX1584" fmla="*/ 1764647 w 2397257"/>
              <a:gd name="connsiteY1584" fmla="*/ 1421289 h 2370204"/>
              <a:gd name="connsiteX1585" fmla="*/ 2075230 w 2397257"/>
              <a:gd name="connsiteY1585" fmla="*/ 1418168 h 2370204"/>
              <a:gd name="connsiteX1586" fmla="*/ 2091358 w 2397257"/>
              <a:gd name="connsiteY1586" fmla="*/ 1435336 h 2370204"/>
              <a:gd name="connsiteX1587" fmla="*/ 2075230 w 2397257"/>
              <a:gd name="connsiteY1587" fmla="*/ 1452504 h 2370204"/>
              <a:gd name="connsiteX1588" fmla="*/ 2059102 w 2397257"/>
              <a:gd name="connsiteY1588" fmla="*/ 1435336 h 2370204"/>
              <a:gd name="connsiteX1589" fmla="*/ 2075230 w 2397257"/>
              <a:gd name="connsiteY1589" fmla="*/ 1418168 h 2370204"/>
              <a:gd name="connsiteX1590" fmla="*/ 633650 w 2397257"/>
              <a:gd name="connsiteY1590" fmla="*/ 1418168 h 2370204"/>
              <a:gd name="connsiteX1591" fmla="*/ 653419 w 2397257"/>
              <a:gd name="connsiteY1591" fmla="*/ 1437937 h 2370204"/>
              <a:gd name="connsiteX1592" fmla="*/ 633650 w 2397257"/>
              <a:gd name="connsiteY1592" fmla="*/ 1457706 h 2370204"/>
              <a:gd name="connsiteX1593" fmla="*/ 613881 w 2397257"/>
              <a:gd name="connsiteY1593" fmla="*/ 1437937 h 2370204"/>
              <a:gd name="connsiteX1594" fmla="*/ 633650 w 2397257"/>
              <a:gd name="connsiteY1594" fmla="*/ 1418168 h 2370204"/>
              <a:gd name="connsiteX1595" fmla="*/ 1530019 w 2397257"/>
              <a:gd name="connsiteY1595" fmla="*/ 1416087 h 2370204"/>
              <a:gd name="connsiteX1596" fmla="*/ 1530539 w 2397257"/>
              <a:gd name="connsiteY1596" fmla="*/ 1416607 h 2370204"/>
              <a:gd name="connsiteX1597" fmla="*/ 1530019 w 2397257"/>
              <a:gd name="connsiteY1597" fmla="*/ 1417127 h 2370204"/>
              <a:gd name="connsiteX1598" fmla="*/ 1529499 w 2397257"/>
              <a:gd name="connsiteY1598" fmla="*/ 1416607 h 2370204"/>
              <a:gd name="connsiteX1599" fmla="*/ 1530019 w 2397257"/>
              <a:gd name="connsiteY1599" fmla="*/ 1416087 h 2370204"/>
              <a:gd name="connsiteX1600" fmla="*/ 868797 w 2397257"/>
              <a:gd name="connsiteY1600" fmla="*/ 1416087 h 2370204"/>
              <a:gd name="connsiteX1601" fmla="*/ 870878 w 2397257"/>
              <a:gd name="connsiteY1601" fmla="*/ 1418688 h 2370204"/>
              <a:gd name="connsiteX1602" fmla="*/ 868797 w 2397257"/>
              <a:gd name="connsiteY1602" fmla="*/ 1421289 h 2370204"/>
              <a:gd name="connsiteX1603" fmla="*/ 866716 w 2397257"/>
              <a:gd name="connsiteY1603" fmla="*/ 1418688 h 2370204"/>
              <a:gd name="connsiteX1604" fmla="*/ 868797 w 2397257"/>
              <a:gd name="connsiteY1604" fmla="*/ 1416087 h 2370204"/>
              <a:gd name="connsiteX1605" fmla="*/ 550933 w 2397257"/>
              <a:gd name="connsiteY1605" fmla="*/ 1405682 h 2370204"/>
              <a:gd name="connsiteX1606" fmla="*/ 569142 w 2397257"/>
              <a:gd name="connsiteY1606" fmla="*/ 1424411 h 2370204"/>
              <a:gd name="connsiteX1607" fmla="*/ 550933 w 2397257"/>
              <a:gd name="connsiteY1607" fmla="*/ 1443140 h 2370204"/>
              <a:gd name="connsiteX1608" fmla="*/ 532724 w 2397257"/>
              <a:gd name="connsiteY1608" fmla="*/ 1424411 h 2370204"/>
              <a:gd name="connsiteX1609" fmla="*/ 550933 w 2397257"/>
              <a:gd name="connsiteY1609" fmla="*/ 1405682 h 2370204"/>
              <a:gd name="connsiteX1610" fmla="*/ 164916 w 2397257"/>
              <a:gd name="connsiteY1610" fmla="*/ 1405682 h 2370204"/>
              <a:gd name="connsiteX1611" fmla="*/ 168558 w 2397257"/>
              <a:gd name="connsiteY1611" fmla="*/ 1409324 h 2370204"/>
              <a:gd name="connsiteX1612" fmla="*/ 164916 w 2397257"/>
              <a:gd name="connsiteY1612" fmla="*/ 1412966 h 2370204"/>
              <a:gd name="connsiteX1613" fmla="*/ 161274 w 2397257"/>
              <a:gd name="connsiteY1613" fmla="*/ 1409324 h 2370204"/>
              <a:gd name="connsiteX1614" fmla="*/ 164916 w 2397257"/>
              <a:gd name="connsiteY1614" fmla="*/ 1405682 h 2370204"/>
              <a:gd name="connsiteX1615" fmla="*/ 2154306 w 2397257"/>
              <a:gd name="connsiteY1615" fmla="*/ 1403602 h 2370204"/>
              <a:gd name="connsiteX1616" fmla="*/ 2170434 w 2397257"/>
              <a:gd name="connsiteY1616" fmla="*/ 1419730 h 2370204"/>
              <a:gd name="connsiteX1617" fmla="*/ 2154306 w 2397257"/>
              <a:gd name="connsiteY1617" fmla="*/ 1435858 h 2370204"/>
              <a:gd name="connsiteX1618" fmla="*/ 2138178 w 2397257"/>
              <a:gd name="connsiteY1618" fmla="*/ 1419730 h 2370204"/>
              <a:gd name="connsiteX1619" fmla="*/ 2154306 w 2397257"/>
              <a:gd name="connsiteY1619" fmla="*/ 1403602 h 2370204"/>
              <a:gd name="connsiteX1620" fmla="*/ 1848405 w 2397257"/>
              <a:gd name="connsiteY1620" fmla="*/ 1396318 h 2370204"/>
              <a:gd name="connsiteX1621" fmla="*/ 1870775 w 2397257"/>
              <a:gd name="connsiteY1621" fmla="*/ 1418688 h 2370204"/>
              <a:gd name="connsiteX1622" fmla="*/ 1848405 w 2397257"/>
              <a:gd name="connsiteY1622" fmla="*/ 1441058 h 2370204"/>
              <a:gd name="connsiteX1623" fmla="*/ 1826035 w 2397257"/>
              <a:gd name="connsiteY1623" fmla="*/ 1418688 h 2370204"/>
              <a:gd name="connsiteX1624" fmla="*/ 1848405 w 2397257"/>
              <a:gd name="connsiteY1624" fmla="*/ 1396318 h 2370204"/>
              <a:gd name="connsiteX1625" fmla="*/ 780877 w 2397257"/>
              <a:gd name="connsiteY1625" fmla="*/ 1396318 h 2370204"/>
              <a:gd name="connsiteX1626" fmla="*/ 789721 w 2397257"/>
              <a:gd name="connsiteY1626" fmla="*/ 1404642 h 2370204"/>
              <a:gd name="connsiteX1627" fmla="*/ 780877 w 2397257"/>
              <a:gd name="connsiteY1627" fmla="*/ 1412966 h 2370204"/>
              <a:gd name="connsiteX1628" fmla="*/ 772033 w 2397257"/>
              <a:gd name="connsiteY1628" fmla="*/ 1404642 h 2370204"/>
              <a:gd name="connsiteX1629" fmla="*/ 780877 w 2397257"/>
              <a:gd name="connsiteY1629" fmla="*/ 1396318 h 2370204"/>
              <a:gd name="connsiteX1630" fmla="*/ 86880 w 2397257"/>
              <a:gd name="connsiteY1630" fmla="*/ 1391116 h 2370204"/>
              <a:gd name="connsiteX1631" fmla="*/ 89481 w 2397257"/>
              <a:gd name="connsiteY1631" fmla="*/ 1393717 h 2370204"/>
              <a:gd name="connsiteX1632" fmla="*/ 86880 w 2397257"/>
              <a:gd name="connsiteY1632" fmla="*/ 1396318 h 2370204"/>
              <a:gd name="connsiteX1633" fmla="*/ 84279 w 2397257"/>
              <a:gd name="connsiteY1633" fmla="*/ 1393717 h 2370204"/>
              <a:gd name="connsiteX1634" fmla="*/ 86880 w 2397257"/>
              <a:gd name="connsiteY1634" fmla="*/ 1391116 h 2370204"/>
              <a:gd name="connsiteX1635" fmla="*/ 469255 w 2397257"/>
              <a:gd name="connsiteY1635" fmla="*/ 1391115 h 2370204"/>
              <a:gd name="connsiteX1636" fmla="*/ 487984 w 2397257"/>
              <a:gd name="connsiteY1636" fmla="*/ 1408283 h 2370204"/>
              <a:gd name="connsiteX1637" fmla="*/ 469255 w 2397257"/>
              <a:gd name="connsiteY1637" fmla="*/ 1425451 h 2370204"/>
              <a:gd name="connsiteX1638" fmla="*/ 450526 w 2397257"/>
              <a:gd name="connsiteY1638" fmla="*/ 1408283 h 2370204"/>
              <a:gd name="connsiteX1639" fmla="*/ 469255 w 2397257"/>
              <a:gd name="connsiteY1639" fmla="*/ 1391115 h 2370204"/>
              <a:gd name="connsiteX1640" fmla="*/ 2232860 w 2397257"/>
              <a:gd name="connsiteY1640" fmla="*/ 1389035 h 2370204"/>
              <a:gd name="connsiteX1641" fmla="*/ 2246386 w 2397257"/>
              <a:gd name="connsiteY1641" fmla="*/ 1402561 h 2370204"/>
              <a:gd name="connsiteX1642" fmla="*/ 2232860 w 2397257"/>
              <a:gd name="connsiteY1642" fmla="*/ 1416087 h 2370204"/>
              <a:gd name="connsiteX1643" fmla="*/ 2219334 w 2397257"/>
              <a:gd name="connsiteY1643" fmla="*/ 1402561 h 2370204"/>
              <a:gd name="connsiteX1644" fmla="*/ 2232860 w 2397257"/>
              <a:gd name="connsiteY1644" fmla="*/ 1389035 h 2370204"/>
              <a:gd name="connsiteX1645" fmla="*/ 2310897 w 2397257"/>
              <a:gd name="connsiteY1645" fmla="*/ 1380711 h 2370204"/>
              <a:gd name="connsiteX1646" fmla="*/ 2316100 w 2397257"/>
              <a:gd name="connsiteY1646" fmla="*/ 1385914 h 2370204"/>
              <a:gd name="connsiteX1647" fmla="*/ 2310897 w 2397257"/>
              <a:gd name="connsiteY1647" fmla="*/ 1391117 h 2370204"/>
              <a:gd name="connsiteX1648" fmla="*/ 2305694 w 2397257"/>
              <a:gd name="connsiteY1648" fmla="*/ 1385914 h 2370204"/>
              <a:gd name="connsiteX1649" fmla="*/ 2310897 w 2397257"/>
              <a:gd name="connsiteY1649" fmla="*/ 1380711 h 2370204"/>
              <a:gd name="connsiteX1650" fmla="*/ 1929043 w 2397257"/>
              <a:gd name="connsiteY1650" fmla="*/ 1380711 h 2370204"/>
              <a:gd name="connsiteX1651" fmla="*/ 1949853 w 2397257"/>
              <a:gd name="connsiteY1651" fmla="*/ 1403081 h 2370204"/>
              <a:gd name="connsiteX1652" fmla="*/ 1929043 w 2397257"/>
              <a:gd name="connsiteY1652" fmla="*/ 1425451 h 2370204"/>
              <a:gd name="connsiteX1653" fmla="*/ 1908233 w 2397257"/>
              <a:gd name="connsiteY1653" fmla="*/ 1403081 h 2370204"/>
              <a:gd name="connsiteX1654" fmla="*/ 1929043 w 2397257"/>
              <a:gd name="connsiteY1654" fmla="*/ 1380711 h 2370204"/>
              <a:gd name="connsiteX1655" fmla="*/ 390178 w 2397257"/>
              <a:gd name="connsiteY1655" fmla="*/ 1378630 h 2370204"/>
              <a:gd name="connsiteX1656" fmla="*/ 403704 w 2397257"/>
              <a:gd name="connsiteY1656" fmla="*/ 1392156 h 2370204"/>
              <a:gd name="connsiteX1657" fmla="*/ 390178 w 2397257"/>
              <a:gd name="connsiteY1657" fmla="*/ 1405682 h 2370204"/>
              <a:gd name="connsiteX1658" fmla="*/ 376652 w 2397257"/>
              <a:gd name="connsiteY1658" fmla="*/ 1392156 h 2370204"/>
              <a:gd name="connsiteX1659" fmla="*/ 390178 w 2397257"/>
              <a:gd name="connsiteY1659" fmla="*/ 1378630 h 2370204"/>
              <a:gd name="connsiteX1660" fmla="*/ 1701177 w 2397257"/>
              <a:gd name="connsiteY1660" fmla="*/ 1376549 h 2370204"/>
              <a:gd name="connsiteX1661" fmla="*/ 1712622 w 2397257"/>
              <a:gd name="connsiteY1661" fmla="*/ 1386434 h 2370204"/>
              <a:gd name="connsiteX1662" fmla="*/ 1701177 w 2397257"/>
              <a:gd name="connsiteY1662" fmla="*/ 1396319 h 2370204"/>
              <a:gd name="connsiteX1663" fmla="*/ 1689732 w 2397257"/>
              <a:gd name="connsiteY1663" fmla="*/ 1386434 h 2370204"/>
              <a:gd name="connsiteX1664" fmla="*/ 1701177 w 2397257"/>
              <a:gd name="connsiteY1664" fmla="*/ 1376549 h 2370204"/>
              <a:gd name="connsiteX1665" fmla="*/ 9365 w 2397257"/>
              <a:gd name="connsiteY1665" fmla="*/ 1376549 h 2370204"/>
              <a:gd name="connsiteX1666" fmla="*/ 10406 w 2397257"/>
              <a:gd name="connsiteY1666" fmla="*/ 1377590 h 2370204"/>
              <a:gd name="connsiteX1667" fmla="*/ 9365 w 2397257"/>
              <a:gd name="connsiteY1667" fmla="*/ 1378631 h 2370204"/>
              <a:gd name="connsiteX1668" fmla="*/ 8324 w 2397257"/>
              <a:gd name="connsiteY1668" fmla="*/ 1377590 h 2370204"/>
              <a:gd name="connsiteX1669" fmla="*/ 9365 w 2397257"/>
              <a:gd name="connsiteY1669" fmla="*/ 1376549 h 2370204"/>
              <a:gd name="connsiteX1670" fmla="*/ 696599 w 2397257"/>
              <a:gd name="connsiteY1670" fmla="*/ 1373427 h 2370204"/>
              <a:gd name="connsiteX1671" fmla="*/ 712727 w 2397257"/>
              <a:gd name="connsiteY1671" fmla="*/ 1389555 h 2370204"/>
              <a:gd name="connsiteX1672" fmla="*/ 696599 w 2397257"/>
              <a:gd name="connsiteY1672" fmla="*/ 1405683 h 2370204"/>
              <a:gd name="connsiteX1673" fmla="*/ 680471 w 2397257"/>
              <a:gd name="connsiteY1673" fmla="*/ 1389555 h 2370204"/>
              <a:gd name="connsiteX1674" fmla="*/ 696599 w 2397257"/>
              <a:gd name="connsiteY1674" fmla="*/ 1373427 h 2370204"/>
              <a:gd name="connsiteX1675" fmla="*/ 2008119 w 2397257"/>
              <a:gd name="connsiteY1675" fmla="*/ 1369266 h 2370204"/>
              <a:gd name="connsiteX1676" fmla="*/ 2026848 w 2397257"/>
              <a:gd name="connsiteY1676" fmla="*/ 1387475 h 2370204"/>
              <a:gd name="connsiteX1677" fmla="*/ 2008119 w 2397257"/>
              <a:gd name="connsiteY1677" fmla="*/ 1405684 h 2370204"/>
              <a:gd name="connsiteX1678" fmla="*/ 1989390 w 2397257"/>
              <a:gd name="connsiteY1678" fmla="*/ 1387475 h 2370204"/>
              <a:gd name="connsiteX1679" fmla="*/ 2008119 w 2397257"/>
              <a:gd name="connsiteY1679" fmla="*/ 1369266 h 2370204"/>
              <a:gd name="connsiteX1680" fmla="*/ 311103 w 2397257"/>
              <a:gd name="connsiteY1680" fmla="*/ 1369266 h 2370204"/>
              <a:gd name="connsiteX1681" fmla="*/ 319427 w 2397257"/>
              <a:gd name="connsiteY1681" fmla="*/ 1377590 h 2370204"/>
              <a:gd name="connsiteX1682" fmla="*/ 311103 w 2397257"/>
              <a:gd name="connsiteY1682" fmla="*/ 1385914 h 2370204"/>
              <a:gd name="connsiteX1683" fmla="*/ 302779 w 2397257"/>
              <a:gd name="connsiteY1683" fmla="*/ 1377590 h 2370204"/>
              <a:gd name="connsiteX1684" fmla="*/ 311103 w 2397257"/>
              <a:gd name="connsiteY1684" fmla="*/ 1369266 h 2370204"/>
              <a:gd name="connsiteX1685" fmla="*/ 2388933 w 2397257"/>
              <a:gd name="connsiteY1685" fmla="*/ 1366144 h 2370204"/>
              <a:gd name="connsiteX1686" fmla="*/ 2389974 w 2397257"/>
              <a:gd name="connsiteY1686" fmla="*/ 1368746 h 2370204"/>
              <a:gd name="connsiteX1687" fmla="*/ 2388933 w 2397257"/>
              <a:gd name="connsiteY1687" fmla="*/ 1371348 h 2370204"/>
              <a:gd name="connsiteX1688" fmla="*/ 2387892 w 2397257"/>
              <a:gd name="connsiteY1688" fmla="*/ 1368746 h 2370204"/>
              <a:gd name="connsiteX1689" fmla="*/ 2388933 w 2397257"/>
              <a:gd name="connsiteY1689" fmla="*/ 1366144 h 2370204"/>
              <a:gd name="connsiteX1690" fmla="*/ 232027 w 2397257"/>
              <a:gd name="connsiteY1690" fmla="*/ 1353659 h 2370204"/>
              <a:gd name="connsiteX1691" fmla="*/ 238270 w 2397257"/>
              <a:gd name="connsiteY1691" fmla="*/ 1359902 h 2370204"/>
              <a:gd name="connsiteX1692" fmla="*/ 232027 w 2397257"/>
              <a:gd name="connsiteY1692" fmla="*/ 1366145 h 2370204"/>
              <a:gd name="connsiteX1693" fmla="*/ 225784 w 2397257"/>
              <a:gd name="connsiteY1693" fmla="*/ 1359902 h 2370204"/>
              <a:gd name="connsiteX1694" fmla="*/ 232027 w 2397257"/>
              <a:gd name="connsiteY1694" fmla="*/ 1353659 h 2370204"/>
              <a:gd name="connsiteX1695" fmla="*/ 1554991 w 2397257"/>
              <a:gd name="connsiteY1695" fmla="*/ 1353658 h 2370204"/>
              <a:gd name="connsiteX1696" fmla="*/ 1555511 w 2397257"/>
              <a:gd name="connsiteY1696" fmla="*/ 1354178 h 2370204"/>
              <a:gd name="connsiteX1697" fmla="*/ 1554991 w 2397257"/>
              <a:gd name="connsiteY1697" fmla="*/ 1354698 h 2370204"/>
              <a:gd name="connsiteX1698" fmla="*/ 1554471 w 2397257"/>
              <a:gd name="connsiteY1698" fmla="*/ 1354178 h 2370204"/>
              <a:gd name="connsiteX1699" fmla="*/ 1554991 w 2397257"/>
              <a:gd name="connsiteY1699" fmla="*/ 1353658 h 2370204"/>
              <a:gd name="connsiteX1700" fmla="*/ 842786 w 2397257"/>
              <a:gd name="connsiteY1700" fmla="*/ 1353658 h 2370204"/>
              <a:gd name="connsiteX1701" fmla="*/ 843827 w 2397257"/>
              <a:gd name="connsiteY1701" fmla="*/ 1356259 h 2370204"/>
              <a:gd name="connsiteX1702" fmla="*/ 842786 w 2397257"/>
              <a:gd name="connsiteY1702" fmla="*/ 1358860 h 2370204"/>
              <a:gd name="connsiteX1703" fmla="*/ 841745 w 2397257"/>
              <a:gd name="connsiteY1703" fmla="*/ 1356259 h 2370204"/>
              <a:gd name="connsiteX1704" fmla="*/ 842786 w 2397257"/>
              <a:gd name="connsiteY1704" fmla="*/ 1353658 h 2370204"/>
              <a:gd name="connsiteX1705" fmla="*/ 615442 w 2397257"/>
              <a:gd name="connsiteY1705" fmla="*/ 1353658 h 2370204"/>
              <a:gd name="connsiteX1706" fmla="*/ 636772 w 2397257"/>
              <a:gd name="connsiteY1706" fmla="*/ 1373427 h 2370204"/>
              <a:gd name="connsiteX1707" fmla="*/ 615442 w 2397257"/>
              <a:gd name="connsiteY1707" fmla="*/ 1393196 h 2370204"/>
              <a:gd name="connsiteX1708" fmla="*/ 594112 w 2397257"/>
              <a:gd name="connsiteY1708" fmla="*/ 1373427 h 2370204"/>
              <a:gd name="connsiteX1709" fmla="*/ 615442 w 2397257"/>
              <a:gd name="connsiteY1709" fmla="*/ 1353658 h 2370204"/>
              <a:gd name="connsiteX1710" fmla="*/ 2087195 w 2397257"/>
              <a:gd name="connsiteY1710" fmla="*/ 1351578 h 2370204"/>
              <a:gd name="connsiteX1711" fmla="*/ 2105924 w 2397257"/>
              <a:gd name="connsiteY1711" fmla="*/ 1370307 h 2370204"/>
              <a:gd name="connsiteX1712" fmla="*/ 2087195 w 2397257"/>
              <a:gd name="connsiteY1712" fmla="*/ 1389036 h 2370204"/>
              <a:gd name="connsiteX1713" fmla="*/ 2068466 w 2397257"/>
              <a:gd name="connsiteY1713" fmla="*/ 1370307 h 2370204"/>
              <a:gd name="connsiteX1714" fmla="*/ 2087195 w 2397257"/>
              <a:gd name="connsiteY1714" fmla="*/ 1351578 h 2370204"/>
              <a:gd name="connsiteX1715" fmla="*/ 1782856 w 2397257"/>
              <a:gd name="connsiteY1715" fmla="*/ 1351577 h 2370204"/>
              <a:gd name="connsiteX1716" fmla="*/ 1801065 w 2397257"/>
              <a:gd name="connsiteY1716" fmla="*/ 1370306 h 2370204"/>
              <a:gd name="connsiteX1717" fmla="*/ 1782856 w 2397257"/>
              <a:gd name="connsiteY1717" fmla="*/ 1389035 h 2370204"/>
              <a:gd name="connsiteX1718" fmla="*/ 1764647 w 2397257"/>
              <a:gd name="connsiteY1718" fmla="*/ 1370306 h 2370204"/>
              <a:gd name="connsiteX1719" fmla="*/ 1782856 w 2397257"/>
              <a:gd name="connsiteY1719" fmla="*/ 1351577 h 2370204"/>
              <a:gd name="connsiteX1720" fmla="*/ 535845 w 2397257"/>
              <a:gd name="connsiteY1720" fmla="*/ 1339092 h 2370204"/>
              <a:gd name="connsiteX1721" fmla="*/ 556655 w 2397257"/>
              <a:gd name="connsiteY1721" fmla="*/ 1358861 h 2370204"/>
              <a:gd name="connsiteX1722" fmla="*/ 535845 w 2397257"/>
              <a:gd name="connsiteY1722" fmla="*/ 1378630 h 2370204"/>
              <a:gd name="connsiteX1723" fmla="*/ 515035 w 2397257"/>
              <a:gd name="connsiteY1723" fmla="*/ 1358861 h 2370204"/>
              <a:gd name="connsiteX1724" fmla="*/ 535845 w 2397257"/>
              <a:gd name="connsiteY1724" fmla="*/ 1339092 h 2370204"/>
              <a:gd name="connsiteX1725" fmla="*/ 155552 w 2397257"/>
              <a:gd name="connsiteY1725" fmla="*/ 1339092 h 2370204"/>
              <a:gd name="connsiteX1726" fmla="*/ 159194 w 2397257"/>
              <a:gd name="connsiteY1726" fmla="*/ 1342734 h 2370204"/>
              <a:gd name="connsiteX1727" fmla="*/ 155552 w 2397257"/>
              <a:gd name="connsiteY1727" fmla="*/ 1346376 h 2370204"/>
              <a:gd name="connsiteX1728" fmla="*/ 151910 w 2397257"/>
              <a:gd name="connsiteY1728" fmla="*/ 1342734 h 2370204"/>
              <a:gd name="connsiteX1729" fmla="*/ 155552 w 2397257"/>
              <a:gd name="connsiteY1729" fmla="*/ 1339092 h 2370204"/>
              <a:gd name="connsiteX1730" fmla="*/ 2165230 w 2397257"/>
              <a:gd name="connsiteY1730" fmla="*/ 1337011 h 2370204"/>
              <a:gd name="connsiteX1731" fmla="*/ 2182918 w 2397257"/>
              <a:gd name="connsiteY1731" fmla="*/ 1353139 h 2370204"/>
              <a:gd name="connsiteX1732" fmla="*/ 2165230 w 2397257"/>
              <a:gd name="connsiteY1732" fmla="*/ 1369267 h 2370204"/>
              <a:gd name="connsiteX1733" fmla="*/ 2147542 w 2397257"/>
              <a:gd name="connsiteY1733" fmla="*/ 1353139 h 2370204"/>
              <a:gd name="connsiteX1734" fmla="*/ 2165230 w 2397257"/>
              <a:gd name="connsiteY1734" fmla="*/ 1337011 h 2370204"/>
              <a:gd name="connsiteX1735" fmla="*/ 1637189 w 2397257"/>
              <a:gd name="connsiteY1735" fmla="*/ 1333889 h 2370204"/>
              <a:gd name="connsiteX1736" fmla="*/ 1640831 w 2397257"/>
              <a:gd name="connsiteY1736" fmla="*/ 1337531 h 2370204"/>
              <a:gd name="connsiteX1737" fmla="*/ 1637189 w 2397257"/>
              <a:gd name="connsiteY1737" fmla="*/ 1341173 h 2370204"/>
              <a:gd name="connsiteX1738" fmla="*/ 1633547 w 2397257"/>
              <a:gd name="connsiteY1738" fmla="*/ 1337531 h 2370204"/>
              <a:gd name="connsiteX1739" fmla="*/ 1637189 w 2397257"/>
              <a:gd name="connsiteY1739" fmla="*/ 1333889 h 2370204"/>
              <a:gd name="connsiteX1740" fmla="*/ 761108 w 2397257"/>
              <a:gd name="connsiteY1740" fmla="*/ 1333889 h 2370204"/>
              <a:gd name="connsiteX1741" fmla="*/ 769952 w 2397257"/>
              <a:gd name="connsiteY1741" fmla="*/ 1341693 h 2370204"/>
              <a:gd name="connsiteX1742" fmla="*/ 761108 w 2397257"/>
              <a:gd name="connsiteY1742" fmla="*/ 1349497 h 2370204"/>
              <a:gd name="connsiteX1743" fmla="*/ 752264 w 2397257"/>
              <a:gd name="connsiteY1743" fmla="*/ 1341693 h 2370204"/>
              <a:gd name="connsiteX1744" fmla="*/ 761108 w 2397257"/>
              <a:gd name="connsiteY1744" fmla="*/ 1333889 h 2370204"/>
              <a:gd name="connsiteX1745" fmla="*/ 1861932 w 2397257"/>
              <a:gd name="connsiteY1745" fmla="*/ 1331808 h 2370204"/>
              <a:gd name="connsiteX1746" fmla="*/ 1885343 w 2397257"/>
              <a:gd name="connsiteY1746" fmla="*/ 1354178 h 2370204"/>
              <a:gd name="connsiteX1747" fmla="*/ 1861932 w 2397257"/>
              <a:gd name="connsiteY1747" fmla="*/ 1376548 h 2370204"/>
              <a:gd name="connsiteX1748" fmla="*/ 1838521 w 2397257"/>
              <a:gd name="connsiteY1748" fmla="*/ 1354178 h 2370204"/>
              <a:gd name="connsiteX1749" fmla="*/ 1861932 w 2397257"/>
              <a:gd name="connsiteY1749" fmla="*/ 1331808 h 2370204"/>
              <a:gd name="connsiteX1750" fmla="*/ 458330 w 2397257"/>
              <a:gd name="connsiteY1750" fmla="*/ 1324525 h 2370204"/>
              <a:gd name="connsiteX1751" fmla="*/ 475498 w 2397257"/>
              <a:gd name="connsiteY1751" fmla="*/ 1341693 h 2370204"/>
              <a:gd name="connsiteX1752" fmla="*/ 458330 w 2397257"/>
              <a:gd name="connsiteY1752" fmla="*/ 1358861 h 2370204"/>
              <a:gd name="connsiteX1753" fmla="*/ 441162 w 2397257"/>
              <a:gd name="connsiteY1753" fmla="*/ 1341693 h 2370204"/>
              <a:gd name="connsiteX1754" fmla="*/ 458330 w 2397257"/>
              <a:gd name="connsiteY1754" fmla="*/ 1324525 h 2370204"/>
              <a:gd name="connsiteX1755" fmla="*/ 79596 w 2397257"/>
              <a:gd name="connsiteY1755" fmla="*/ 1324525 h 2370204"/>
              <a:gd name="connsiteX1756" fmla="*/ 82197 w 2397257"/>
              <a:gd name="connsiteY1756" fmla="*/ 1326606 h 2370204"/>
              <a:gd name="connsiteX1757" fmla="*/ 79596 w 2397257"/>
              <a:gd name="connsiteY1757" fmla="*/ 1328687 h 2370204"/>
              <a:gd name="connsiteX1758" fmla="*/ 76995 w 2397257"/>
              <a:gd name="connsiteY1758" fmla="*/ 1326606 h 2370204"/>
              <a:gd name="connsiteX1759" fmla="*/ 79596 w 2397257"/>
              <a:gd name="connsiteY1759" fmla="*/ 1324525 h 2370204"/>
              <a:gd name="connsiteX1760" fmla="*/ 2242225 w 2397257"/>
              <a:gd name="connsiteY1760" fmla="*/ 1321404 h 2370204"/>
              <a:gd name="connsiteX1761" fmla="*/ 2254711 w 2397257"/>
              <a:gd name="connsiteY1761" fmla="*/ 1335451 h 2370204"/>
              <a:gd name="connsiteX1762" fmla="*/ 2242225 w 2397257"/>
              <a:gd name="connsiteY1762" fmla="*/ 1349498 h 2370204"/>
              <a:gd name="connsiteX1763" fmla="*/ 2229739 w 2397257"/>
              <a:gd name="connsiteY1763" fmla="*/ 1335451 h 2370204"/>
              <a:gd name="connsiteX1764" fmla="*/ 2242225 w 2397257"/>
              <a:gd name="connsiteY1764" fmla="*/ 1321404 h 2370204"/>
              <a:gd name="connsiteX1765" fmla="*/ 1939967 w 2397257"/>
              <a:gd name="connsiteY1765" fmla="*/ 1314120 h 2370204"/>
              <a:gd name="connsiteX1766" fmla="*/ 1962337 w 2397257"/>
              <a:gd name="connsiteY1766" fmla="*/ 1336490 h 2370204"/>
              <a:gd name="connsiteX1767" fmla="*/ 1939967 w 2397257"/>
              <a:gd name="connsiteY1767" fmla="*/ 1358860 h 2370204"/>
              <a:gd name="connsiteX1768" fmla="*/ 1917597 w 2397257"/>
              <a:gd name="connsiteY1768" fmla="*/ 1336490 h 2370204"/>
              <a:gd name="connsiteX1769" fmla="*/ 1939967 w 2397257"/>
              <a:gd name="connsiteY1769" fmla="*/ 1314120 h 2370204"/>
              <a:gd name="connsiteX1770" fmla="*/ 2317139 w 2397257"/>
              <a:gd name="connsiteY1770" fmla="*/ 1312039 h 2370204"/>
              <a:gd name="connsiteX1771" fmla="*/ 2323382 w 2397257"/>
              <a:gd name="connsiteY1771" fmla="*/ 1318282 h 2370204"/>
              <a:gd name="connsiteX1772" fmla="*/ 2317139 w 2397257"/>
              <a:gd name="connsiteY1772" fmla="*/ 1324525 h 2370204"/>
              <a:gd name="connsiteX1773" fmla="*/ 2310896 w 2397257"/>
              <a:gd name="connsiteY1773" fmla="*/ 1318282 h 2370204"/>
              <a:gd name="connsiteX1774" fmla="*/ 2317139 w 2397257"/>
              <a:gd name="connsiteY1774" fmla="*/ 1312039 h 2370204"/>
              <a:gd name="connsiteX1775" fmla="*/ 1716264 w 2397257"/>
              <a:gd name="connsiteY1775" fmla="*/ 1312039 h 2370204"/>
              <a:gd name="connsiteX1776" fmla="*/ 1725108 w 2397257"/>
              <a:gd name="connsiteY1776" fmla="*/ 1320363 h 2370204"/>
              <a:gd name="connsiteX1777" fmla="*/ 1716264 w 2397257"/>
              <a:gd name="connsiteY1777" fmla="*/ 1328687 h 2370204"/>
              <a:gd name="connsiteX1778" fmla="*/ 1707420 w 2397257"/>
              <a:gd name="connsiteY1778" fmla="*/ 1320363 h 2370204"/>
              <a:gd name="connsiteX1779" fmla="*/ 1716264 w 2397257"/>
              <a:gd name="connsiteY1779" fmla="*/ 1312039 h 2370204"/>
              <a:gd name="connsiteX1780" fmla="*/ 680991 w 2397257"/>
              <a:gd name="connsiteY1780" fmla="*/ 1308918 h 2370204"/>
              <a:gd name="connsiteX1781" fmla="*/ 696078 w 2397257"/>
              <a:gd name="connsiteY1781" fmla="*/ 1324005 h 2370204"/>
              <a:gd name="connsiteX1782" fmla="*/ 680991 w 2397257"/>
              <a:gd name="connsiteY1782" fmla="*/ 1339092 h 2370204"/>
              <a:gd name="connsiteX1783" fmla="*/ 665904 w 2397257"/>
              <a:gd name="connsiteY1783" fmla="*/ 1324005 h 2370204"/>
              <a:gd name="connsiteX1784" fmla="*/ 680991 w 2397257"/>
              <a:gd name="connsiteY1784" fmla="*/ 1308918 h 2370204"/>
              <a:gd name="connsiteX1785" fmla="*/ 380294 w 2397257"/>
              <a:gd name="connsiteY1785" fmla="*/ 1308918 h 2370204"/>
              <a:gd name="connsiteX1786" fmla="*/ 396422 w 2397257"/>
              <a:gd name="connsiteY1786" fmla="*/ 1325046 h 2370204"/>
              <a:gd name="connsiteX1787" fmla="*/ 380294 w 2397257"/>
              <a:gd name="connsiteY1787" fmla="*/ 1341174 h 2370204"/>
              <a:gd name="connsiteX1788" fmla="*/ 364166 w 2397257"/>
              <a:gd name="connsiteY1788" fmla="*/ 1325046 h 2370204"/>
              <a:gd name="connsiteX1789" fmla="*/ 380294 w 2397257"/>
              <a:gd name="connsiteY1789" fmla="*/ 1308918 h 2370204"/>
              <a:gd name="connsiteX1790" fmla="*/ 906774 w 2397257"/>
              <a:gd name="connsiteY1790" fmla="*/ 1306837 h 2370204"/>
              <a:gd name="connsiteX1791" fmla="*/ 907294 w 2397257"/>
              <a:gd name="connsiteY1791" fmla="*/ 1307357 h 2370204"/>
              <a:gd name="connsiteX1792" fmla="*/ 906774 w 2397257"/>
              <a:gd name="connsiteY1792" fmla="*/ 1307877 h 2370204"/>
              <a:gd name="connsiteX1793" fmla="*/ 906254 w 2397257"/>
              <a:gd name="connsiteY1793" fmla="*/ 1307357 h 2370204"/>
              <a:gd name="connsiteX1794" fmla="*/ 906774 w 2397257"/>
              <a:gd name="connsiteY1794" fmla="*/ 1306837 h 2370204"/>
              <a:gd name="connsiteX1795" fmla="*/ 2394135 w 2397257"/>
              <a:gd name="connsiteY1795" fmla="*/ 1299554 h 2370204"/>
              <a:gd name="connsiteX1796" fmla="*/ 2395176 w 2397257"/>
              <a:gd name="connsiteY1796" fmla="*/ 1302156 h 2370204"/>
              <a:gd name="connsiteX1797" fmla="*/ 2394135 w 2397257"/>
              <a:gd name="connsiteY1797" fmla="*/ 1304758 h 2370204"/>
              <a:gd name="connsiteX1798" fmla="*/ 2393094 w 2397257"/>
              <a:gd name="connsiteY1798" fmla="*/ 1302156 h 2370204"/>
              <a:gd name="connsiteX1799" fmla="*/ 2394135 w 2397257"/>
              <a:gd name="connsiteY1799" fmla="*/ 1299554 h 2370204"/>
              <a:gd name="connsiteX1800" fmla="*/ 2018004 w 2397257"/>
              <a:gd name="connsiteY1800" fmla="*/ 1299554 h 2370204"/>
              <a:gd name="connsiteX1801" fmla="*/ 2039334 w 2397257"/>
              <a:gd name="connsiteY1801" fmla="*/ 1319323 h 2370204"/>
              <a:gd name="connsiteX1802" fmla="*/ 2018004 w 2397257"/>
              <a:gd name="connsiteY1802" fmla="*/ 1339092 h 2370204"/>
              <a:gd name="connsiteX1803" fmla="*/ 1996674 w 2397257"/>
              <a:gd name="connsiteY1803" fmla="*/ 1319323 h 2370204"/>
              <a:gd name="connsiteX1804" fmla="*/ 2018004 w 2397257"/>
              <a:gd name="connsiteY1804" fmla="*/ 1299554 h 2370204"/>
              <a:gd name="connsiteX1805" fmla="*/ 303299 w 2397257"/>
              <a:gd name="connsiteY1805" fmla="*/ 1299554 h 2370204"/>
              <a:gd name="connsiteX1806" fmla="*/ 314224 w 2397257"/>
              <a:gd name="connsiteY1806" fmla="*/ 1310479 h 2370204"/>
              <a:gd name="connsiteX1807" fmla="*/ 303299 w 2397257"/>
              <a:gd name="connsiteY1807" fmla="*/ 1321404 h 2370204"/>
              <a:gd name="connsiteX1808" fmla="*/ 292374 w 2397257"/>
              <a:gd name="connsiteY1808" fmla="*/ 1310479 h 2370204"/>
              <a:gd name="connsiteX1809" fmla="*/ 303299 w 2397257"/>
              <a:gd name="connsiteY1809" fmla="*/ 1299554 h 2370204"/>
              <a:gd name="connsiteX1810" fmla="*/ 828219 w 2397257"/>
              <a:gd name="connsiteY1810" fmla="*/ 1289149 h 2370204"/>
              <a:gd name="connsiteX1811" fmla="*/ 829260 w 2397257"/>
              <a:gd name="connsiteY1811" fmla="*/ 1290710 h 2370204"/>
              <a:gd name="connsiteX1812" fmla="*/ 828219 w 2397257"/>
              <a:gd name="connsiteY1812" fmla="*/ 1292271 h 2370204"/>
              <a:gd name="connsiteX1813" fmla="*/ 827178 w 2397257"/>
              <a:gd name="connsiteY1813" fmla="*/ 1290710 h 2370204"/>
              <a:gd name="connsiteX1814" fmla="*/ 828219 w 2397257"/>
              <a:gd name="connsiteY1814" fmla="*/ 1289149 h 2370204"/>
              <a:gd name="connsiteX1815" fmla="*/ 604516 w 2397257"/>
              <a:gd name="connsiteY1815" fmla="*/ 1289149 h 2370204"/>
              <a:gd name="connsiteX1816" fmla="*/ 624285 w 2397257"/>
              <a:gd name="connsiteY1816" fmla="*/ 1307878 h 2370204"/>
              <a:gd name="connsiteX1817" fmla="*/ 604516 w 2397257"/>
              <a:gd name="connsiteY1817" fmla="*/ 1326607 h 2370204"/>
              <a:gd name="connsiteX1818" fmla="*/ 584747 w 2397257"/>
              <a:gd name="connsiteY1818" fmla="*/ 1307878 h 2370204"/>
              <a:gd name="connsiteX1819" fmla="*/ 604516 w 2397257"/>
              <a:gd name="connsiteY1819" fmla="*/ 1289149 h 2370204"/>
              <a:gd name="connsiteX1820" fmla="*/ 1794300 w 2397257"/>
              <a:gd name="connsiteY1820" fmla="*/ 1287068 h 2370204"/>
              <a:gd name="connsiteX1821" fmla="*/ 1811468 w 2397257"/>
              <a:gd name="connsiteY1821" fmla="*/ 1304236 h 2370204"/>
              <a:gd name="connsiteX1822" fmla="*/ 1794300 w 2397257"/>
              <a:gd name="connsiteY1822" fmla="*/ 1321404 h 2370204"/>
              <a:gd name="connsiteX1823" fmla="*/ 1777132 w 2397257"/>
              <a:gd name="connsiteY1823" fmla="*/ 1304236 h 2370204"/>
              <a:gd name="connsiteX1824" fmla="*/ 1794300 w 2397257"/>
              <a:gd name="connsiteY1824" fmla="*/ 1287068 h 2370204"/>
              <a:gd name="connsiteX1825" fmla="*/ 1569557 w 2397257"/>
              <a:gd name="connsiteY1825" fmla="*/ 1287068 h 2370204"/>
              <a:gd name="connsiteX1826" fmla="*/ 1570077 w 2397257"/>
              <a:gd name="connsiteY1826" fmla="*/ 1287588 h 2370204"/>
              <a:gd name="connsiteX1827" fmla="*/ 1569557 w 2397257"/>
              <a:gd name="connsiteY1827" fmla="*/ 1288108 h 2370204"/>
              <a:gd name="connsiteX1828" fmla="*/ 1569037 w 2397257"/>
              <a:gd name="connsiteY1828" fmla="*/ 1287588 h 2370204"/>
              <a:gd name="connsiteX1829" fmla="*/ 1569557 w 2397257"/>
              <a:gd name="connsiteY1829" fmla="*/ 1287068 h 2370204"/>
              <a:gd name="connsiteX1830" fmla="*/ 2094479 w 2397257"/>
              <a:gd name="connsiteY1830" fmla="*/ 1284988 h 2370204"/>
              <a:gd name="connsiteX1831" fmla="*/ 2113208 w 2397257"/>
              <a:gd name="connsiteY1831" fmla="*/ 1303197 h 2370204"/>
              <a:gd name="connsiteX1832" fmla="*/ 2094479 w 2397257"/>
              <a:gd name="connsiteY1832" fmla="*/ 1321406 h 2370204"/>
              <a:gd name="connsiteX1833" fmla="*/ 2075750 w 2397257"/>
              <a:gd name="connsiteY1833" fmla="*/ 1303197 h 2370204"/>
              <a:gd name="connsiteX1834" fmla="*/ 2094479 w 2397257"/>
              <a:gd name="connsiteY1834" fmla="*/ 1284988 h 2370204"/>
              <a:gd name="connsiteX1835" fmla="*/ 226824 w 2397257"/>
              <a:gd name="connsiteY1835" fmla="*/ 1284988 h 2370204"/>
              <a:gd name="connsiteX1836" fmla="*/ 235148 w 2397257"/>
              <a:gd name="connsiteY1836" fmla="*/ 1293312 h 2370204"/>
              <a:gd name="connsiteX1837" fmla="*/ 226824 w 2397257"/>
              <a:gd name="connsiteY1837" fmla="*/ 1301636 h 2370204"/>
              <a:gd name="connsiteX1838" fmla="*/ 218500 w 2397257"/>
              <a:gd name="connsiteY1838" fmla="*/ 1293312 h 2370204"/>
              <a:gd name="connsiteX1839" fmla="*/ 226824 w 2397257"/>
              <a:gd name="connsiteY1839" fmla="*/ 1284988 h 2370204"/>
              <a:gd name="connsiteX1840" fmla="*/ 1645512 w 2397257"/>
              <a:gd name="connsiteY1840" fmla="*/ 1269380 h 2370204"/>
              <a:gd name="connsiteX1841" fmla="*/ 1648113 w 2397257"/>
              <a:gd name="connsiteY1841" fmla="*/ 1270941 h 2370204"/>
              <a:gd name="connsiteX1842" fmla="*/ 1645512 w 2397257"/>
              <a:gd name="connsiteY1842" fmla="*/ 1272502 h 2370204"/>
              <a:gd name="connsiteX1843" fmla="*/ 1642911 w 2397257"/>
              <a:gd name="connsiteY1843" fmla="*/ 1270941 h 2370204"/>
              <a:gd name="connsiteX1844" fmla="*/ 1645512 w 2397257"/>
              <a:gd name="connsiteY1844" fmla="*/ 1269380 h 2370204"/>
              <a:gd name="connsiteX1845" fmla="*/ 526481 w 2397257"/>
              <a:gd name="connsiteY1845" fmla="*/ 1269380 h 2370204"/>
              <a:gd name="connsiteX1846" fmla="*/ 547291 w 2397257"/>
              <a:gd name="connsiteY1846" fmla="*/ 1291750 h 2370204"/>
              <a:gd name="connsiteX1847" fmla="*/ 526481 w 2397257"/>
              <a:gd name="connsiteY1847" fmla="*/ 1314120 h 2370204"/>
              <a:gd name="connsiteX1848" fmla="*/ 505671 w 2397257"/>
              <a:gd name="connsiteY1848" fmla="*/ 1291750 h 2370204"/>
              <a:gd name="connsiteX1849" fmla="*/ 526481 w 2397257"/>
              <a:gd name="connsiteY1849" fmla="*/ 1269380 h 2370204"/>
              <a:gd name="connsiteX1850" fmla="*/ 151389 w 2397257"/>
              <a:gd name="connsiteY1850" fmla="*/ 1269380 h 2370204"/>
              <a:gd name="connsiteX1851" fmla="*/ 156071 w 2397257"/>
              <a:gd name="connsiteY1851" fmla="*/ 1275623 h 2370204"/>
              <a:gd name="connsiteX1852" fmla="*/ 151389 w 2397257"/>
              <a:gd name="connsiteY1852" fmla="*/ 1281866 h 2370204"/>
              <a:gd name="connsiteX1853" fmla="*/ 146707 w 2397257"/>
              <a:gd name="connsiteY1853" fmla="*/ 1275623 h 2370204"/>
              <a:gd name="connsiteX1854" fmla="*/ 151389 w 2397257"/>
              <a:gd name="connsiteY1854" fmla="*/ 1269380 h 2370204"/>
              <a:gd name="connsiteX1855" fmla="*/ 2169913 w 2397257"/>
              <a:gd name="connsiteY1855" fmla="*/ 1267299 h 2370204"/>
              <a:gd name="connsiteX1856" fmla="*/ 2187081 w 2397257"/>
              <a:gd name="connsiteY1856" fmla="*/ 1286028 h 2370204"/>
              <a:gd name="connsiteX1857" fmla="*/ 2169913 w 2397257"/>
              <a:gd name="connsiteY1857" fmla="*/ 1304757 h 2370204"/>
              <a:gd name="connsiteX1858" fmla="*/ 2152745 w 2397257"/>
              <a:gd name="connsiteY1858" fmla="*/ 1286028 h 2370204"/>
              <a:gd name="connsiteX1859" fmla="*/ 2169913 w 2397257"/>
              <a:gd name="connsiteY1859" fmla="*/ 1267299 h 2370204"/>
              <a:gd name="connsiteX1860" fmla="*/ 750184 w 2397257"/>
              <a:gd name="connsiteY1860" fmla="*/ 1267299 h 2370204"/>
              <a:gd name="connsiteX1861" fmla="*/ 757468 w 2397257"/>
              <a:gd name="connsiteY1861" fmla="*/ 1274583 h 2370204"/>
              <a:gd name="connsiteX1862" fmla="*/ 750184 w 2397257"/>
              <a:gd name="connsiteY1862" fmla="*/ 1281867 h 2370204"/>
              <a:gd name="connsiteX1863" fmla="*/ 742900 w 2397257"/>
              <a:gd name="connsiteY1863" fmla="*/ 1274583 h 2370204"/>
              <a:gd name="connsiteX1864" fmla="*/ 750184 w 2397257"/>
              <a:gd name="connsiteY1864" fmla="*/ 1267299 h 2370204"/>
              <a:gd name="connsiteX1865" fmla="*/ 1870776 w 2397257"/>
              <a:gd name="connsiteY1865" fmla="*/ 1265218 h 2370204"/>
              <a:gd name="connsiteX1866" fmla="*/ 1892626 w 2397257"/>
              <a:gd name="connsiteY1866" fmla="*/ 1287068 h 2370204"/>
              <a:gd name="connsiteX1867" fmla="*/ 1870776 w 2397257"/>
              <a:gd name="connsiteY1867" fmla="*/ 1308918 h 2370204"/>
              <a:gd name="connsiteX1868" fmla="*/ 1848926 w 2397257"/>
              <a:gd name="connsiteY1868" fmla="*/ 1287068 h 2370204"/>
              <a:gd name="connsiteX1869" fmla="*/ 1870776 w 2397257"/>
              <a:gd name="connsiteY1869" fmla="*/ 1265218 h 2370204"/>
              <a:gd name="connsiteX1870" fmla="*/ 75955 w 2397257"/>
              <a:gd name="connsiteY1870" fmla="*/ 1257935 h 2370204"/>
              <a:gd name="connsiteX1871" fmla="*/ 80117 w 2397257"/>
              <a:gd name="connsiteY1871" fmla="*/ 1261577 h 2370204"/>
              <a:gd name="connsiteX1872" fmla="*/ 75955 w 2397257"/>
              <a:gd name="connsiteY1872" fmla="*/ 1265219 h 2370204"/>
              <a:gd name="connsiteX1873" fmla="*/ 71793 w 2397257"/>
              <a:gd name="connsiteY1873" fmla="*/ 1261577 h 2370204"/>
              <a:gd name="connsiteX1874" fmla="*/ 75955 w 2397257"/>
              <a:gd name="connsiteY1874" fmla="*/ 1257935 h 2370204"/>
              <a:gd name="connsiteX1875" fmla="*/ 2245346 w 2397257"/>
              <a:gd name="connsiteY1875" fmla="*/ 1254813 h 2370204"/>
              <a:gd name="connsiteX1876" fmla="*/ 2258872 w 2397257"/>
              <a:gd name="connsiteY1876" fmla="*/ 1268339 h 2370204"/>
              <a:gd name="connsiteX1877" fmla="*/ 2245346 w 2397257"/>
              <a:gd name="connsiteY1877" fmla="*/ 1281865 h 2370204"/>
              <a:gd name="connsiteX1878" fmla="*/ 2231820 w 2397257"/>
              <a:gd name="connsiteY1878" fmla="*/ 1268339 h 2370204"/>
              <a:gd name="connsiteX1879" fmla="*/ 2245346 w 2397257"/>
              <a:gd name="connsiteY1879" fmla="*/ 1254813 h 2370204"/>
              <a:gd name="connsiteX1880" fmla="*/ 450526 w 2397257"/>
              <a:gd name="connsiteY1880" fmla="*/ 1254813 h 2370204"/>
              <a:gd name="connsiteX1881" fmla="*/ 470295 w 2397257"/>
              <a:gd name="connsiteY1881" fmla="*/ 1274582 h 2370204"/>
              <a:gd name="connsiteX1882" fmla="*/ 450526 w 2397257"/>
              <a:gd name="connsiteY1882" fmla="*/ 1294351 h 2370204"/>
              <a:gd name="connsiteX1883" fmla="*/ 430757 w 2397257"/>
              <a:gd name="connsiteY1883" fmla="*/ 1274582 h 2370204"/>
              <a:gd name="connsiteX1884" fmla="*/ 450526 w 2397257"/>
              <a:gd name="connsiteY1884" fmla="*/ 1254813 h 2370204"/>
              <a:gd name="connsiteX1885" fmla="*/ 1946211 w 2397257"/>
              <a:gd name="connsiteY1885" fmla="*/ 1247530 h 2370204"/>
              <a:gd name="connsiteX1886" fmla="*/ 1969622 w 2397257"/>
              <a:gd name="connsiteY1886" fmla="*/ 1269900 h 2370204"/>
              <a:gd name="connsiteX1887" fmla="*/ 1946211 w 2397257"/>
              <a:gd name="connsiteY1887" fmla="*/ 1292270 h 2370204"/>
              <a:gd name="connsiteX1888" fmla="*/ 1922800 w 2397257"/>
              <a:gd name="connsiteY1888" fmla="*/ 1269900 h 2370204"/>
              <a:gd name="connsiteX1889" fmla="*/ 1946211 w 2397257"/>
              <a:gd name="connsiteY1889" fmla="*/ 1247530 h 2370204"/>
              <a:gd name="connsiteX1890" fmla="*/ 1721988 w 2397257"/>
              <a:gd name="connsiteY1890" fmla="*/ 1247530 h 2370204"/>
              <a:gd name="connsiteX1891" fmla="*/ 1729272 w 2397257"/>
              <a:gd name="connsiteY1891" fmla="*/ 1254814 h 2370204"/>
              <a:gd name="connsiteX1892" fmla="*/ 1721988 w 2397257"/>
              <a:gd name="connsiteY1892" fmla="*/ 1262098 h 2370204"/>
              <a:gd name="connsiteX1893" fmla="*/ 1714704 w 2397257"/>
              <a:gd name="connsiteY1893" fmla="*/ 1254814 h 2370204"/>
              <a:gd name="connsiteX1894" fmla="*/ 1721988 w 2397257"/>
              <a:gd name="connsiteY1894" fmla="*/ 1247530 h 2370204"/>
              <a:gd name="connsiteX1895" fmla="*/ 2320781 w 2397257"/>
              <a:gd name="connsiteY1895" fmla="*/ 1245449 h 2370204"/>
              <a:gd name="connsiteX1896" fmla="*/ 2325463 w 2397257"/>
              <a:gd name="connsiteY1896" fmla="*/ 1251692 h 2370204"/>
              <a:gd name="connsiteX1897" fmla="*/ 2320781 w 2397257"/>
              <a:gd name="connsiteY1897" fmla="*/ 1257935 h 2370204"/>
              <a:gd name="connsiteX1898" fmla="*/ 2316099 w 2397257"/>
              <a:gd name="connsiteY1898" fmla="*/ 1251692 h 2370204"/>
              <a:gd name="connsiteX1899" fmla="*/ 2320781 w 2397257"/>
              <a:gd name="connsiteY1899" fmla="*/ 1245449 h 2370204"/>
              <a:gd name="connsiteX1900" fmla="*/ 674228 w 2397257"/>
              <a:gd name="connsiteY1900" fmla="*/ 1245449 h 2370204"/>
              <a:gd name="connsiteX1901" fmla="*/ 687754 w 2397257"/>
              <a:gd name="connsiteY1901" fmla="*/ 1258975 h 2370204"/>
              <a:gd name="connsiteX1902" fmla="*/ 674228 w 2397257"/>
              <a:gd name="connsiteY1902" fmla="*/ 1272501 h 2370204"/>
              <a:gd name="connsiteX1903" fmla="*/ 660702 w 2397257"/>
              <a:gd name="connsiteY1903" fmla="*/ 1258975 h 2370204"/>
              <a:gd name="connsiteX1904" fmla="*/ 674228 w 2397257"/>
              <a:gd name="connsiteY1904" fmla="*/ 1245449 h 2370204"/>
              <a:gd name="connsiteX1905" fmla="*/ 375092 w 2397257"/>
              <a:gd name="connsiteY1905" fmla="*/ 1242327 h 2370204"/>
              <a:gd name="connsiteX1906" fmla="*/ 391220 w 2397257"/>
              <a:gd name="connsiteY1906" fmla="*/ 1258455 h 2370204"/>
              <a:gd name="connsiteX1907" fmla="*/ 375092 w 2397257"/>
              <a:gd name="connsiteY1907" fmla="*/ 1274583 h 2370204"/>
              <a:gd name="connsiteX1908" fmla="*/ 358964 w 2397257"/>
              <a:gd name="connsiteY1908" fmla="*/ 1258455 h 2370204"/>
              <a:gd name="connsiteX1909" fmla="*/ 375092 w 2397257"/>
              <a:gd name="connsiteY1909" fmla="*/ 1242327 h 2370204"/>
              <a:gd name="connsiteX1910" fmla="*/ 1561 w 2397257"/>
              <a:gd name="connsiteY1910" fmla="*/ 1242327 h 2370204"/>
              <a:gd name="connsiteX1911" fmla="*/ 3122 w 2397257"/>
              <a:gd name="connsiteY1911" fmla="*/ 1243888 h 2370204"/>
              <a:gd name="connsiteX1912" fmla="*/ 1561 w 2397257"/>
              <a:gd name="connsiteY1912" fmla="*/ 1245449 h 2370204"/>
              <a:gd name="connsiteX1913" fmla="*/ 0 w 2397257"/>
              <a:gd name="connsiteY1913" fmla="*/ 1243888 h 2370204"/>
              <a:gd name="connsiteX1914" fmla="*/ 1561 w 2397257"/>
              <a:gd name="connsiteY1914" fmla="*/ 1242327 h 2370204"/>
              <a:gd name="connsiteX1915" fmla="*/ 2396216 w 2397257"/>
              <a:gd name="connsiteY1915" fmla="*/ 1232963 h 2370204"/>
              <a:gd name="connsiteX1916" fmla="*/ 2397257 w 2397257"/>
              <a:gd name="connsiteY1916" fmla="*/ 1234004 h 2370204"/>
              <a:gd name="connsiteX1917" fmla="*/ 2396216 w 2397257"/>
              <a:gd name="connsiteY1917" fmla="*/ 1235045 h 2370204"/>
              <a:gd name="connsiteX1918" fmla="*/ 2395175 w 2397257"/>
              <a:gd name="connsiteY1918" fmla="*/ 1234004 h 2370204"/>
              <a:gd name="connsiteX1919" fmla="*/ 2396216 w 2397257"/>
              <a:gd name="connsiteY1919" fmla="*/ 1232963 h 2370204"/>
              <a:gd name="connsiteX1920" fmla="*/ 2021645 w 2397257"/>
              <a:gd name="connsiteY1920" fmla="*/ 1232963 h 2370204"/>
              <a:gd name="connsiteX1921" fmla="*/ 2041414 w 2397257"/>
              <a:gd name="connsiteY1921" fmla="*/ 1253773 h 2370204"/>
              <a:gd name="connsiteX1922" fmla="*/ 2021645 w 2397257"/>
              <a:gd name="connsiteY1922" fmla="*/ 1274583 h 2370204"/>
              <a:gd name="connsiteX1923" fmla="*/ 2001876 w 2397257"/>
              <a:gd name="connsiteY1923" fmla="*/ 1253773 h 2370204"/>
              <a:gd name="connsiteX1924" fmla="*/ 2021645 w 2397257"/>
              <a:gd name="connsiteY1924" fmla="*/ 1232963 h 2370204"/>
              <a:gd name="connsiteX1925" fmla="*/ 299658 w 2397257"/>
              <a:gd name="connsiteY1925" fmla="*/ 1229842 h 2370204"/>
              <a:gd name="connsiteX1926" fmla="*/ 312144 w 2397257"/>
              <a:gd name="connsiteY1926" fmla="*/ 1242328 h 2370204"/>
              <a:gd name="connsiteX1927" fmla="*/ 299658 w 2397257"/>
              <a:gd name="connsiteY1927" fmla="*/ 1254814 h 2370204"/>
              <a:gd name="connsiteX1928" fmla="*/ 287172 w 2397257"/>
              <a:gd name="connsiteY1928" fmla="*/ 1242328 h 2370204"/>
              <a:gd name="connsiteX1929" fmla="*/ 299658 w 2397257"/>
              <a:gd name="connsiteY1929" fmla="*/ 1229842 h 2370204"/>
              <a:gd name="connsiteX1930" fmla="*/ 825618 w 2397257"/>
              <a:gd name="connsiteY1930" fmla="*/ 1222558 h 2370204"/>
              <a:gd name="connsiteX1931" fmla="*/ 827179 w 2397257"/>
              <a:gd name="connsiteY1931" fmla="*/ 1224119 h 2370204"/>
              <a:gd name="connsiteX1932" fmla="*/ 825618 w 2397257"/>
              <a:gd name="connsiteY1932" fmla="*/ 1225680 h 2370204"/>
              <a:gd name="connsiteX1933" fmla="*/ 824057 w 2397257"/>
              <a:gd name="connsiteY1933" fmla="*/ 1224119 h 2370204"/>
              <a:gd name="connsiteX1934" fmla="*/ 825618 w 2397257"/>
              <a:gd name="connsiteY1934" fmla="*/ 1222558 h 2370204"/>
              <a:gd name="connsiteX1935" fmla="*/ 599314 w 2397257"/>
              <a:gd name="connsiteY1935" fmla="*/ 1222558 h 2370204"/>
              <a:gd name="connsiteX1936" fmla="*/ 619083 w 2397257"/>
              <a:gd name="connsiteY1936" fmla="*/ 1241287 h 2370204"/>
              <a:gd name="connsiteX1937" fmla="*/ 599314 w 2397257"/>
              <a:gd name="connsiteY1937" fmla="*/ 1260016 h 2370204"/>
              <a:gd name="connsiteX1938" fmla="*/ 579545 w 2397257"/>
              <a:gd name="connsiteY1938" fmla="*/ 1241287 h 2370204"/>
              <a:gd name="connsiteX1939" fmla="*/ 599314 w 2397257"/>
              <a:gd name="connsiteY1939" fmla="*/ 1222558 h 2370204"/>
              <a:gd name="connsiteX1940" fmla="*/ 1797422 w 2397257"/>
              <a:gd name="connsiteY1940" fmla="*/ 1220477 h 2370204"/>
              <a:gd name="connsiteX1941" fmla="*/ 1813550 w 2397257"/>
              <a:gd name="connsiteY1941" fmla="*/ 1236605 h 2370204"/>
              <a:gd name="connsiteX1942" fmla="*/ 1797422 w 2397257"/>
              <a:gd name="connsiteY1942" fmla="*/ 1252733 h 2370204"/>
              <a:gd name="connsiteX1943" fmla="*/ 1781294 w 2397257"/>
              <a:gd name="connsiteY1943" fmla="*/ 1236605 h 2370204"/>
              <a:gd name="connsiteX1944" fmla="*/ 1797422 w 2397257"/>
              <a:gd name="connsiteY1944" fmla="*/ 1220477 h 2370204"/>
              <a:gd name="connsiteX1945" fmla="*/ 2095519 w 2397257"/>
              <a:gd name="connsiteY1945" fmla="*/ 1215276 h 2370204"/>
              <a:gd name="connsiteX1946" fmla="*/ 2115288 w 2397257"/>
              <a:gd name="connsiteY1946" fmla="*/ 1235045 h 2370204"/>
              <a:gd name="connsiteX1947" fmla="*/ 2095519 w 2397257"/>
              <a:gd name="connsiteY1947" fmla="*/ 1254814 h 2370204"/>
              <a:gd name="connsiteX1948" fmla="*/ 2075750 w 2397257"/>
              <a:gd name="connsiteY1948" fmla="*/ 1235045 h 2370204"/>
              <a:gd name="connsiteX1949" fmla="*/ 2095519 w 2397257"/>
              <a:gd name="connsiteY1949" fmla="*/ 1215276 h 2370204"/>
              <a:gd name="connsiteX1950" fmla="*/ 225264 w 2397257"/>
              <a:gd name="connsiteY1950" fmla="*/ 1215276 h 2370204"/>
              <a:gd name="connsiteX1951" fmla="*/ 235149 w 2397257"/>
              <a:gd name="connsiteY1951" fmla="*/ 1225161 h 2370204"/>
              <a:gd name="connsiteX1952" fmla="*/ 225264 w 2397257"/>
              <a:gd name="connsiteY1952" fmla="*/ 1235046 h 2370204"/>
              <a:gd name="connsiteX1953" fmla="*/ 215379 w 2397257"/>
              <a:gd name="connsiteY1953" fmla="*/ 1225161 h 2370204"/>
              <a:gd name="connsiteX1954" fmla="*/ 225264 w 2397257"/>
              <a:gd name="connsiteY1954" fmla="*/ 1215276 h 2370204"/>
              <a:gd name="connsiteX1955" fmla="*/ 149829 w 2397257"/>
              <a:gd name="connsiteY1955" fmla="*/ 1202790 h 2370204"/>
              <a:gd name="connsiteX1956" fmla="*/ 156072 w 2397257"/>
              <a:gd name="connsiteY1956" fmla="*/ 1209033 h 2370204"/>
              <a:gd name="connsiteX1957" fmla="*/ 149829 w 2397257"/>
              <a:gd name="connsiteY1957" fmla="*/ 1215276 h 2370204"/>
              <a:gd name="connsiteX1958" fmla="*/ 143586 w 2397257"/>
              <a:gd name="connsiteY1958" fmla="*/ 1209033 h 2370204"/>
              <a:gd name="connsiteX1959" fmla="*/ 149829 w 2397257"/>
              <a:gd name="connsiteY1959" fmla="*/ 1202790 h 2370204"/>
              <a:gd name="connsiteX1960" fmla="*/ 1647073 w 2397257"/>
              <a:gd name="connsiteY1960" fmla="*/ 1202789 h 2370204"/>
              <a:gd name="connsiteX1961" fmla="*/ 1648114 w 2397257"/>
              <a:gd name="connsiteY1961" fmla="*/ 1204350 h 2370204"/>
              <a:gd name="connsiteX1962" fmla="*/ 1647073 w 2397257"/>
              <a:gd name="connsiteY1962" fmla="*/ 1205911 h 2370204"/>
              <a:gd name="connsiteX1963" fmla="*/ 1646032 w 2397257"/>
              <a:gd name="connsiteY1963" fmla="*/ 1204350 h 2370204"/>
              <a:gd name="connsiteX1964" fmla="*/ 1647073 w 2397257"/>
              <a:gd name="connsiteY1964" fmla="*/ 1202789 h 2370204"/>
              <a:gd name="connsiteX1965" fmla="*/ 524920 w 2397257"/>
              <a:gd name="connsiteY1965" fmla="*/ 1202789 h 2370204"/>
              <a:gd name="connsiteX1966" fmla="*/ 547290 w 2397257"/>
              <a:gd name="connsiteY1966" fmla="*/ 1224119 h 2370204"/>
              <a:gd name="connsiteX1967" fmla="*/ 524920 w 2397257"/>
              <a:gd name="connsiteY1967" fmla="*/ 1245449 h 2370204"/>
              <a:gd name="connsiteX1968" fmla="*/ 502550 w 2397257"/>
              <a:gd name="connsiteY1968" fmla="*/ 1224119 h 2370204"/>
              <a:gd name="connsiteX1969" fmla="*/ 524920 w 2397257"/>
              <a:gd name="connsiteY1969" fmla="*/ 1202789 h 2370204"/>
              <a:gd name="connsiteX1970" fmla="*/ 2171474 w 2397257"/>
              <a:gd name="connsiteY1970" fmla="*/ 1200709 h 2370204"/>
              <a:gd name="connsiteX1971" fmla="*/ 2190203 w 2397257"/>
              <a:gd name="connsiteY1971" fmla="*/ 1218918 h 2370204"/>
              <a:gd name="connsiteX1972" fmla="*/ 2171474 w 2397257"/>
              <a:gd name="connsiteY1972" fmla="*/ 1237127 h 2370204"/>
              <a:gd name="connsiteX1973" fmla="*/ 2152745 w 2397257"/>
              <a:gd name="connsiteY1973" fmla="*/ 1218918 h 2370204"/>
              <a:gd name="connsiteX1974" fmla="*/ 2171474 w 2397257"/>
              <a:gd name="connsiteY1974" fmla="*/ 1200709 h 2370204"/>
              <a:gd name="connsiteX1975" fmla="*/ 750184 w 2397257"/>
              <a:gd name="connsiteY1975" fmla="*/ 1200708 h 2370204"/>
              <a:gd name="connsiteX1976" fmla="*/ 755387 w 2397257"/>
              <a:gd name="connsiteY1976" fmla="*/ 1206951 h 2370204"/>
              <a:gd name="connsiteX1977" fmla="*/ 750184 w 2397257"/>
              <a:gd name="connsiteY1977" fmla="*/ 1213194 h 2370204"/>
              <a:gd name="connsiteX1978" fmla="*/ 744981 w 2397257"/>
              <a:gd name="connsiteY1978" fmla="*/ 1206951 h 2370204"/>
              <a:gd name="connsiteX1979" fmla="*/ 750184 w 2397257"/>
              <a:gd name="connsiteY1979" fmla="*/ 1200708 h 2370204"/>
              <a:gd name="connsiteX1980" fmla="*/ 1872337 w 2397257"/>
              <a:gd name="connsiteY1980" fmla="*/ 1197587 h 2370204"/>
              <a:gd name="connsiteX1981" fmla="*/ 1895748 w 2397257"/>
              <a:gd name="connsiteY1981" fmla="*/ 1219957 h 2370204"/>
              <a:gd name="connsiteX1982" fmla="*/ 1872337 w 2397257"/>
              <a:gd name="connsiteY1982" fmla="*/ 1242327 h 2370204"/>
              <a:gd name="connsiteX1983" fmla="*/ 1848926 w 2397257"/>
              <a:gd name="connsiteY1983" fmla="*/ 1219957 h 2370204"/>
              <a:gd name="connsiteX1984" fmla="*/ 1872337 w 2397257"/>
              <a:gd name="connsiteY1984" fmla="*/ 1197587 h 2370204"/>
              <a:gd name="connsiteX1985" fmla="*/ 2245346 w 2397257"/>
              <a:gd name="connsiteY1985" fmla="*/ 1188223 h 2370204"/>
              <a:gd name="connsiteX1986" fmla="*/ 2258872 w 2397257"/>
              <a:gd name="connsiteY1986" fmla="*/ 1201749 h 2370204"/>
              <a:gd name="connsiteX1987" fmla="*/ 2245346 w 2397257"/>
              <a:gd name="connsiteY1987" fmla="*/ 1215275 h 2370204"/>
              <a:gd name="connsiteX1988" fmla="*/ 2231820 w 2397257"/>
              <a:gd name="connsiteY1988" fmla="*/ 1201749 h 2370204"/>
              <a:gd name="connsiteX1989" fmla="*/ 2245346 w 2397257"/>
              <a:gd name="connsiteY1989" fmla="*/ 1188223 h 2370204"/>
              <a:gd name="connsiteX1990" fmla="*/ 450526 w 2397257"/>
              <a:gd name="connsiteY1990" fmla="*/ 1188223 h 2370204"/>
              <a:gd name="connsiteX1991" fmla="*/ 470295 w 2397257"/>
              <a:gd name="connsiteY1991" fmla="*/ 1207992 h 2370204"/>
              <a:gd name="connsiteX1992" fmla="*/ 450526 w 2397257"/>
              <a:gd name="connsiteY1992" fmla="*/ 1227761 h 2370204"/>
              <a:gd name="connsiteX1993" fmla="*/ 430757 w 2397257"/>
              <a:gd name="connsiteY1993" fmla="*/ 1207992 h 2370204"/>
              <a:gd name="connsiteX1994" fmla="*/ 450526 w 2397257"/>
              <a:gd name="connsiteY1994" fmla="*/ 1188223 h 2370204"/>
              <a:gd name="connsiteX1995" fmla="*/ 75955 w 2397257"/>
              <a:gd name="connsiteY1995" fmla="*/ 1188223 h 2370204"/>
              <a:gd name="connsiteX1996" fmla="*/ 80117 w 2397257"/>
              <a:gd name="connsiteY1996" fmla="*/ 1191865 h 2370204"/>
              <a:gd name="connsiteX1997" fmla="*/ 75955 w 2397257"/>
              <a:gd name="connsiteY1997" fmla="*/ 1195507 h 2370204"/>
              <a:gd name="connsiteX1998" fmla="*/ 71793 w 2397257"/>
              <a:gd name="connsiteY1998" fmla="*/ 1191865 h 2370204"/>
              <a:gd name="connsiteX1999" fmla="*/ 75955 w 2397257"/>
              <a:gd name="connsiteY1999" fmla="*/ 1188223 h 2370204"/>
              <a:gd name="connsiteX2000" fmla="*/ 1719907 w 2397257"/>
              <a:gd name="connsiteY2000" fmla="*/ 1180939 h 2370204"/>
              <a:gd name="connsiteX2001" fmla="*/ 1727191 w 2397257"/>
              <a:gd name="connsiteY2001" fmla="*/ 1187182 h 2370204"/>
              <a:gd name="connsiteX2002" fmla="*/ 1719907 w 2397257"/>
              <a:gd name="connsiteY2002" fmla="*/ 1193425 h 2370204"/>
              <a:gd name="connsiteX2003" fmla="*/ 1712623 w 2397257"/>
              <a:gd name="connsiteY2003" fmla="*/ 1187182 h 2370204"/>
              <a:gd name="connsiteX2004" fmla="*/ 1719907 w 2397257"/>
              <a:gd name="connsiteY2004" fmla="*/ 1180939 h 2370204"/>
              <a:gd name="connsiteX2005" fmla="*/ 2319741 w 2397257"/>
              <a:gd name="connsiteY2005" fmla="*/ 1177818 h 2370204"/>
              <a:gd name="connsiteX2006" fmla="*/ 2325464 w 2397257"/>
              <a:gd name="connsiteY2006" fmla="*/ 1184061 h 2370204"/>
              <a:gd name="connsiteX2007" fmla="*/ 2319741 w 2397257"/>
              <a:gd name="connsiteY2007" fmla="*/ 1190304 h 2370204"/>
              <a:gd name="connsiteX2008" fmla="*/ 2314018 w 2397257"/>
              <a:gd name="connsiteY2008" fmla="*/ 1184061 h 2370204"/>
              <a:gd name="connsiteX2009" fmla="*/ 2319741 w 2397257"/>
              <a:gd name="connsiteY2009" fmla="*/ 1177818 h 2370204"/>
              <a:gd name="connsiteX2010" fmla="*/ 1946211 w 2397257"/>
              <a:gd name="connsiteY2010" fmla="*/ 1177818 h 2370204"/>
              <a:gd name="connsiteX2011" fmla="*/ 1969622 w 2397257"/>
              <a:gd name="connsiteY2011" fmla="*/ 1202790 h 2370204"/>
              <a:gd name="connsiteX2012" fmla="*/ 1946211 w 2397257"/>
              <a:gd name="connsiteY2012" fmla="*/ 1227762 h 2370204"/>
              <a:gd name="connsiteX2013" fmla="*/ 1922800 w 2397257"/>
              <a:gd name="connsiteY2013" fmla="*/ 1202790 h 2370204"/>
              <a:gd name="connsiteX2014" fmla="*/ 1946211 w 2397257"/>
              <a:gd name="connsiteY2014" fmla="*/ 1177818 h 2370204"/>
              <a:gd name="connsiteX2015" fmla="*/ 677350 w 2397257"/>
              <a:gd name="connsiteY2015" fmla="*/ 1177818 h 2370204"/>
              <a:gd name="connsiteX2016" fmla="*/ 690876 w 2397257"/>
              <a:gd name="connsiteY2016" fmla="*/ 1190304 h 2370204"/>
              <a:gd name="connsiteX2017" fmla="*/ 677350 w 2397257"/>
              <a:gd name="connsiteY2017" fmla="*/ 1202790 h 2370204"/>
              <a:gd name="connsiteX2018" fmla="*/ 663824 w 2397257"/>
              <a:gd name="connsiteY2018" fmla="*/ 1190304 h 2370204"/>
              <a:gd name="connsiteX2019" fmla="*/ 677350 w 2397257"/>
              <a:gd name="connsiteY2019" fmla="*/ 1177818 h 2370204"/>
              <a:gd name="connsiteX2020" fmla="*/ 376652 w 2397257"/>
              <a:gd name="connsiteY2020" fmla="*/ 1175737 h 2370204"/>
              <a:gd name="connsiteX2021" fmla="*/ 394340 w 2397257"/>
              <a:gd name="connsiteY2021" fmla="*/ 1191865 h 2370204"/>
              <a:gd name="connsiteX2022" fmla="*/ 376652 w 2397257"/>
              <a:gd name="connsiteY2022" fmla="*/ 1207993 h 2370204"/>
              <a:gd name="connsiteX2023" fmla="*/ 358964 w 2397257"/>
              <a:gd name="connsiteY2023" fmla="*/ 1191865 h 2370204"/>
              <a:gd name="connsiteX2024" fmla="*/ 376652 w 2397257"/>
              <a:gd name="connsiteY2024" fmla="*/ 1175737 h 2370204"/>
              <a:gd name="connsiteX2025" fmla="*/ 1561 w 2397257"/>
              <a:gd name="connsiteY2025" fmla="*/ 1175737 h 2370204"/>
              <a:gd name="connsiteX2026" fmla="*/ 3122 w 2397257"/>
              <a:gd name="connsiteY2026" fmla="*/ 1176778 h 2370204"/>
              <a:gd name="connsiteX2027" fmla="*/ 1561 w 2397257"/>
              <a:gd name="connsiteY2027" fmla="*/ 1177819 h 2370204"/>
              <a:gd name="connsiteX2028" fmla="*/ 0 w 2397257"/>
              <a:gd name="connsiteY2028" fmla="*/ 1176778 h 2370204"/>
              <a:gd name="connsiteX2029" fmla="*/ 1561 w 2397257"/>
              <a:gd name="connsiteY2029" fmla="*/ 1175737 h 2370204"/>
              <a:gd name="connsiteX2030" fmla="*/ 2394135 w 2397257"/>
              <a:gd name="connsiteY2030" fmla="*/ 1166373 h 2370204"/>
              <a:gd name="connsiteX2031" fmla="*/ 2395176 w 2397257"/>
              <a:gd name="connsiteY2031" fmla="*/ 1167414 h 2370204"/>
              <a:gd name="connsiteX2032" fmla="*/ 2394135 w 2397257"/>
              <a:gd name="connsiteY2032" fmla="*/ 1168455 h 2370204"/>
              <a:gd name="connsiteX2033" fmla="*/ 2393094 w 2397257"/>
              <a:gd name="connsiteY2033" fmla="*/ 1167414 h 2370204"/>
              <a:gd name="connsiteX2034" fmla="*/ 2394135 w 2397257"/>
              <a:gd name="connsiteY2034" fmla="*/ 1166373 h 2370204"/>
              <a:gd name="connsiteX2035" fmla="*/ 2020605 w 2397257"/>
              <a:gd name="connsiteY2035" fmla="*/ 1166373 h 2370204"/>
              <a:gd name="connsiteX2036" fmla="*/ 2041415 w 2397257"/>
              <a:gd name="connsiteY2036" fmla="*/ 1187183 h 2370204"/>
              <a:gd name="connsiteX2037" fmla="*/ 2020605 w 2397257"/>
              <a:gd name="connsiteY2037" fmla="*/ 1207993 h 2370204"/>
              <a:gd name="connsiteX2038" fmla="*/ 1999795 w 2397257"/>
              <a:gd name="connsiteY2038" fmla="*/ 1187183 h 2370204"/>
              <a:gd name="connsiteX2039" fmla="*/ 2020605 w 2397257"/>
              <a:gd name="connsiteY2039" fmla="*/ 1166373 h 2370204"/>
              <a:gd name="connsiteX2040" fmla="*/ 302259 w 2397257"/>
              <a:gd name="connsiteY2040" fmla="*/ 1163252 h 2370204"/>
              <a:gd name="connsiteX2041" fmla="*/ 314225 w 2397257"/>
              <a:gd name="connsiteY2041" fmla="*/ 1175738 h 2370204"/>
              <a:gd name="connsiteX2042" fmla="*/ 302259 w 2397257"/>
              <a:gd name="connsiteY2042" fmla="*/ 1188224 h 2370204"/>
              <a:gd name="connsiteX2043" fmla="*/ 290293 w 2397257"/>
              <a:gd name="connsiteY2043" fmla="*/ 1175738 h 2370204"/>
              <a:gd name="connsiteX2044" fmla="*/ 302259 w 2397257"/>
              <a:gd name="connsiteY2044" fmla="*/ 1163252 h 2370204"/>
              <a:gd name="connsiteX2045" fmla="*/ 832901 w 2397257"/>
              <a:gd name="connsiteY2045" fmla="*/ 1155968 h 2370204"/>
              <a:gd name="connsiteX2046" fmla="*/ 834462 w 2397257"/>
              <a:gd name="connsiteY2046" fmla="*/ 1157009 h 2370204"/>
              <a:gd name="connsiteX2047" fmla="*/ 832901 w 2397257"/>
              <a:gd name="connsiteY2047" fmla="*/ 1158050 h 2370204"/>
              <a:gd name="connsiteX2048" fmla="*/ 831340 w 2397257"/>
              <a:gd name="connsiteY2048" fmla="*/ 1157009 h 2370204"/>
              <a:gd name="connsiteX2049" fmla="*/ 832901 w 2397257"/>
              <a:gd name="connsiteY2049" fmla="*/ 1155968 h 2370204"/>
              <a:gd name="connsiteX2050" fmla="*/ 602956 w 2397257"/>
              <a:gd name="connsiteY2050" fmla="*/ 1155968 h 2370204"/>
              <a:gd name="connsiteX2051" fmla="*/ 621165 w 2397257"/>
              <a:gd name="connsiteY2051" fmla="*/ 1174697 h 2370204"/>
              <a:gd name="connsiteX2052" fmla="*/ 602956 w 2397257"/>
              <a:gd name="connsiteY2052" fmla="*/ 1193426 h 2370204"/>
              <a:gd name="connsiteX2053" fmla="*/ 584747 w 2397257"/>
              <a:gd name="connsiteY2053" fmla="*/ 1174697 h 2370204"/>
              <a:gd name="connsiteX2054" fmla="*/ 602956 w 2397257"/>
              <a:gd name="connsiteY2054" fmla="*/ 1155968 h 2370204"/>
              <a:gd name="connsiteX2055" fmla="*/ 1794300 w 2397257"/>
              <a:gd name="connsiteY2055" fmla="*/ 1153887 h 2370204"/>
              <a:gd name="connsiteX2056" fmla="*/ 1811468 w 2397257"/>
              <a:gd name="connsiteY2056" fmla="*/ 1170015 h 2370204"/>
              <a:gd name="connsiteX2057" fmla="*/ 1794300 w 2397257"/>
              <a:gd name="connsiteY2057" fmla="*/ 1186143 h 2370204"/>
              <a:gd name="connsiteX2058" fmla="*/ 1777132 w 2397257"/>
              <a:gd name="connsiteY2058" fmla="*/ 1170015 h 2370204"/>
              <a:gd name="connsiteX2059" fmla="*/ 1794300 w 2397257"/>
              <a:gd name="connsiteY2059" fmla="*/ 1153887 h 2370204"/>
              <a:gd name="connsiteX2060" fmla="*/ 1564355 w 2397257"/>
              <a:gd name="connsiteY2060" fmla="*/ 1153887 h 2370204"/>
              <a:gd name="connsiteX2061" fmla="*/ 1564875 w 2397257"/>
              <a:gd name="connsiteY2061" fmla="*/ 1154407 h 2370204"/>
              <a:gd name="connsiteX2062" fmla="*/ 1564355 w 2397257"/>
              <a:gd name="connsiteY2062" fmla="*/ 1154927 h 2370204"/>
              <a:gd name="connsiteX2063" fmla="*/ 1563835 w 2397257"/>
              <a:gd name="connsiteY2063" fmla="*/ 1154407 h 2370204"/>
              <a:gd name="connsiteX2064" fmla="*/ 1564355 w 2397257"/>
              <a:gd name="connsiteY2064" fmla="*/ 1153887 h 2370204"/>
              <a:gd name="connsiteX2065" fmla="*/ 2093438 w 2397257"/>
              <a:gd name="connsiteY2065" fmla="*/ 1148685 h 2370204"/>
              <a:gd name="connsiteX2066" fmla="*/ 2113207 w 2397257"/>
              <a:gd name="connsiteY2066" fmla="*/ 1168454 h 2370204"/>
              <a:gd name="connsiteX2067" fmla="*/ 2093438 w 2397257"/>
              <a:gd name="connsiteY2067" fmla="*/ 1188223 h 2370204"/>
              <a:gd name="connsiteX2068" fmla="*/ 2073669 w 2397257"/>
              <a:gd name="connsiteY2068" fmla="*/ 1168454 h 2370204"/>
              <a:gd name="connsiteX2069" fmla="*/ 2093438 w 2397257"/>
              <a:gd name="connsiteY2069" fmla="*/ 1148685 h 2370204"/>
              <a:gd name="connsiteX2070" fmla="*/ 228385 w 2397257"/>
              <a:gd name="connsiteY2070" fmla="*/ 1148685 h 2370204"/>
              <a:gd name="connsiteX2071" fmla="*/ 238270 w 2397257"/>
              <a:gd name="connsiteY2071" fmla="*/ 1158570 h 2370204"/>
              <a:gd name="connsiteX2072" fmla="*/ 228385 w 2397257"/>
              <a:gd name="connsiteY2072" fmla="*/ 1168455 h 2370204"/>
              <a:gd name="connsiteX2073" fmla="*/ 218500 w 2397257"/>
              <a:gd name="connsiteY2073" fmla="*/ 1158570 h 2370204"/>
              <a:gd name="connsiteX2074" fmla="*/ 228385 w 2397257"/>
              <a:gd name="connsiteY2074" fmla="*/ 1148685 h 2370204"/>
              <a:gd name="connsiteX2075" fmla="*/ 1635628 w 2397257"/>
              <a:gd name="connsiteY2075" fmla="*/ 1136199 h 2370204"/>
              <a:gd name="connsiteX2076" fmla="*/ 1637709 w 2397257"/>
              <a:gd name="connsiteY2076" fmla="*/ 1137240 h 2370204"/>
              <a:gd name="connsiteX2077" fmla="*/ 1635628 w 2397257"/>
              <a:gd name="connsiteY2077" fmla="*/ 1138281 h 2370204"/>
              <a:gd name="connsiteX2078" fmla="*/ 1633547 w 2397257"/>
              <a:gd name="connsiteY2078" fmla="*/ 1137240 h 2370204"/>
              <a:gd name="connsiteX2079" fmla="*/ 1635628 w 2397257"/>
              <a:gd name="connsiteY2079" fmla="*/ 1136199 h 2370204"/>
              <a:gd name="connsiteX2080" fmla="*/ 760067 w 2397257"/>
              <a:gd name="connsiteY2080" fmla="*/ 1136199 h 2370204"/>
              <a:gd name="connsiteX2081" fmla="*/ 764749 w 2397257"/>
              <a:gd name="connsiteY2081" fmla="*/ 1140881 h 2370204"/>
              <a:gd name="connsiteX2082" fmla="*/ 760067 w 2397257"/>
              <a:gd name="connsiteY2082" fmla="*/ 1145563 h 2370204"/>
              <a:gd name="connsiteX2083" fmla="*/ 755385 w 2397257"/>
              <a:gd name="connsiteY2083" fmla="*/ 1140881 h 2370204"/>
              <a:gd name="connsiteX2084" fmla="*/ 760067 w 2397257"/>
              <a:gd name="connsiteY2084" fmla="*/ 1136199 h 2370204"/>
              <a:gd name="connsiteX2085" fmla="*/ 530122 w 2397257"/>
              <a:gd name="connsiteY2085" fmla="*/ 1136199 h 2370204"/>
              <a:gd name="connsiteX2086" fmla="*/ 552492 w 2397257"/>
              <a:gd name="connsiteY2086" fmla="*/ 1157009 h 2370204"/>
              <a:gd name="connsiteX2087" fmla="*/ 530122 w 2397257"/>
              <a:gd name="connsiteY2087" fmla="*/ 1177819 h 2370204"/>
              <a:gd name="connsiteX2088" fmla="*/ 507752 w 2397257"/>
              <a:gd name="connsiteY2088" fmla="*/ 1157009 h 2370204"/>
              <a:gd name="connsiteX2089" fmla="*/ 530122 w 2397257"/>
              <a:gd name="connsiteY2089" fmla="*/ 1136199 h 2370204"/>
              <a:gd name="connsiteX2090" fmla="*/ 155031 w 2397257"/>
              <a:gd name="connsiteY2090" fmla="*/ 1136199 h 2370204"/>
              <a:gd name="connsiteX2091" fmla="*/ 161274 w 2397257"/>
              <a:gd name="connsiteY2091" fmla="*/ 1142442 h 2370204"/>
              <a:gd name="connsiteX2092" fmla="*/ 155031 w 2397257"/>
              <a:gd name="connsiteY2092" fmla="*/ 1148685 h 2370204"/>
              <a:gd name="connsiteX2093" fmla="*/ 148788 w 2397257"/>
              <a:gd name="connsiteY2093" fmla="*/ 1142442 h 2370204"/>
              <a:gd name="connsiteX2094" fmla="*/ 155031 w 2397257"/>
              <a:gd name="connsiteY2094" fmla="*/ 1136199 h 2370204"/>
              <a:gd name="connsiteX2095" fmla="*/ 2167311 w 2397257"/>
              <a:gd name="connsiteY2095" fmla="*/ 1134119 h 2370204"/>
              <a:gd name="connsiteX2096" fmla="*/ 2187080 w 2397257"/>
              <a:gd name="connsiteY2096" fmla="*/ 1152328 h 2370204"/>
              <a:gd name="connsiteX2097" fmla="*/ 2167311 w 2397257"/>
              <a:gd name="connsiteY2097" fmla="*/ 1170537 h 2370204"/>
              <a:gd name="connsiteX2098" fmla="*/ 2147542 w 2397257"/>
              <a:gd name="connsiteY2098" fmla="*/ 1152328 h 2370204"/>
              <a:gd name="connsiteX2099" fmla="*/ 2167311 w 2397257"/>
              <a:gd name="connsiteY2099" fmla="*/ 1134119 h 2370204"/>
              <a:gd name="connsiteX2100" fmla="*/ 1867135 w 2397257"/>
              <a:gd name="connsiteY2100" fmla="*/ 1128916 h 2370204"/>
              <a:gd name="connsiteX2101" fmla="*/ 1890546 w 2397257"/>
              <a:gd name="connsiteY2101" fmla="*/ 1152327 h 2370204"/>
              <a:gd name="connsiteX2102" fmla="*/ 1867135 w 2397257"/>
              <a:gd name="connsiteY2102" fmla="*/ 1175738 h 2370204"/>
              <a:gd name="connsiteX2103" fmla="*/ 1843724 w 2397257"/>
              <a:gd name="connsiteY2103" fmla="*/ 1152327 h 2370204"/>
              <a:gd name="connsiteX2104" fmla="*/ 1867135 w 2397257"/>
              <a:gd name="connsiteY2104" fmla="*/ 1128916 h 2370204"/>
              <a:gd name="connsiteX2105" fmla="*/ 2240665 w 2397257"/>
              <a:gd name="connsiteY2105" fmla="*/ 1121632 h 2370204"/>
              <a:gd name="connsiteX2106" fmla="*/ 2254712 w 2397257"/>
              <a:gd name="connsiteY2106" fmla="*/ 1135158 h 2370204"/>
              <a:gd name="connsiteX2107" fmla="*/ 2240665 w 2397257"/>
              <a:gd name="connsiteY2107" fmla="*/ 1148684 h 2370204"/>
              <a:gd name="connsiteX2108" fmla="*/ 2226618 w 2397257"/>
              <a:gd name="connsiteY2108" fmla="*/ 1135158 h 2370204"/>
              <a:gd name="connsiteX2109" fmla="*/ 2240665 w 2397257"/>
              <a:gd name="connsiteY2109" fmla="*/ 1121632 h 2370204"/>
              <a:gd name="connsiteX2110" fmla="*/ 455728 w 2397257"/>
              <a:gd name="connsiteY2110" fmla="*/ 1121632 h 2370204"/>
              <a:gd name="connsiteX2111" fmla="*/ 475497 w 2397257"/>
              <a:gd name="connsiteY2111" fmla="*/ 1141401 h 2370204"/>
              <a:gd name="connsiteX2112" fmla="*/ 455728 w 2397257"/>
              <a:gd name="connsiteY2112" fmla="*/ 1161170 h 2370204"/>
              <a:gd name="connsiteX2113" fmla="*/ 435959 w 2397257"/>
              <a:gd name="connsiteY2113" fmla="*/ 1141401 h 2370204"/>
              <a:gd name="connsiteX2114" fmla="*/ 455728 w 2397257"/>
              <a:gd name="connsiteY2114" fmla="*/ 1121632 h 2370204"/>
              <a:gd name="connsiteX2115" fmla="*/ 80637 w 2397257"/>
              <a:gd name="connsiteY2115" fmla="*/ 1121632 h 2370204"/>
              <a:gd name="connsiteX2116" fmla="*/ 84279 w 2397257"/>
              <a:gd name="connsiteY2116" fmla="*/ 1125274 h 2370204"/>
              <a:gd name="connsiteX2117" fmla="*/ 80637 w 2397257"/>
              <a:gd name="connsiteY2117" fmla="*/ 1128916 h 2370204"/>
              <a:gd name="connsiteX2118" fmla="*/ 76995 w 2397257"/>
              <a:gd name="connsiteY2118" fmla="*/ 1125274 h 2370204"/>
              <a:gd name="connsiteX2119" fmla="*/ 80637 w 2397257"/>
              <a:gd name="connsiteY2119" fmla="*/ 1121632 h 2370204"/>
              <a:gd name="connsiteX2120" fmla="*/ 1708981 w 2397257"/>
              <a:gd name="connsiteY2120" fmla="*/ 1114349 h 2370204"/>
              <a:gd name="connsiteX2121" fmla="*/ 1717825 w 2397257"/>
              <a:gd name="connsiteY2121" fmla="*/ 1121633 h 2370204"/>
              <a:gd name="connsiteX2122" fmla="*/ 1708981 w 2397257"/>
              <a:gd name="connsiteY2122" fmla="*/ 1128917 h 2370204"/>
              <a:gd name="connsiteX2123" fmla="*/ 1700137 w 2397257"/>
              <a:gd name="connsiteY2123" fmla="*/ 1121633 h 2370204"/>
              <a:gd name="connsiteX2124" fmla="*/ 1708981 w 2397257"/>
              <a:gd name="connsiteY2124" fmla="*/ 1114349 h 2370204"/>
              <a:gd name="connsiteX2125" fmla="*/ 2315058 w 2397257"/>
              <a:gd name="connsiteY2125" fmla="*/ 1111228 h 2370204"/>
              <a:gd name="connsiteX2126" fmla="*/ 2321301 w 2397257"/>
              <a:gd name="connsiteY2126" fmla="*/ 1117471 h 2370204"/>
              <a:gd name="connsiteX2127" fmla="*/ 2315058 w 2397257"/>
              <a:gd name="connsiteY2127" fmla="*/ 1123714 h 2370204"/>
              <a:gd name="connsiteX2128" fmla="*/ 2308815 w 2397257"/>
              <a:gd name="connsiteY2128" fmla="*/ 1117471 h 2370204"/>
              <a:gd name="connsiteX2129" fmla="*/ 2315058 w 2397257"/>
              <a:gd name="connsiteY2129" fmla="*/ 1111228 h 2370204"/>
              <a:gd name="connsiteX2130" fmla="*/ 686714 w 2397257"/>
              <a:gd name="connsiteY2130" fmla="*/ 1111228 h 2370204"/>
              <a:gd name="connsiteX2131" fmla="*/ 700240 w 2397257"/>
              <a:gd name="connsiteY2131" fmla="*/ 1124754 h 2370204"/>
              <a:gd name="connsiteX2132" fmla="*/ 686714 w 2397257"/>
              <a:gd name="connsiteY2132" fmla="*/ 1138280 h 2370204"/>
              <a:gd name="connsiteX2133" fmla="*/ 673188 w 2397257"/>
              <a:gd name="connsiteY2133" fmla="*/ 1124754 h 2370204"/>
              <a:gd name="connsiteX2134" fmla="*/ 686714 w 2397257"/>
              <a:gd name="connsiteY2134" fmla="*/ 1111228 h 2370204"/>
              <a:gd name="connsiteX2135" fmla="*/ 1939967 w 2397257"/>
              <a:gd name="connsiteY2135" fmla="*/ 1111227 h 2370204"/>
              <a:gd name="connsiteX2136" fmla="*/ 1964418 w 2397257"/>
              <a:gd name="connsiteY2136" fmla="*/ 1136199 h 2370204"/>
              <a:gd name="connsiteX2137" fmla="*/ 1939967 w 2397257"/>
              <a:gd name="connsiteY2137" fmla="*/ 1161171 h 2370204"/>
              <a:gd name="connsiteX2138" fmla="*/ 1915516 w 2397257"/>
              <a:gd name="connsiteY2138" fmla="*/ 1136199 h 2370204"/>
              <a:gd name="connsiteX2139" fmla="*/ 1939967 w 2397257"/>
              <a:gd name="connsiteY2139" fmla="*/ 1111227 h 2370204"/>
              <a:gd name="connsiteX2140" fmla="*/ 382375 w 2397257"/>
              <a:gd name="connsiteY2140" fmla="*/ 1109147 h 2370204"/>
              <a:gd name="connsiteX2141" fmla="*/ 398503 w 2397257"/>
              <a:gd name="connsiteY2141" fmla="*/ 1125275 h 2370204"/>
              <a:gd name="connsiteX2142" fmla="*/ 382375 w 2397257"/>
              <a:gd name="connsiteY2142" fmla="*/ 1141403 h 2370204"/>
              <a:gd name="connsiteX2143" fmla="*/ 366247 w 2397257"/>
              <a:gd name="connsiteY2143" fmla="*/ 1125275 h 2370204"/>
              <a:gd name="connsiteX2144" fmla="*/ 382375 w 2397257"/>
              <a:gd name="connsiteY2144" fmla="*/ 1109147 h 2370204"/>
              <a:gd name="connsiteX2145" fmla="*/ 7805 w 2397257"/>
              <a:gd name="connsiteY2145" fmla="*/ 1109146 h 2370204"/>
              <a:gd name="connsiteX2146" fmla="*/ 10407 w 2397257"/>
              <a:gd name="connsiteY2146" fmla="*/ 1110187 h 2370204"/>
              <a:gd name="connsiteX2147" fmla="*/ 7805 w 2397257"/>
              <a:gd name="connsiteY2147" fmla="*/ 1111228 h 2370204"/>
              <a:gd name="connsiteX2148" fmla="*/ 5203 w 2397257"/>
              <a:gd name="connsiteY2148" fmla="*/ 1110187 h 2370204"/>
              <a:gd name="connsiteX2149" fmla="*/ 7805 w 2397257"/>
              <a:gd name="connsiteY2149" fmla="*/ 1109146 h 2370204"/>
              <a:gd name="connsiteX2150" fmla="*/ 2387892 w 2397257"/>
              <a:gd name="connsiteY2150" fmla="*/ 1098742 h 2370204"/>
              <a:gd name="connsiteX2151" fmla="*/ 2389973 w 2397257"/>
              <a:gd name="connsiteY2151" fmla="*/ 1100303 h 2370204"/>
              <a:gd name="connsiteX2152" fmla="*/ 2387892 w 2397257"/>
              <a:gd name="connsiteY2152" fmla="*/ 1101864 h 2370204"/>
              <a:gd name="connsiteX2153" fmla="*/ 2385811 w 2397257"/>
              <a:gd name="connsiteY2153" fmla="*/ 1100303 h 2370204"/>
              <a:gd name="connsiteX2154" fmla="*/ 2387892 w 2397257"/>
              <a:gd name="connsiteY2154" fmla="*/ 1098742 h 2370204"/>
              <a:gd name="connsiteX2155" fmla="*/ 2012801 w 2397257"/>
              <a:gd name="connsiteY2155" fmla="*/ 1096661 h 2370204"/>
              <a:gd name="connsiteX2156" fmla="*/ 2034131 w 2397257"/>
              <a:gd name="connsiteY2156" fmla="*/ 1119031 h 2370204"/>
              <a:gd name="connsiteX2157" fmla="*/ 2012801 w 2397257"/>
              <a:gd name="connsiteY2157" fmla="*/ 1141401 h 2370204"/>
              <a:gd name="connsiteX2158" fmla="*/ 1991471 w 2397257"/>
              <a:gd name="connsiteY2158" fmla="*/ 1119031 h 2370204"/>
              <a:gd name="connsiteX2159" fmla="*/ 2012801 w 2397257"/>
              <a:gd name="connsiteY2159" fmla="*/ 1096661 h 2370204"/>
              <a:gd name="connsiteX2160" fmla="*/ 310063 w 2397257"/>
              <a:gd name="connsiteY2160" fmla="*/ 1096661 h 2370204"/>
              <a:gd name="connsiteX2161" fmla="*/ 322549 w 2397257"/>
              <a:gd name="connsiteY2161" fmla="*/ 1109147 h 2370204"/>
              <a:gd name="connsiteX2162" fmla="*/ 310063 w 2397257"/>
              <a:gd name="connsiteY2162" fmla="*/ 1121633 h 2370204"/>
              <a:gd name="connsiteX2163" fmla="*/ 297577 w 2397257"/>
              <a:gd name="connsiteY2163" fmla="*/ 1109147 h 2370204"/>
              <a:gd name="connsiteX2164" fmla="*/ 310063 w 2397257"/>
              <a:gd name="connsiteY2164" fmla="*/ 1096661 h 2370204"/>
              <a:gd name="connsiteX2165" fmla="*/ 613881 w 2397257"/>
              <a:gd name="connsiteY2165" fmla="*/ 1089378 h 2370204"/>
              <a:gd name="connsiteX2166" fmla="*/ 633650 w 2397257"/>
              <a:gd name="connsiteY2166" fmla="*/ 1109147 h 2370204"/>
              <a:gd name="connsiteX2167" fmla="*/ 613881 w 2397257"/>
              <a:gd name="connsiteY2167" fmla="*/ 1128916 h 2370204"/>
              <a:gd name="connsiteX2168" fmla="*/ 594112 w 2397257"/>
              <a:gd name="connsiteY2168" fmla="*/ 1109147 h 2370204"/>
              <a:gd name="connsiteX2169" fmla="*/ 613881 w 2397257"/>
              <a:gd name="connsiteY2169" fmla="*/ 1089378 h 2370204"/>
              <a:gd name="connsiteX2170" fmla="*/ 1781815 w 2397257"/>
              <a:gd name="connsiteY2170" fmla="*/ 1086256 h 2370204"/>
              <a:gd name="connsiteX2171" fmla="*/ 1798983 w 2397257"/>
              <a:gd name="connsiteY2171" fmla="*/ 1103944 h 2370204"/>
              <a:gd name="connsiteX2172" fmla="*/ 1781815 w 2397257"/>
              <a:gd name="connsiteY2172" fmla="*/ 1121632 h 2370204"/>
              <a:gd name="connsiteX2173" fmla="*/ 1764647 w 2397257"/>
              <a:gd name="connsiteY2173" fmla="*/ 1103944 h 2370204"/>
              <a:gd name="connsiteX2174" fmla="*/ 1781815 w 2397257"/>
              <a:gd name="connsiteY2174" fmla="*/ 1086256 h 2370204"/>
              <a:gd name="connsiteX2175" fmla="*/ 2087195 w 2397257"/>
              <a:gd name="connsiteY2175" fmla="*/ 1082095 h 2370204"/>
              <a:gd name="connsiteX2176" fmla="*/ 2108005 w 2397257"/>
              <a:gd name="connsiteY2176" fmla="*/ 1102905 h 2370204"/>
              <a:gd name="connsiteX2177" fmla="*/ 2087195 w 2397257"/>
              <a:gd name="connsiteY2177" fmla="*/ 1123715 h 2370204"/>
              <a:gd name="connsiteX2178" fmla="*/ 2066385 w 2397257"/>
              <a:gd name="connsiteY2178" fmla="*/ 1102905 h 2370204"/>
              <a:gd name="connsiteX2179" fmla="*/ 2087195 w 2397257"/>
              <a:gd name="connsiteY2179" fmla="*/ 1082095 h 2370204"/>
              <a:gd name="connsiteX2180" fmla="*/ 235669 w 2397257"/>
              <a:gd name="connsiteY2180" fmla="*/ 1082095 h 2370204"/>
              <a:gd name="connsiteX2181" fmla="*/ 245554 w 2397257"/>
              <a:gd name="connsiteY2181" fmla="*/ 1091980 h 2370204"/>
              <a:gd name="connsiteX2182" fmla="*/ 235669 w 2397257"/>
              <a:gd name="connsiteY2182" fmla="*/ 1101865 h 2370204"/>
              <a:gd name="connsiteX2183" fmla="*/ 225784 w 2397257"/>
              <a:gd name="connsiteY2183" fmla="*/ 1091980 h 2370204"/>
              <a:gd name="connsiteX2184" fmla="*/ 235669 w 2397257"/>
              <a:gd name="connsiteY2184" fmla="*/ 1082095 h 2370204"/>
              <a:gd name="connsiteX2185" fmla="*/ 1616379 w 2397257"/>
              <a:gd name="connsiteY2185" fmla="*/ 1073770 h 2370204"/>
              <a:gd name="connsiteX2186" fmla="*/ 1616899 w 2397257"/>
              <a:gd name="connsiteY2186" fmla="*/ 1074290 h 2370204"/>
              <a:gd name="connsiteX2187" fmla="*/ 1616379 w 2397257"/>
              <a:gd name="connsiteY2187" fmla="*/ 1074810 h 2370204"/>
              <a:gd name="connsiteX2188" fmla="*/ 1615859 w 2397257"/>
              <a:gd name="connsiteY2188" fmla="*/ 1074290 h 2370204"/>
              <a:gd name="connsiteX2189" fmla="*/ 1616379 w 2397257"/>
              <a:gd name="connsiteY2189" fmla="*/ 1073770 h 2370204"/>
              <a:gd name="connsiteX2190" fmla="*/ 779836 w 2397257"/>
              <a:gd name="connsiteY2190" fmla="*/ 1071689 h 2370204"/>
              <a:gd name="connsiteX2191" fmla="*/ 784518 w 2397257"/>
              <a:gd name="connsiteY2191" fmla="*/ 1076891 h 2370204"/>
              <a:gd name="connsiteX2192" fmla="*/ 779836 w 2397257"/>
              <a:gd name="connsiteY2192" fmla="*/ 1082094 h 2370204"/>
              <a:gd name="connsiteX2193" fmla="*/ 775154 w 2397257"/>
              <a:gd name="connsiteY2193" fmla="*/ 1076891 h 2370204"/>
              <a:gd name="connsiteX2194" fmla="*/ 779836 w 2397257"/>
              <a:gd name="connsiteY2194" fmla="*/ 1071689 h 2370204"/>
              <a:gd name="connsiteX2195" fmla="*/ 163876 w 2397257"/>
              <a:gd name="connsiteY2195" fmla="*/ 1069609 h 2370204"/>
              <a:gd name="connsiteX2196" fmla="*/ 171680 w 2397257"/>
              <a:gd name="connsiteY2196" fmla="*/ 1075852 h 2370204"/>
              <a:gd name="connsiteX2197" fmla="*/ 163876 w 2397257"/>
              <a:gd name="connsiteY2197" fmla="*/ 1082095 h 2370204"/>
              <a:gd name="connsiteX2198" fmla="*/ 156072 w 2397257"/>
              <a:gd name="connsiteY2198" fmla="*/ 1075852 h 2370204"/>
              <a:gd name="connsiteX2199" fmla="*/ 163876 w 2397257"/>
              <a:gd name="connsiteY2199" fmla="*/ 1069609 h 2370204"/>
              <a:gd name="connsiteX2200" fmla="*/ 541048 w 2397257"/>
              <a:gd name="connsiteY2200" fmla="*/ 1069608 h 2370204"/>
              <a:gd name="connsiteX2201" fmla="*/ 561858 w 2397257"/>
              <a:gd name="connsiteY2201" fmla="*/ 1091978 h 2370204"/>
              <a:gd name="connsiteX2202" fmla="*/ 541048 w 2397257"/>
              <a:gd name="connsiteY2202" fmla="*/ 1114348 h 2370204"/>
              <a:gd name="connsiteX2203" fmla="*/ 520238 w 2397257"/>
              <a:gd name="connsiteY2203" fmla="*/ 1091978 h 2370204"/>
              <a:gd name="connsiteX2204" fmla="*/ 541048 w 2397257"/>
              <a:gd name="connsiteY2204" fmla="*/ 1069608 h 2370204"/>
              <a:gd name="connsiteX2205" fmla="*/ 2158988 w 2397257"/>
              <a:gd name="connsiteY2205" fmla="*/ 1066488 h 2370204"/>
              <a:gd name="connsiteX2206" fmla="*/ 2177717 w 2397257"/>
              <a:gd name="connsiteY2206" fmla="*/ 1085217 h 2370204"/>
              <a:gd name="connsiteX2207" fmla="*/ 2158988 w 2397257"/>
              <a:gd name="connsiteY2207" fmla="*/ 1103946 h 2370204"/>
              <a:gd name="connsiteX2208" fmla="*/ 2140259 w 2397257"/>
              <a:gd name="connsiteY2208" fmla="*/ 1085217 h 2370204"/>
              <a:gd name="connsiteX2209" fmla="*/ 2158988 w 2397257"/>
              <a:gd name="connsiteY2209" fmla="*/ 1066488 h 2370204"/>
              <a:gd name="connsiteX2210" fmla="*/ 1854649 w 2397257"/>
              <a:gd name="connsiteY2210" fmla="*/ 1062325 h 2370204"/>
              <a:gd name="connsiteX2211" fmla="*/ 1878060 w 2397257"/>
              <a:gd name="connsiteY2211" fmla="*/ 1086776 h 2370204"/>
              <a:gd name="connsiteX2212" fmla="*/ 1854649 w 2397257"/>
              <a:gd name="connsiteY2212" fmla="*/ 1111227 h 2370204"/>
              <a:gd name="connsiteX2213" fmla="*/ 1831238 w 2397257"/>
              <a:gd name="connsiteY2213" fmla="*/ 1086776 h 2370204"/>
              <a:gd name="connsiteX2214" fmla="*/ 1854649 w 2397257"/>
              <a:gd name="connsiteY2214" fmla="*/ 1062325 h 2370204"/>
              <a:gd name="connsiteX2215" fmla="*/ 2231821 w 2397257"/>
              <a:gd name="connsiteY2215" fmla="*/ 1054002 h 2370204"/>
              <a:gd name="connsiteX2216" fmla="*/ 2246388 w 2397257"/>
              <a:gd name="connsiteY2216" fmla="*/ 1068049 h 2370204"/>
              <a:gd name="connsiteX2217" fmla="*/ 2231821 w 2397257"/>
              <a:gd name="connsiteY2217" fmla="*/ 1082096 h 2370204"/>
              <a:gd name="connsiteX2218" fmla="*/ 2217254 w 2397257"/>
              <a:gd name="connsiteY2218" fmla="*/ 1068049 h 2370204"/>
              <a:gd name="connsiteX2219" fmla="*/ 2231821 w 2397257"/>
              <a:gd name="connsiteY2219" fmla="*/ 1054002 h 2370204"/>
              <a:gd name="connsiteX2220" fmla="*/ 91042 w 2397257"/>
              <a:gd name="connsiteY2220" fmla="*/ 1054002 h 2370204"/>
              <a:gd name="connsiteX2221" fmla="*/ 94684 w 2397257"/>
              <a:gd name="connsiteY2221" fmla="*/ 1059204 h 2370204"/>
              <a:gd name="connsiteX2222" fmla="*/ 91042 w 2397257"/>
              <a:gd name="connsiteY2222" fmla="*/ 1064407 h 2370204"/>
              <a:gd name="connsiteX2223" fmla="*/ 87400 w 2397257"/>
              <a:gd name="connsiteY2223" fmla="*/ 1059204 h 2370204"/>
              <a:gd name="connsiteX2224" fmla="*/ 91042 w 2397257"/>
              <a:gd name="connsiteY2224" fmla="*/ 1054002 h 2370204"/>
              <a:gd name="connsiteX2225" fmla="*/ 1690252 w 2397257"/>
              <a:gd name="connsiteY2225" fmla="*/ 1054001 h 2370204"/>
              <a:gd name="connsiteX2226" fmla="*/ 1692853 w 2397257"/>
              <a:gd name="connsiteY2226" fmla="*/ 1056602 h 2370204"/>
              <a:gd name="connsiteX2227" fmla="*/ 1690252 w 2397257"/>
              <a:gd name="connsiteY2227" fmla="*/ 1059203 h 2370204"/>
              <a:gd name="connsiteX2228" fmla="*/ 1687651 w 2397257"/>
              <a:gd name="connsiteY2228" fmla="*/ 1056602 h 2370204"/>
              <a:gd name="connsiteX2229" fmla="*/ 1690252 w 2397257"/>
              <a:gd name="connsiteY2229" fmla="*/ 1054001 h 2370204"/>
              <a:gd name="connsiteX2230" fmla="*/ 468214 w 2397257"/>
              <a:gd name="connsiteY2230" fmla="*/ 1054001 h 2370204"/>
              <a:gd name="connsiteX2231" fmla="*/ 487983 w 2397257"/>
              <a:gd name="connsiteY2231" fmla="*/ 1074291 h 2370204"/>
              <a:gd name="connsiteX2232" fmla="*/ 468214 w 2397257"/>
              <a:gd name="connsiteY2232" fmla="*/ 1094581 h 2370204"/>
              <a:gd name="connsiteX2233" fmla="*/ 448445 w 2397257"/>
              <a:gd name="connsiteY2233" fmla="*/ 1074291 h 2370204"/>
              <a:gd name="connsiteX2234" fmla="*/ 468214 w 2397257"/>
              <a:gd name="connsiteY2234" fmla="*/ 1054001 h 2370204"/>
              <a:gd name="connsiteX2235" fmla="*/ 1927482 w 2397257"/>
              <a:gd name="connsiteY2235" fmla="*/ 1046718 h 2370204"/>
              <a:gd name="connsiteX2236" fmla="*/ 1951933 w 2397257"/>
              <a:gd name="connsiteY2236" fmla="*/ 1070649 h 2370204"/>
              <a:gd name="connsiteX2237" fmla="*/ 1927482 w 2397257"/>
              <a:gd name="connsiteY2237" fmla="*/ 1094580 h 2370204"/>
              <a:gd name="connsiteX2238" fmla="*/ 1903031 w 2397257"/>
              <a:gd name="connsiteY2238" fmla="*/ 1070649 h 2370204"/>
              <a:gd name="connsiteX2239" fmla="*/ 1927482 w 2397257"/>
              <a:gd name="connsiteY2239" fmla="*/ 1046718 h 2370204"/>
              <a:gd name="connsiteX2240" fmla="*/ 706483 w 2397257"/>
              <a:gd name="connsiteY2240" fmla="*/ 1046718 h 2370204"/>
              <a:gd name="connsiteX2241" fmla="*/ 720009 w 2397257"/>
              <a:gd name="connsiteY2241" fmla="*/ 1060244 h 2370204"/>
              <a:gd name="connsiteX2242" fmla="*/ 706483 w 2397257"/>
              <a:gd name="connsiteY2242" fmla="*/ 1073770 h 2370204"/>
              <a:gd name="connsiteX2243" fmla="*/ 692957 w 2397257"/>
              <a:gd name="connsiteY2243" fmla="*/ 1060244 h 2370204"/>
              <a:gd name="connsiteX2244" fmla="*/ 706483 w 2397257"/>
              <a:gd name="connsiteY2244" fmla="*/ 1046718 h 2370204"/>
              <a:gd name="connsiteX2245" fmla="*/ 2304654 w 2397257"/>
              <a:gd name="connsiteY2245" fmla="*/ 1044637 h 2370204"/>
              <a:gd name="connsiteX2246" fmla="*/ 2310897 w 2397257"/>
              <a:gd name="connsiteY2246" fmla="*/ 1050880 h 2370204"/>
              <a:gd name="connsiteX2247" fmla="*/ 2304654 w 2397257"/>
              <a:gd name="connsiteY2247" fmla="*/ 1057123 h 2370204"/>
              <a:gd name="connsiteX2248" fmla="*/ 2298411 w 2397257"/>
              <a:gd name="connsiteY2248" fmla="*/ 1050880 h 2370204"/>
              <a:gd name="connsiteX2249" fmla="*/ 2304654 w 2397257"/>
              <a:gd name="connsiteY2249" fmla="*/ 1044637 h 2370204"/>
              <a:gd name="connsiteX2250" fmla="*/ 394861 w 2397257"/>
              <a:gd name="connsiteY2250" fmla="*/ 1042556 h 2370204"/>
              <a:gd name="connsiteX2251" fmla="*/ 410989 w 2397257"/>
              <a:gd name="connsiteY2251" fmla="*/ 1058163 h 2370204"/>
              <a:gd name="connsiteX2252" fmla="*/ 394861 w 2397257"/>
              <a:gd name="connsiteY2252" fmla="*/ 1073770 h 2370204"/>
              <a:gd name="connsiteX2253" fmla="*/ 378733 w 2397257"/>
              <a:gd name="connsiteY2253" fmla="*/ 1058163 h 2370204"/>
              <a:gd name="connsiteX2254" fmla="*/ 394861 w 2397257"/>
              <a:gd name="connsiteY2254" fmla="*/ 1042556 h 2370204"/>
              <a:gd name="connsiteX2255" fmla="*/ 16648 w 2397257"/>
              <a:gd name="connsiteY2255" fmla="*/ 1042556 h 2370204"/>
              <a:gd name="connsiteX2256" fmla="*/ 17689 w 2397257"/>
              <a:gd name="connsiteY2256" fmla="*/ 1043597 h 2370204"/>
              <a:gd name="connsiteX2257" fmla="*/ 16648 w 2397257"/>
              <a:gd name="connsiteY2257" fmla="*/ 1044638 h 2370204"/>
              <a:gd name="connsiteX2258" fmla="*/ 15607 w 2397257"/>
              <a:gd name="connsiteY2258" fmla="*/ 1043597 h 2370204"/>
              <a:gd name="connsiteX2259" fmla="*/ 16648 w 2397257"/>
              <a:gd name="connsiteY2259" fmla="*/ 1042556 h 2370204"/>
              <a:gd name="connsiteX2260" fmla="*/ 2379048 w 2397257"/>
              <a:gd name="connsiteY2260" fmla="*/ 1032151 h 2370204"/>
              <a:gd name="connsiteX2261" fmla="*/ 2380609 w 2397257"/>
              <a:gd name="connsiteY2261" fmla="*/ 1033192 h 2370204"/>
              <a:gd name="connsiteX2262" fmla="*/ 2379048 w 2397257"/>
              <a:gd name="connsiteY2262" fmla="*/ 1034233 h 2370204"/>
              <a:gd name="connsiteX2263" fmla="*/ 2377487 w 2397257"/>
              <a:gd name="connsiteY2263" fmla="*/ 1033192 h 2370204"/>
              <a:gd name="connsiteX2264" fmla="*/ 2379048 w 2397257"/>
              <a:gd name="connsiteY2264" fmla="*/ 1032151 h 2370204"/>
              <a:gd name="connsiteX2265" fmla="*/ 2000836 w 2397257"/>
              <a:gd name="connsiteY2265" fmla="*/ 1032151 h 2370204"/>
              <a:gd name="connsiteX2266" fmla="*/ 2021646 w 2397257"/>
              <a:gd name="connsiteY2266" fmla="*/ 1052961 h 2370204"/>
              <a:gd name="connsiteX2267" fmla="*/ 2000836 w 2397257"/>
              <a:gd name="connsiteY2267" fmla="*/ 1073771 h 2370204"/>
              <a:gd name="connsiteX2268" fmla="*/ 1980026 w 2397257"/>
              <a:gd name="connsiteY2268" fmla="*/ 1052961 h 2370204"/>
              <a:gd name="connsiteX2269" fmla="*/ 2000836 w 2397257"/>
              <a:gd name="connsiteY2269" fmla="*/ 1032151 h 2370204"/>
              <a:gd name="connsiteX2270" fmla="*/ 1510250 w 2397257"/>
              <a:gd name="connsiteY2270" fmla="*/ 1032151 h 2370204"/>
              <a:gd name="connsiteX2271" fmla="*/ 1510770 w 2397257"/>
              <a:gd name="connsiteY2271" fmla="*/ 1032671 h 2370204"/>
              <a:gd name="connsiteX2272" fmla="*/ 1510250 w 2397257"/>
              <a:gd name="connsiteY2272" fmla="*/ 1033191 h 2370204"/>
              <a:gd name="connsiteX2273" fmla="*/ 1509730 w 2397257"/>
              <a:gd name="connsiteY2273" fmla="*/ 1032671 h 2370204"/>
              <a:gd name="connsiteX2274" fmla="*/ 1510250 w 2397257"/>
              <a:gd name="connsiteY2274" fmla="*/ 1032151 h 2370204"/>
              <a:gd name="connsiteX2275" fmla="*/ 322028 w 2397257"/>
              <a:gd name="connsiteY2275" fmla="*/ 1030071 h 2370204"/>
              <a:gd name="connsiteX2276" fmla="*/ 333994 w 2397257"/>
              <a:gd name="connsiteY2276" fmla="*/ 1042037 h 2370204"/>
              <a:gd name="connsiteX2277" fmla="*/ 322028 w 2397257"/>
              <a:gd name="connsiteY2277" fmla="*/ 1054003 h 2370204"/>
              <a:gd name="connsiteX2278" fmla="*/ 310062 w 2397257"/>
              <a:gd name="connsiteY2278" fmla="*/ 1042037 h 2370204"/>
              <a:gd name="connsiteX2279" fmla="*/ 322028 w 2397257"/>
              <a:gd name="connsiteY2279" fmla="*/ 1030071 h 2370204"/>
              <a:gd name="connsiteX2280" fmla="*/ 1763086 w 2397257"/>
              <a:gd name="connsiteY2280" fmla="*/ 1030070 h 2370204"/>
              <a:gd name="connsiteX2281" fmla="*/ 1771930 w 2397257"/>
              <a:gd name="connsiteY2281" fmla="*/ 1039955 h 2370204"/>
              <a:gd name="connsiteX2282" fmla="*/ 1763086 w 2397257"/>
              <a:gd name="connsiteY2282" fmla="*/ 1049840 h 2370204"/>
              <a:gd name="connsiteX2283" fmla="*/ 1754242 w 2397257"/>
              <a:gd name="connsiteY2283" fmla="*/ 1039955 h 2370204"/>
              <a:gd name="connsiteX2284" fmla="*/ 1763086 w 2397257"/>
              <a:gd name="connsiteY2284" fmla="*/ 1030070 h 2370204"/>
              <a:gd name="connsiteX2285" fmla="*/ 632610 w 2397257"/>
              <a:gd name="connsiteY2285" fmla="*/ 1024868 h 2370204"/>
              <a:gd name="connsiteX2286" fmla="*/ 651339 w 2397257"/>
              <a:gd name="connsiteY2286" fmla="*/ 1043597 h 2370204"/>
              <a:gd name="connsiteX2287" fmla="*/ 632610 w 2397257"/>
              <a:gd name="connsiteY2287" fmla="*/ 1062326 h 2370204"/>
              <a:gd name="connsiteX2288" fmla="*/ 613881 w 2397257"/>
              <a:gd name="connsiteY2288" fmla="*/ 1043597 h 2370204"/>
              <a:gd name="connsiteX2289" fmla="*/ 632610 w 2397257"/>
              <a:gd name="connsiteY2289" fmla="*/ 1024868 h 2370204"/>
              <a:gd name="connsiteX2290" fmla="*/ 2072629 w 2397257"/>
              <a:gd name="connsiteY2290" fmla="*/ 1014464 h 2370204"/>
              <a:gd name="connsiteX2291" fmla="*/ 2093439 w 2397257"/>
              <a:gd name="connsiteY2291" fmla="*/ 1035794 h 2370204"/>
              <a:gd name="connsiteX2292" fmla="*/ 2072629 w 2397257"/>
              <a:gd name="connsiteY2292" fmla="*/ 1057124 h 2370204"/>
              <a:gd name="connsiteX2293" fmla="*/ 2051819 w 2397257"/>
              <a:gd name="connsiteY2293" fmla="*/ 1035794 h 2370204"/>
              <a:gd name="connsiteX2294" fmla="*/ 2072629 w 2397257"/>
              <a:gd name="connsiteY2294" fmla="*/ 1014464 h 2370204"/>
              <a:gd name="connsiteX2295" fmla="*/ 248154 w 2397257"/>
              <a:gd name="connsiteY2295" fmla="*/ 1014464 h 2370204"/>
              <a:gd name="connsiteX2296" fmla="*/ 258039 w 2397257"/>
              <a:gd name="connsiteY2296" fmla="*/ 1025909 h 2370204"/>
              <a:gd name="connsiteX2297" fmla="*/ 248154 w 2397257"/>
              <a:gd name="connsiteY2297" fmla="*/ 1037354 h 2370204"/>
              <a:gd name="connsiteX2298" fmla="*/ 238269 w 2397257"/>
              <a:gd name="connsiteY2298" fmla="*/ 1025909 h 2370204"/>
              <a:gd name="connsiteX2299" fmla="*/ 248154 w 2397257"/>
              <a:gd name="connsiteY2299" fmla="*/ 1014464 h 2370204"/>
              <a:gd name="connsiteX2300" fmla="*/ 808450 w 2397257"/>
              <a:gd name="connsiteY2300" fmla="*/ 1014463 h 2370204"/>
              <a:gd name="connsiteX2301" fmla="*/ 809491 w 2397257"/>
              <a:gd name="connsiteY2301" fmla="*/ 1016024 h 2370204"/>
              <a:gd name="connsiteX2302" fmla="*/ 808450 w 2397257"/>
              <a:gd name="connsiteY2302" fmla="*/ 1017585 h 2370204"/>
              <a:gd name="connsiteX2303" fmla="*/ 807409 w 2397257"/>
              <a:gd name="connsiteY2303" fmla="*/ 1016024 h 2370204"/>
              <a:gd name="connsiteX2304" fmla="*/ 808450 w 2397257"/>
              <a:gd name="connsiteY2304" fmla="*/ 1014463 h 2370204"/>
              <a:gd name="connsiteX2305" fmla="*/ 1587766 w 2397257"/>
              <a:gd name="connsiteY2305" fmla="*/ 1012382 h 2370204"/>
              <a:gd name="connsiteX2306" fmla="*/ 1588807 w 2397257"/>
              <a:gd name="connsiteY2306" fmla="*/ 1013423 h 2370204"/>
              <a:gd name="connsiteX2307" fmla="*/ 1587766 w 2397257"/>
              <a:gd name="connsiteY2307" fmla="*/ 1014464 h 2370204"/>
              <a:gd name="connsiteX2308" fmla="*/ 1586725 w 2397257"/>
              <a:gd name="connsiteY2308" fmla="*/ 1013423 h 2370204"/>
              <a:gd name="connsiteX2309" fmla="*/ 1587766 w 2397257"/>
              <a:gd name="connsiteY2309" fmla="*/ 1012382 h 2370204"/>
              <a:gd name="connsiteX2310" fmla="*/ 559255 w 2397257"/>
              <a:gd name="connsiteY2310" fmla="*/ 1005099 h 2370204"/>
              <a:gd name="connsiteX2311" fmla="*/ 581625 w 2397257"/>
              <a:gd name="connsiteY2311" fmla="*/ 1027469 h 2370204"/>
              <a:gd name="connsiteX2312" fmla="*/ 559255 w 2397257"/>
              <a:gd name="connsiteY2312" fmla="*/ 1049839 h 2370204"/>
              <a:gd name="connsiteX2313" fmla="*/ 536885 w 2397257"/>
              <a:gd name="connsiteY2313" fmla="*/ 1027469 h 2370204"/>
              <a:gd name="connsiteX2314" fmla="*/ 559255 w 2397257"/>
              <a:gd name="connsiteY2314" fmla="*/ 1005099 h 2370204"/>
              <a:gd name="connsiteX2315" fmla="*/ 1836440 w 2397257"/>
              <a:gd name="connsiteY2315" fmla="*/ 1003018 h 2370204"/>
              <a:gd name="connsiteX2316" fmla="*/ 1856209 w 2397257"/>
              <a:gd name="connsiteY2316" fmla="*/ 1022787 h 2370204"/>
              <a:gd name="connsiteX2317" fmla="*/ 1836440 w 2397257"/>
              <a:gd name="connsiteY2317" fmla="*/ 1042556 h 2370204"/>
              <a:gd name="connsiteX2318" fmla="*/ 1816671 w 2397257"/>
              <a:gd name="connsiteY2318" fmla="*/ 1022787 h 2370204"/>
              <a:gd name="connsiteX2319" fmla="*/ 1836440 w 2397257"/>
              <a:gd name="connsiteY2319" fmla="*/ 1003018 h 2370204"/>
              <a:gd name="connsiteX2320" fmla="*/ 175841 w 2397257"/>
              <a:gd name="connsiteY2320" fmla="*/ 1003018 h 2370204"/>
              <a:gd name="connsiteX2321" fmla="*/ 183125 w 2397257"/>
              <a:gd name="connsiteY2321" fmla="*/ 1010302 h 2370204"/>
              <a:gd name="connsiteX2322" fmla="*/ 175841 w 2397257"/>
              <a:gd name="connsiteY2322" fmla="*/ 1017586 h 2370204"/>
              <a:gd name="connsiteX2323" fmla="*/ 168557 w 2397257"/>
              <a:gd name="connsiteY2323" fmla="*/ 1010302 h 2370204"/>
              <a:gd name="connsiteX2324" fmla="*/ 175841 w 2397257"/>
              <a:gd name="connsiteY2324" fmla="*/ 1003018 h 2370204"/>
              <a:gd name="connsiteX2325" fmla="*/ 2146502 w 2397257"/>
              <a:gd name="connsiteY2325" fmla="*/ 999897 h 2370204"/>
              <a:gd name="connsiteX2326" fmla="*/ 2165231 w 2397257"/>
              <a:gd name="connsiteY2326" fmla="*/ 1018626 h 2370204"/>
              <a:gd name="connsiteX2327" fmla="*/ 2146502 w 2397257"/>
              <a:gd name="connsiteY2327" fmla="*/ 1037355 h 2370204"/>
              <a:gd name="connsiteX2328" fmla="*/ 2127773 w 2397257"/>
              <a:gd name="connsiteY2328" fmla="*/ 1018626 h 2370204"/>
              <a:gd name="connsiteX2329" fmla="*/ 2146502 w 2397257"/>
              <a:gd name="connsiteY2329" fmla="*/ 999897 h 2370204"/>
              <a:gd name="connsiteX2330" fmla="*/ 734056 w 2397257"/>
              <a:gd name="connsiteY2330" fmla="*/ 992613 h 2370204"/>
              <a:gd name="connsiteX2331" fmla="*/ 739779 w 2397257"/>
              <a:gd name="connsiteY2331" fmla="*/ 998856 h 2370204"/>
              <a:gd name="connsiteX2332" fmla="*/ 734056 w 2397257"/>
              <a:gd name="connsiteY2332" fmla="*/ 1005099 h 2370204"/>
              <a:gd name="connsiteX2333" fmla="*/ 728333 w 2397257"/>
              <a:gd name="connsiteY2333" fmla="*/ 998856 h 2370204"/>
              <a:gd name="connsiteX2334" fmla="*/ 734056 w 2397257"/>
              <a:gd name="connsiteY2334" fmla="*/ 992613 h 2370204"/>
              <a:gd name="connsiteX2335" fmla="*/ 486943 w 2397257"/>
              <a:gd name="connsiteY2335" fmla="*/ 992613 h 2370204"/>
              <a:gd name="connsiteX2336" fmla="*/ 505672 w 2397257"/>
              <a:gd name="connsiteY2336" fmla="*/ 1011342 h 2370204"/>
              <a:gd name="connsiteX2337" fmla="*/ 486943 w 2397257"/>
              <a:gd name="connsiteY2337" fmla="*/ 1030071 h 2370204"/>
              <a:gd name="connsiteX2338" fmla="*/ 468214 w 2397257"/>
              <a:gd name="connsiteY2338" fmla="*/ 1011342 h 2370204"/>
              <a:gd name="connsiteX2339" fmla="*/ 486943 w 2397257"/>
              <a:gd name="connsiteY2339" fmla="*/ 992613 h 2370204"/>
              <a:gd name="connsiteX2340" fmla="*/ 103528 w 2397257"/>
              <a:gd name="connsiteY2340" fmla="*/ 990533 h 2370204"/>
              <a:gd name="connsiteX2341" fmla="*/ 107170 w 2397257"/>
              <a:gd name="connsiteY2341" fmla="*/ 994175 h 2370204"/>
              <a:gd name="connsiteX2342" fmla="*/ 103528 w 2397257"/>
              <a:gd name="connsiteY2342" fmla="*/ 997817 h 2370204"/>
              <a:gd name="connsiteX2343" fmla="*/ 99886 w 2397257"/>
              <a:gd name="connsiteY2343" fmla="*/ 994175 h 2370204"/>
              <a:gd name="connsiteX2344" fmla="*/ 103528 w 2397257"/>
              <a:gd name="connsiteY2344" fmla="*/ 990533 h 2370204"/>
              <a:gd name="connsiteX2345" fmla="*/ 1661640 w 2397257"/>
              <a:gd name="connsiteY2345" fmla="*/ 990532 h 2370204"/>
              <a:gd name="connsiteX2346" fmla="*/ 1667883 w 2397257"/>
              <a:gd name="connsiteY2346" fmla="*/ 995214 h 2370204"/>
              <a:gd name="connsiteX2347" fmla="*/ 1661640 w 2397257"/>
              <a:gd name="connsiteY2347" fmla="*/ 999896 h 2370204"/>
              <a:gd name="connsiteX2348" fmla="*/ 1655397 w 2397257"/>
              <a:gd name="connsiteY2348" fmla="*/ 995214 h 2370204"/>
              <a:gd name="connsiteX2349" fmla="*/ 1661640 w 2397257"/>
              <a:gd name="connsiteY2349" fmla="*/ 990532 h 2370204"/>
              <a:gd name="connsiteX2350" fmla="*/ 2218294 w 2397257"/>
              <a:gd name="connsiteY2350" fmla="*/ 987411 h 2370204"/>
              <a:gd name="connsiteX2351" fmla="*/ 2231820 w 2397257"/>
              <a:gd name="connsiteY2351" fmla="*/ 1000937 h 2370204"/>
              <a:gd name="connsiteX2352" fmla="*/ 2218294 w 2397257"/>
              <a:gd name="connsiteY2352" fmla="*/ 1014463 h 2370204"/>
              <a:gd name="connsiteX2353" fmla="*/ 2204768 w 2397257"/>
              <a:gd name="connsiteY2353" fmla="*/ 1000937 h 2370204"/>
              <a:gd name="connsiteX2354" fmla="*/ 2218294 w 2397257"/>
              <a:gd name="connsiteY2354" fmla="*/ 987411 h 2370204"/>
              <a:gd name="connsiteX2355" fmla="*/ 2292168 w 2397257"/>
              <a:gd name="connsiteY2355" fmla="*/ 980128 h 2370204"/>
              <a:gd name="connsiteX2356" fmla="*/ 2298411 w 2397257"/>
              <a:gd name="connsiteY2356" fmla="*/ 985331 h 2370204"/>
              <a:gd name="connsiteX2357" fmla="*/ 2292168 w 2397257"/>
              <a:gd name="connsiteY2357" fmla="*/ 990534 h 2370204"/>
              <a:gd name="connsiteX2358" fmla="*/ 2285925 w 2397257"/>
              <a:gd name="connsiteY2358" fmla="*/ 985331 h 2370204"/>
              <a:gd name="connsiteX2359" fmla="*/ 2292168 w 2397257"/>
              <a:gd name="connsiteY2359" fmla="*/ 980128 h 2370204"/>
              <a:gd name="connsiteX2360" fmla="*/ 1908754 w 2397257"/>
              <a:gd name="connsiteY2360" fmla="*/ 980128 h 2370204"/>
              <a:gd name="connsiteX2361" fmla="*/ 1932165 w 2397257"/>
              <a:gd name="connsiteY2361" fmla="*/ 1005100 h 2370204"/>
              <a:gd name="connsiteX2362" fmla="*/ 1908754 w 2397257"/>
              <a:gd name="connsiteY2362" fmla="*/ 1030072 h 2370204"/>
              <a:gd name="connsiteX2363" fmla="*/ 1885343 w 2397257"/>
              <a:gd name="connsiteY2363" fmla="*/ 1005100 h 2370204"/>
              <a:gd name="connsiteX2364" fmla="*/ 1908754 w 2397257"/>
              <a:gd name="connsiteY2364" fmla="*/ 980128 h 2370204"/>
              <a:gd name="connsiteX2365" fmla="*/ 1467591 w 2397257"/>
              <a:gd name="connsiteY2365" fmla="*/ 980128 h 2370204"/>
              <a:gd name="connsiteX2366" fmla="*/ 1468111 w 2397257"/>
              <a:gd name="connsiteY2366" fmla="*/ 980648 h 2370204"/>
              <a:gd name="connsiteX2367" fmla="*/ 1467591 w 2397257"/>
              <a:gd name="connsiteY2367" fmla="*/ 981168 h 2370204"/>
              <a:gd name="connsiteX2368" fmla="*/ 1467071 w 2397257"/>
              <a:gd name="connsiteY2368" fmla="*/ 980648 h 2370204"/>
              <a:gd name="connsiteX2369" fmla="*/ 1467591 w 2397257"/>
              <a:gd name="connsiteY2369" fmla="*/ 980128 h 2370204"/>
              <a:gd name="connsiteX2370" fmla="*/ 412549 w 2397257"/>
              <a:gd name="connsiteY2370" fmla="*/ 978047 h 2370204"/>
              <a:gd name="connsiteX2371" fmla="*/ 428677 w 2397257"/>
              <a:gd name="connsiteY2371" fmla="*/ 994175 h 2370204"/>
              <a:gd name="connsiteX2372" fmla="*/ 412549 w 2397257"/>
              <a:gd name="connsiteY2372" fmla="*/ 1010303 h 2370204"/>
              <a:gd name="connsiteX2373" fmla="*/ 396421 w 2397257"/>
              <a:gd name="connsiteY2373" fmla="*/ 994175 h 2370204"/>
              <a:gd name="connsiteX2374" fmla="*/ 412549 w 2397257"/>
              <a:gd name="connsiteY2374" fmla="*/ 978047 h 2370204"/>
              <a:gd name="connsiteX2375" fmla="*/ 29134 w 2397257"/>
              <a:gd name="connsiteY2375" fmla="*/ 974925 h 2370204"/>
              <a:gd name="connsiteX2376" fmla="*/ 30175 w 2397257"/>
              <a:gd name="connsiteY2376" fmla="*/ 976486 h 2370204"/>
              <a:gd name="connsiteX2377" fmla="*/ 29134 w 2397257"/>
              <a:gd name="connsiteY2377" fmla="*/ 978047 h 2370204"/>
              <a:gd name="connsiteX2378" fmla="*/ 28093 w 2397257"/>
              <a:gd name="connsiteY2378" fmla="*/ 976486 h 2370204"/>
              <a:gd name="connsiteX2379" fmla="*/ 29134 w 2397257"/>
              <a:gd name="connsiteY2379" fmla="*/ 974925 h 2370204"/>
              <a:gd name="connsiteX2380" fmla="*/ 658621 w 2397257"/>
              <a:gd name="connsiteY2380" fmla="*/ 967642 h 2370204"/>
              <a:gd name="connsiteX2381" fmla="*/ 673188 w 2397257"/>
              <a:gd name="connsiteY2381" fmla="*/ 981168 h 2370204"/>
              <a:gd name="connsiteX2382" fmla="*/ 658621 w 2397257"/>
              <a:gd name="connsiteY2382" fmla="*/ 994694 h 2370204"/>
              <a:gd name="connsiteX2383" fmla="*/ 644054 w 2397257"/>
              <a:gd name="connsiteY2383" fmla="*/ 981168 h 2370204"/>
              <a:gd name="connsiteX2384" fmla="*/ 658621 w 2397257"/>
              <a:gd name="connsiteY2384" fmla="*/ 967642 h 2370204"/>
              <a:gd name="connsiteX2385" fmla="*/ 1983668 w 2397257"/>
              <a:gd name="connsiteY2385" fmla="*/ 965561 h 2370204"/>
              <a:gd name="connsiteX2386" fmla="*/ 2007079 w 2397257"/>
              <a:gd name="connsiteY2386" fmla="*/ 988972 h 2370204"/>
              <a:gd name="connsiteX2387" fmla="*/ 1983668 w 2397257"/>
              <a:gd name="connsiteY2387" fmla="*/ 1012383 h 2370204"/>
              <a:gd name="connsiteX2388" fmla="*/ 1960257 w 2397257"/>
              <a:gd name="connsiteY2388" fmla="*/ 988972 h 2370204"/>
              <a:gd name="connsiteX2389" fmla="*/ 1983668 w 2397257"/>
              <a:gd name="connsiteY2389" fmla="*/ 965561 h 2370204"/>
              <a:gd name="connsiteX2390" fmla="*/ 1737075 w 2397257"/>
              <a:gd name="connsiteY2390" fmla="*/ 965561 h 2370204"/>
              <a:gd name="connsiteX2391" fmla="*/ 1749041 w 2397257"/>
              <a:gd name="connsiteY2391" fmla="*/ 978047 h 2370204"/>
              <a:gd name="connsiteX2392" fmla="*/ 1737075 w 2397257"/>
              <a:gd name="connsiteY2392" fmla="*/ 990533 h 2370204"/>
              <a:gd name="connsiteX2393" fmla="*/ 1725109 w 2397257"/>
              <a:gd name="connsiteY2393" fmla="*/ 978047 h 2370204"/>
              <a:gd name="connsiteX2394" fmla="*/ 1737075 w 2397257"/>
              <a:gd name="connsiteY2394" fmla="*/ 965561 h 2370204"/>
              <a:gd name="connsiteX2395" fmla="*/ 339196 w 2397257"/>
              <a:gd name="connsiteY2395" fmla="*/ 965561 h 2370204"/>
              <a:gd name="connsiteX2396" fmla="*/ 351682 w 2397257"/>
              <a:gd name="connsiteY2396" fmla="*/ 978047 h 2370204"/>
              <a:gd name="connsiteX2397" fmla="*/ 339196 w 2397257"/>
              <a:gd name="connsiteY2397" fmla="*/ 990533 h 2370204"/>
              <a:gd name="connsiteX2398" fmla="*/ 326710 w 2397257"/>
              <a:gd name="connsiteY2398" fmla="*/ 978047 h 2370204"/>
              <a:gd name="connsiteX2399" fmla="*/ 339196 w 2397257"/>
              <a:gd name="connsiteY2399" fmla="*/ 965561 h 2370204"/>
              <a:gd name="connsiteX2400" fmla="*/ 2363961 w 2397257"/>
              <a:gd name="connsiteY2400" fmla="*/ 962440 h 2370204"/>
              <a:gd name="connsiteX2401" fmla="*/ 2370204 w 2397257"/>
              <a:gd name="connsiteY2401" fmla="*/ 968683 h 2370204"/>
              <a:gd name="connsiteX2402" fmla="*/ 2363961 w 2397257"/>
              <a:gd name="connsiteY2402" fmla="*/ 974926 h 2370204"/>
              <a:gd name="connsiteX2403" fmla="*/ 2357718 w 2397257"/>
              <a:gd name="connsiteY2403" fmla="*/ 968683 h 2370204"/>
              <a:gd name="connsiteX2404" fmla="*/ 2363961 w 2397257"/>
              <a:gd name="connsiteY2404" fmla="*/ 962440 h 2370204"/>
              <a:gd name="connsiteX2405" fmla="*/ 846427 w 2397257"/>
              <a:gd name="connsiteY2405" fmla="*/ 958278 h 2370204"/>
              <a:gd name="connsiteX2406" fmla="*/ 849028 w 2397257"/>
              <a:gd name="connsiteY2406" fmla="*/ 960359 h 2370204"/>
              <a:gd name="connsiteX2407" fmla="*/ 846427 w 2397257"/>
              <a:gd name="connsiteY2407" fmla="*/ 962440 h 2370204"/>
              <a:gd name="connsiteX2408" fmla="*/ 843826 w 2397257"/>
              <a:gd name="connsiteY2408" fmla="*/ 960359 h 2370204"/>
              <a:gd name="connsiteX2409" fmla="*/ 846427 w 2397257"/>
              <a:gd name="connsiteY2409" fmla="*/ 958278 h 2370204"/>
              <a:gd name="connsiteX2410" fmla="*/ 1547708 w 2397257"/>
              <a:gd name="connsiteY2410" fmla="*/ 955156 h 2370204"/>
              <a:gd name="connsiteX2411" fmla="*/ 1551350 w 2397257"/>
              <a:gd name="connsiteY2411" fmla="*/ 957757 h 2370204"/>
              <a:gd name="connsiteX2412" fmla="*/ 1547708 w 2397257"/>
              <a:gd name="connsiteY2412" fmla="*/ 960358 h 2370204"/>
              <a:gd name="connsiteX2413" fmla="*/ 1544066 w 2397257"/>
              <a:gd name="connsiteY2413" fmla="*/ 957757 h 2370204"/>
              <a:gd name="connsiteX2414" fmla="*/ 1547708 w 2397257"/>
              <a:gd name="connsiteY2414" fmla="*/ 955156 h 2370204"/>
              <a:gd name="connsiteX2415" fmla="*/ 264802 w 2397257"/>
              <a:gd name="connsiteY2415" fmla="*/ 950995 h 2370204"/>
              <a:gd name="connsiteX2416" fmla="*/ 274687 w 2397257"/>
              <a:gd name="connsiteY2416" fmla="*/ 960880 h 2370204"/>
              <a:gd name="connsiteX2417" fmla="*/ 264802 w 2397257"/>
              <a:gd name="connsiteY2417" fmla="*/ 970765 h 2370204"/>
              <a:gd name="connsiteX2418" fmla="*/ 254917 w 2397257"/>
              <a:gd name="connsiteY2418" fmla="*/ 960880 h 2370204"/>
              <a:gd name="connsiteX2419" fmla="*/ 264802 w 2397257"/>
              <a:gd name="connsiteY2419" fmla="*/ 950995 h 2370204"/>
              <a:gd name="connsiteX2420" fmla="*/ 2056501 w 2397257"/>
              <a:gd name="connsiteY2420" fmla="*/ 947873 h 2370204"/>
              <a:gd name="connsiteX2421" fmla="*/ 2078871 w 2397257"/>
              <a:gd name="connsiteY2421" fmla="*/ 970243 h 2370204"/>
              <a:gd name="connsiteX2422" fmla="*/ 2056501 w 2397257"/>
              <a:gd name="connsiteY2422" fmla="*/ 992613 h 2370204"/>
              <a:gd name="connsiteX2423" fmla="*/ 2034131 w 2397257"/>
              <a:gd name="connsiteY2423" fmla="*/ 970243 h 2370204"/>
              <a:gd name="connsiteX2424" fmla="*/ 2056501 w 2397257"/>
              <a:gd name="connsiteY2424" fmla="*/ 947873 h 2370204"/>
              <a:gd name="connsiteX2425" fmla="*/ 584227 w 2397257"/>
              <a:gd name="connsiteY2425" fmla="*/ 942671 h 2370204"/>
              <a:gd name="connsiteX2426" fmla="*/ 606597 w 2397257"/>
              <a:gd name="connsiteY2426" fmla="*/ 964001 h 2370204"/>
              <a:gd name="connsiteX2427" fmla="*/ 584227 w 2397257"/>
              <a:gd name="connsiteY2427" fmla="*/ 985331 h 2370204"/>
              <a:gd name="connsiteX2428" fmla="*/ 561857 w 2397257"/>
              <a:gd name="connsiteY2428" fmla="*/ 964001 h 2370204"/>
              <a:gd name="connsiteX2429" fmla="*/ 584227 w 2397257"/>
              <a:gd name="connsiteY2429" fmla="*/ 942671 h 2370204"/>
              <a:gd name="connsiteX2430" fmla="*/ 192488 w 2397257"/>
              <a:gd name="connsiteY2430" fmla="*/ 938509 h 2370204"/>
              <a:gd name="connsiteX2431" fmla="*/ 198731 w 2397257"/>
              <a:gd name="connsiteY2431" fmla="*/ 944752 h 2370204"/>
              <a:gd name="connsiteX2432" fmla="*/ 192488 w 2397257"/>
              <a:gd name="connsiteY2432" fmla="*/ 950995 h 2370204"/>
              <a:gd name="connsiteX2433" fmla="*/ 186245 w 2397257"/>
              <a:gd name="connsiteY2433" fmla="*/ 944752 h 2370204"/>
              <a:gd name="connsiteX2434" fmla="*/ 192488 w 2397257"/>
              <a:gd name="connsiteY2434" fmla="*/ 938509 h 2370204"/>
              <a:gd name="connsiteX2435" fmla="*/ 2127773 w 2397257"/>
              <a:gd name="connsiteY2435" fmla="*/ 935388 h 2370204"/>
              <a:gd name="connsiteX2436" fmla="*/ 2147542 w 2397257"/>
              <a:gd name="connsiteY2436" fmla="*/ 954117 h 2370204"/>
              <a:gd name="connsiteX2437" fmla="*/ 2127773 w 2397257"/>
              <a:gd name="connsiteY2437" fmla="*/ 972846 h 2370204"/>
              <a:gd name="connsiteX2438" fmla="*/ 2108004 w 2397257"/>
              <a:gd name="connsiteY2438" fmla="*/ 954117 h 2370204"/>
              <a:gd name="connsiteX2439" fmla="*/ 2127773 w 2397257"/>
              <a:gd name="connsiteY2439" fmla="*/ 935388 h 2370204"/>
              <a:gd name="connsiteX2440" fmla="*/ 1811469 w 2397257"/>
              <a:gd name="connsiteY2440" fmla="*/ 935387 h 2370204"/>
              <a:gd name="connsiteX2441" fmla="*/ 1833319 w 2397257"/>
              <a:gd name="connsiteY2441" fmla="*/ 958798 h 2370204"/>
              <a:gd name="connsiteX2442" fmla="*/ 1811469 w 2397257"/>
              <a:gd name="connsiteY2442" fmla="*/ 982209 h 2370204"/>
              <a:gd name="connsiteX2443" fmla="*/ 1789619 w 2397257"/>
              <a:gd name="connsiteY2443" fmla="*/ 958798 h 2370204"/>
              <a:gd name="connsiteX2444" fmla="*/ 1811469 w 2397257"/>
              <a:gd name="connsiteY2444" fmla="*/ 935387 h 2370204"/>
              <a:gd name="connsiteX2445" fmla="*/ 1418688 w 2397257"/>
              <a:gd name="connsiteY2445" fmla="*/ 935387 h 2370204"/>
              <a:gd name="connsiteX2446" fmla="*/ 1419208 w 2397257"/>
              <a:gd name="connsiteY2446" fmla="*/ 935907 h 2370204"/>
              <a:gd name="connsiteX2447" fmla="*/ 1418688 w 2397257"/>
              <a:gd name="connsiteY2447" fmla="*/ 936427 h 2370204"/>
              <a:gd name="connsiteX2448" fmla="*/ 1418168 w 2397257"/>
              <a:gd name="connsiteY2448" fmla="*/ 935907 h 2370204"/>
              <a:gd name="connsiteX2449" fmla="*/ 1418688 w 2397257"/>
              <a:gd name="connsiteY2449" fmla="*/ 935387 h 2370204"/>
              <a:gd name="connsiteX2450" fmla="*/ 768391 w 2397257"/>
              <a:gd name="connsiteY2450" fmla="*/ 933306 h 2370204"/>
              <a:gd name="connsiteX2451" fmla="*/ 777235 w 2397257"/>
              <a:gd name="connsiteY2451" fmla="*/ 942150 h 2370204"/>
              <a:gd name="connsiteX2452" fmla="*/ 768391 w 2397257"/>
              <a:gd name="connsiteY2452" fmla="*/ 950994 h 2370204"/>
              <a:gd name="connsiteX2453" fmla="*/ 759547 w 2397257"/>
              <a:gd name="connsiteY2453" fmla="*/ 942150 h 2370204"/>
              <a:gd name="connsiteX2454" fmla="*/ 768391 w 2397257"/>
              <a:gd name="connsiteY2454" fmla="*/ 933306 h 2370204"/>
              <a:gd name="connsiteX2455" fmla="*/ 1626784 w 2397257"/>
              <a:gd name="connsiteY2455" fmla="*/ 928104 h 2370204"/>
              <a:gd name="connsiteX2456" fmla="*/ 1637709 w 2397257"/>
              <a:gd name="connsiteY2456" fmla="*/ 937989 h 2370204"/>
              <a:gd name="connsiteX2457" fmla="*/ 1626784 w 2397257"/>
              <a:gd name="connsiteY2457" fmla="*/ 947874 h 2370204"/>
              <a:gd name="connsiteX2458" fmla="*/ 1615859 w 2397257"/>
              <a:gd name="connsiteY2458" fmla="*/ 937989 h 2370204"/>
              <a:gd name="connsiteX2459" fmla="*/ 1626784 w 2397257"/>
              <a:gd name="connsiteY2459" fmla="*/ 928104 h 2370204"/>
              <a:gd name="connsiteX2460" fmla="*/ 508793 w 2397257"/>
              <a:gd name="connsiteY2460" fmla="*/ 926023 h 2370204"/>
              <a:gd name="connsiteX2461" fmla="*/ 529603 w 2397257"/>
              <a:gd name="connsiteY2461" fmla="*/ 946833 h 2370204"/>
              <a:gd name="connsiteX2462" fmla="*/ 508793 w 2397257"/>
              <a:gd name="connsiteY2462" fmla="*/ 967643 h 2370204"/>
              <a:gd name="connsiteX2463" fmla="*/ 487983 w 2397257"/>
              <a:gd name="connsiteY2463" fmla="*/ 946833 h 2370204"/>
              <a:gd name="connsiteX2464" fmla="*/ 508793 w 2397257"/>
              <a:gd name="connsiteY2464" fmla="*/ 926023 h 2370204"/>
              <a:gd name="connsiteX2465" fmla="*/ 119134 w 2397257"/>
              <a:gd name="connsiteY2465" fmla="*/ 926023 h 2370204"/>
              <a:gd name="connsiteX2466" fmla="*/ 121735 w 2397257"/>
              <a:gd name="connsiteY2466" fmla="*/ 928624 h 2370204"/>
              <a:gd name="connsiteX2467" fmla="*/ 119134 w 2397257"/>
              <a:gd name="connsiteY2467" fmla="*/ 931225 h 2370204"/>
              <a:gd name="connsiteX2468" fmla="*/ 116533 w 2397257"/>
              <a:gd name="connsiteY2468" fmla="*/ 928624 h 2370204"/>
              <a:gd name="connsiteX2469" fmla="*/ 119134 w 2397257"/>
              <a:gd name="connsiteY2469" fmla="*/ 926023 h 2370204"/>
              <a:gd name="connsiteX2470" fmla="*/ 2202167 w 2397257"/>
              <a:gd name="connsiteY2470" fmla="*/ 920821 h 2370204"/>
              <a:gd name="connsiteX2471" fmla="*/ 2217254 w 2397257"/>
              <a:gd name="connsiteY2471" fmla="*/ 936949 h 2370204"/>
              <a:gd name="connsiteX2472" fmla="*/ 2202167 w 2397257"/>
              <a:gd name="connsiteY2472" fmla="*/ 953077 h 2370204"/>
              <a:gd name="connsiteX2473" fmla="*/ 2187080 w 2397257"/>
              <a:gd name="connsiteY2473" fmla="*/ 936949 h 2370204"/>
              <a:gd name="connsiteX2474" fmla="*/ 2202167 w 2397257"/>
              <a:gd name="connsiteY2474" fmla="*/ 920821 h 2370204"/>
              <a:gd name="connsiteX2475" fmla="*/ 1885343 w 2397257"/>
              <a:gd name="connsiteY2475" fmla="*/ 915618 h 2370204"/>
              <a:gd name="connsiteX2476" fmla="*/ 1910315 w 2397257"/>
              <a:gd name="connsiteY2476" fmla="*/ 941630 h 2370204"/>
              <a:gd name="connsiteX2477" fmla="*/ 1885343 w 2397257"/>
              <a:gd name="connsiteY2477" fmla="*/ 967642 h 2370204"/>
              <a:gd name="connsiteX2478" fmla="*/ 1860371 w 2397257"/>
              <a:gd name="connsiteY2478" fmla="*/ 941630 h 2370204"/>
              <a:gd name="connsiteX2479" fmla="*/ 1885343 w 2397257"/>
              <a:gd name="connsiteY2479" fmla="*/ 915618 h 2370204"/>
              <a:gd name="connsiteX2480" fmla="*/ 434919 w 2397257"/>
              <a:gd name="connsiteY2480" fmla="*/ 913537 h 2370204"/>
              <a:gd name="connsiteX2481" fmla="*/ 453648 w 2397257"/>
              <a:gd name="connsiteY2481" fmla="*/ 930705 h 2370204"/>
              <a:gd name="connsiteX2482" fmla="*/ 434919 w 2397257"/>
              <a:gd name="connsiteY2482" fmla="*/ 947873 h 2370204"/>
              <a:gd name="connsiteX2483" fmla="*/ 416190 w 2397257"/>
              <a:gd name="connsiteY2483" fmla="*/ 930705 h 2370204"/>
              <a:gd name="connsiteX2484" fmla="*/ 434919 w 2397257"/>
              <a:gd name="connsiteY2484" fmla="*/ 913537 h 2370204"/>
              <a:gd name="connsiteX2485" fmla="*/ 2275000 w 2397257"/>
              <a:gd name="connsiteY2485" fmla="*/ 911456 h 2370204"/>
              <a:gd name="connsiteX2486" fmla="*/ 2285925 w 2397257"/>
              <a:gd name="connsiteY2486" fmla="*/ 921341 h 2370204"/>
              <a:gd name="connsiteX2487" fmla="*/ 2275000 w 2397257"/>
              <a:gd name="connsiteY2487" fmla="*/ 931226 h 2370204"/>
              <a:gd name="connsiteX2488" fmla="*/ 2264075 w 2397257"/>
              <a:gd name="connsiteY2488" fmla="*/ 921341 h 2370204"/>
              <a:gd name="connsiteX2489" fmla="*/ 2275000 w 2397257"/>
              <a:gd name="connsiteY2489" fmla="*/ 911456 h 2370204"/>
              <a:gd name="connsiteX2490" fmla="*/ 891167 w 2397257"/>
              <a:gd name="connsiteY2490" fmla="*/ 911456 h 2370204"/>
              <a:gd name="connsiteX2491" fmla="*/ 891687 w 2397257"/>
              <a:gd name="connsiteY2491" fmla="*/ 911976 h 2370204"/>
              <a:gd name="connsiteX2492" fmla="*/ 891167 w 2397257"/>
              <a:gd name="connsiteY2492" fmla="*/ 912496 h 2370204"/>
              <a:gd name="connsiteX2493" fmla="*/ 890647 w 2397257"/>
              <a:gd name="connsiteY2493" fmla="*/ 911976 h 2370204"/>
              <a:gd name="connsiteX2494" fmla="*/ 891167 w 2397257"/>
              <a:gd name="connsiteY2494" fmla="*/ 911456 h 2370204"/>
              <a:gd name="connsiteX2495" fmla="*/ 46302 w 2397257"/>
              <a:gd name="connsiteY2495" fmla="*/ 908335 h 2370204"/>
              <a:gd name="connsiteX2496" fmla="*/ 49944 w 2397257"/>
              <a:gd name="connsiteY2496" fmla="*/ 911977 h 2370204"/>
              <a:gd name="connsiteX2497" fmla="*/ 46302 w 2397257"/>
              <a:gd name="connsiteY2497" fmla="*/ 915619 h 2370204"/>
              <a:gd name="connsiteX2498" fmla="*/ 42660 w 2397257"/>
              <a:gd name="connsiteY2498" fmla="*/ 911977 h 2370204"/>
              <a:gd name="connsiteX2499" fmla="*/ 46302 w 2397257"/>
              <a:gd name="connsiteY2499" fmla="*/ 908335 h 2370204"/>
              <a:gd name="connsiteX2500" fmla="*/ 690356 w 2397257"/>
              <a:gd name="connsiteY2500" fmla="*/ 906254 h 2370204"/>
              <a:gd name="connsiteX2501" fmla="*/ 707524 w 2397257"/>
              <a:gd name="connsiteY2501" fmla="*/ 922382 h 2370204"/>
              <a:gd name="connsiteX2502" fmla="*/ 690356 w 2397257"/>
              <a:gd name="connsiteY2502" fmla="*/ 938510 h 2370204"/>
              <a:gd name="connsiteX2503" fmla="*/ 673188 w 2397257"/>
              <a:gd name="connsiteY2503" fmla="*/ 922382 h 2370204"/>
              <a:gd name="connsiteX2504" fmla="*/ 690356 w 2397257"/>
              <a:gd name="connsiteY2504" fmla="*/ 906254 h 2370204"/>
              <a:gd name="connsiteX2505" fmla="*/ 1959736 w 2397257"/>
              <a:gd name="connsiteY2505" fmla="*/ 901052 h 2370204"/>
              <a:gd name="connsiteX2506" fmla="*/ 1984187 w 2397257"/>
              <a:gd name="connsiteY2506" fmla="*/ 926024 h 2370204"/>
              <a:gd name="connsiteX2507" fmla="*/ 1959736 w 2397257"/>
              <a:gd name="connsiteY2507" fmla="*/ 950996 h 2370204"/>
              <a:gd name="connsiteX2508" fmla="*/ 1935285 w 2397257"/>
              <a:gd name="connsiteY2508" fmla="*/ 926024 h 2370204"/>
              <a:gd name="connsiteX2509" fmla="*/ 1959736 w 2397257"/>
              <a:gd name="connsiteY2509" fmla="*/ 901052 h 2370204"/>
              <a:gd name="connsiteX2510" fmla="*/ 1703779 w 2397257"/>
              <a:gd name="connsiteY2510" fmla="*/ 901052 h 2370204"/>
              <a:gd name="connsiteX2511" fmla="*/ 1719907 w 2397257"/>
              <a:gd name="connsiteY2511" fmla="*/ 918220 h 2370204"/>
              <a:gd name="connsiteX2512" fmla="*/ 1703779 w 2397257"/>
              <a:gd name="connsiteY2512" fmla="*/ 935388 h 2370204"/>
              <a:gd name="connsiteX2513" fmla="*/ 1687651 w 2397257"/>
              <a:gd name="connsiteY2513" fmla="*/ 918220 h 2370204"/>
              <a:gd name="connsiteX2514" fmla="*/ 1703779 w 2397257"/>
              <a:gd name="connsiteY2514" fmla="*/ 901052 h 2370204"/>
              <a:gd name="connsiteX2515" fmla="*/ 361566 w 2397257"/>
              <a:gd name="connsiteY2515" fmla="*/ 898971 h 2370204"/>
              <a:gd name="connsiteX2516" fmla="*/ 376653 w 2397257"/>
              <a:gd name="connsiteY2516" fmla="*/ 913538 h 2370204"/>
              <a:gd name="connsiteX2517" fmla="*/ 361566 w 2397257"/>
              <a:gd name="connsiteY2517" fmla="*/ 928105 h 2370204"/>
              <a:gd name="connsiteX2518" fmla="*/ 346479 w 2397257"/>
              <a:gd name="connsiteY2518" fmla="*/ 913538 h 2370204"/>
              <a:gd name="connsiteX2519" fmla="*/ 361566 w 2397257"/>
              <a:gd name="connsiteY2519" fmla="*/ 898971 h 2370204"/>
              <a:gd name="connsiteX2520" fmla="*/ 2348353 w 2397257"/>
              <a:gd name="connsiteY2520" fmla="*/ 898970 h 2370204"/>
              <a:gd name="connsiteX2521" fmla="*/ 2353556 w 2397257"/>
              <a:gd name="connsiteY2521" fmla="*/ 903653 h 2370204"/>
              <a:gd name="connsiteX2522" fmla="*/ 2348353 w 2397257"/>
              <a:gd name="connsiteY2522" fmla="*/ 908337 h 2370204"/>
              <a:gd name="connsiteX2523" fmla="*/ 2343151 w 2397257"/>
              <a:gd name="connsiteY2523" fmla="*/ 903653 h 2370204"/>
              <a:gd name="connsiteX2524" fmla="*/ 2348353 w 2397257"/>
              <a:gd name="connsiteY2524" fmla="*/ 898970 h 2370204"/>
              <a:gd name="connsiteX2525" fmla="*/ 2034131 w 2397257"/>
              <a:gd name="connsiteY2525" fmla="*/ 886485 h 2370204"/>
              <a:gd name="connsiteX2526" fmla="*/ 2055981 w 2397257"/>
              <a:gd name="connsiteY2526" fmla="*/ 908855 h 2370204"/>
              <a:gd name="connsiteX2527" fmla="*/ 2034131 w 2397257"/>
              <a:gd name="connsiteY2527" fmla="*/ 931225 h 2370204"/>
              <a:gd name="connsiteX2528" fmla="*/ 2012281 w 2397257"/>
              <a:gd name="connsiteY2528" fmla="*/ 908855 h 2370204"/>
              <a:gd name="connsiteX2529" fmla="*/ 2034131 w 2397257"/>
              <a:gd name="connsiteY2529" fmla="*/ 886485 h 2370204"/>
              <a:gd name="connsiteX2530" fmla="*/ 287172 w 2397257"/>
              <a:gd name="connsiteY2530" fmla="*/ 886485 h 2370204"/>
              <a:gd name="connsiteX2531" fmla="*/ 299658 w 2397257"/>
              <a:gd name="connsiteY2531" fmla="*/ 897410 h 2370204"/>
              <a:gd name="connsiteX2532" fmla="*/ 287172 w 2397257"/>
              <a:gd name="connsiteY2532" fmla="*/ 908335 h 2370204"/>
              <a:gd name="connsiteX2533" fmla="*/ 274686 w 2397257"/>
              <a:gd name="connsiteY2533" fmla="*/ 897410 h 2370204"/>
              <a:gd name="connsiteX2534" fmla="*/ 287172 w 2397257"/>
              <a:gd name="connsiteY2534" fmla="*/ 886485 h 2370204"/>
              <a:gd name="connsiteX2535" fmla="*/ 809491 w 2397257"/>
              <a:gd name="connsiteY2535" fmla="*/ 881282 h 2370204"/>
              <a:gd name="connsiteX2536" fmla="*/ 816775 w 2397257"/>
              <a:gd name="connsiteY2536" fmla="*/ 888566 h 2370204"/>
              <a:gd name="connsiteX2537" fmla="*/ 809491 w 2397257"/>
              <a:gd name="connsiteY2537" fmla="*/ 895850 h 2370204"/>
              <a:gd name="connsiteX2538" fmla="*/ 802207 w 2397257"/>
              <a:gd name="connsiteY2538" fmla="*/ 888566 h 2370204"/>
              <a:gd name="connsiteX2539" fmla="*/ 809491 w 2397257"/>
              <a:gd name="connsiteY2539" fmla="*/ 881282 h 2370204"/>
              <a:gd name="connsiteX2540" fmla="*/ 614401 w 2397257"/>
              <a:gd name="connsiteY2540" fmla="*/ 881282 h 2370204"/>
              <a:gd name="connsiteX2541" fmla="*/ 636771 w 2397257"/>
              <a:gd name="connsiteY2541" fmla="*/ 903652 h 2370204"/>
              <a:gd name="connsiteX2542" fmla="*/ 614401 w 2397257"/>
              <a:gd name="connsiteY2542" fmla="*/ 926022 h 2370204"/>
              <a:gd name="connsiteX2543" fmla="*/ 592031 w 2397257"/>
              <a:gd name="connsiteY2543" fmla="*/ 903652 h 2370204"/>
              <a:gd name="connsiteX2544" fmla="*/ 614401 w 2397257"/>
              <a:gd name="connsiteY2544" fmla="*/ 881282 h 2370204"/>
              <a:gd name="connsiteX2545" fmla="*/ 1780775 w 2397257"/>
              <a:gd name="connsiteY2545" fmla="*/ 876080 h 2370204"/>
              <a:gd name="connsiteX2546" fmla="*/ 1804186 w 2397257"/>
              <a:gd name="connsiteY2546" fmla="*/ 899491 h 2370204"/>
              <a:gd name="connsiteX2547" fmla="*/ 1780775 w 2397257"/>
              <a:gd name="connsiteY2547" fmla="*/ 922902 h 2370204"/>
              <a:gd name="connsiteX2548" fmla="*/ 1757364 w 2397257"/>
              <a:gd name="connsiteY2548" fmla="*/ 899491 h 2370204"/>
              <a:gd name="connsiteX2549" fmla="*/ 1780775 w 2397257"/>
              <a:gd name="connsiteY2549" fmla="*/ 876080 h 2370204"/>
              <a:gd name="connsiteX2550" fmla="*/ 1585165 w 2397257"/>
              <a:gd name="connsiteY2550" fmla="*/ 876080 h 2370204"/>
              <a:gd name="connsiteX2551" fmla="*/ 1594009 w 2397257"/>
              <a:gd name="connsiteY2551" fmla="*/ 884924 h 2370204"/>
              <a:gd name="connsiteX2552" fmla="*/ 1585165 w 2397257"/>
              <a:gd name="connsiteY2552" fmla="*/ 893768 h 2370204"/>
              <a:gd name="connsiteX2553" fmla="*/ 1576321 w 2397257"/>
              <a:gd name="connsiteY2553" fmla="*/ 884924 h 2370204"/>
              <a:gd name="connsiteX2554" fmla="*/ 1585165 w 2397257"/>
              <a:gd name="connsiteY2554" fmla="*/ 876080 h 2370204"/>
              <a:gd name="connsiteX2555" fmla="*/ 2106964 w 2397257"/>
              <a:gd name="connsiteY2555" fmla="*/ 870878 h 2370204"/>
              <a:gd name="connsiteX2556" fmla="*/ 2125693 w 2397257"/>
              <a:gd name="connsiteY2556" fmla="*/ 891168 h 2370204"/>
              <a:gd name="connsiteX2557" fmla="*/ 2106964 w 2397257"/>
              <a:gd name="connsiteY2557" fmla="*/ 911458 h 2370204"/>
              <a:gd name="connsiteX2558" fmla="*/ 2088235 w 2397257"/>
              <a:gd name="connsiteY2558" fmla="*/ 891168 h 2370204"/>
              <a:gd name="connsiteX2559" fmla="*/ 2106964 w 2397257"/>
              <a:gd name="connsiteY2559" fmla="*/ 870878 h 2370204"/>
              <a:gd name="connsiteX2560" fmla="*/ 212778 w 2397257"/>
              <a:gd name="connsiteY2560" fmla="*/ 870878 h 2370204"/>
              <a:gd name="connsiteX2561" fmla="*/ 222663 w 2397257"/>
              <a:gd name="connsiteY2561" fmla="*/ 880763 h 2370204"/>
              <a:gd name="connsiteX2562" fmla="*/ 212778 w 2397257"/>
              <a:gd name="connsiteY2562" fmla="*/ 890648 h 2370204"/>
              <a:gd name="connsiteX2563" fmla="*/ 202893 w 2397257"/>
              <a:gd name="connsiteY2563" fmla="*/ 880763 h 2370204"/>
              <a:gd name="connsiteX2564" fmla="*/ 212778 w 2397257"/>
              <a:gd name="connsiteY2564" fmla="*/ 870878 h 2370204"/>
              <a:gd name="connsiteX2565" fmla="*/ 1448863 w 2397257"/>
              <a:gd name="connsiteY2565" fmla="*/ 866716 h 2370204"/>
              <a:gd name="connsiteX2566" fmla="*/ 1450424 w 2397257"/>
              <a:gd name="connsiteY2566" fmla="*/ 867757 h 2370204"/>
              <a:gd name="connsiteX2567" fmla="*/ 1448863 w 2397257"/>
              <a:gd name="connsiteY2567" fmla="*/ 868798 h 2370204"/>
              <a:gd name="connsiteX2568" fmla="*/ 1447302 w 2397257"/>
              <a:gd name="connsiteY2568" fmla="*/ 867757 h 2370204"/>
              <a:gd name="connsiteX2569" fmla="*/ 1448863 w 2397257"/>
              <a:gd name="connsiteY2569" fmla="*/ 866716 h 2370204"/>
              <a:gd name="connsiteX2570" fmla="*/ 538446 w 2397257"/>
              <a:gd name="connsiteY2570" fmla="*/ 866716 h 2370204"/>
              <a:gd name="connsiteX2571" fmla="*/ 559776 w 2397257"/>
              <a:gd name="connsiteY2571" fmla="*/ 887526 h 2370204"/>
              <a:gd name="connsiteX2572" fmla="*/ 538446 w 2397257"/>
              <a:gd name="connsiteY2572" fmla="*/ 908336 h 2370204"/>
              <a:gd name="connsiteX2573" fmla="*/ 517116 w 2397257"/>
              <a:gd name="connsiteY2573" fmla="*/ 887526 h 2370204"/>
              <a:gd name="connsiteX2574" fmla="*/ 538446 w 2397257"/>
              <a:gd name="connsiteY2574" fmla="*/ 866716 h 2370204"/>
              <a:gd name="connsiteX2575" fmla="*/ 2180317 w 2397257"/>
              <a:gd name="connsiteY2575" fmla="*/ 863595 h 2370204"/>
              <a:gd name="connsiteX2576" fmla="*/ 2190202 w 2397257"/>
              <a:gd name="connsiteY2576" fmla="*/ 873480 h 2370204"/>
              <a:gd name="connsiteX2577" fmla="*/ 2180317 w 2397257"/>
              <a:gd name="connsiteY2577" fmla="*/ 883365 h 2370204"/>
              <a:gd name="connsiteX2578" fmla="*/ 2170432 w 2397257"/>
              <a:gd name="connsiteY2578" fmla="*/ 873480 h 2370204"/>
              <a:gd name="connsiteX2579" fmla="*/ 2180317 w 2397257"/>
              <a:gd name="connsiteY2579" fmla="*/ 863595 h 2370204"/>
              <a:gd name="connsiteX2580" fmla="*/ 140465 w 2397257"/>
              <a:gd name="connsiteY2580" fmla="*/ 859433 h 2370204"/>
              <a:gd name="connsiteX2581" fmla="*/ 146708 w 2397257"/>
              <a:gd name="connsiteY2581" fmla="*/ 864115 h 2370204"/>
              <a:gd name="connsiteX2582" fmla="*/ 140465 w 2397257"/>
              <a:gd name="connsiteY2582" fmla="*/ 868797 h 2370204"/>
              <a:gd name="connsiteX2583" fmla="*/ 134222 w 2397257"/>
              <a:gd name="connsiteY2583" fmla="*/ 864115 h 2370204"/>
              <a:gd name="connsiteX2584" fmla="*/ 140465 w 2397257"/>
              <a:gd name="connsiteY2584" fmla="*/ 859433 h 2370204"/>
              <a:gd name="connsiteX2585" fmla="*/ 1856210 w 2397257"/>
              <a:gd name="connsiteY2585" fmla="*/ 854230 h 2370204"/>
              <a:gd name="connsiteX2586" fmla="*/ 1883263 w 2397257"/>
              <a:gd name="connsiteY2586" fmla="*/ 881283 h 2370204"/>
              <a:gd name="connsiteX2587" fmla="*/ 1856210 w 2397257"/>
              <a:gd name="connsiteY2587" fmla="*/ 908336 h 2370204"/>
              <a:gd name="connsiteX2588" fmla="*/ 1829157 w 2397257"/>
              <a:gd name="connsiteY2588" fmla="*/ 881283 h 2370204"/>
              <a:gd name="connsiteX2589" fmla="*/ 1856210 w 2397257"/>
              <a:gd name="connsiteY2589" fmla="*/ 854230 h 2370204"/>
              <a:gd name="connsiteX2590" fmla="*/ 729373 w 2397257"/>
              <a:gd name="connsiteY2590" fmla="*/ 854230 h 2370204"/>
              <a:gd name="connsiteX2591" fmla="*/ 742899 w 2397257"/>
              <a:gd name="connsiteY2591" fmla="*/ 867756 h 2370204"/>
              <a:gd name="connsiteX2592" fmla="*/ 729373 w 2397257"/>
              <a:gd name="connsiteY2592" fmla="*/ 881282 h 2370204"/>
              <a:gd name="connsiteX2593" fmla="*/ 715847 w 2397257"/>
              <a:gd name="connsiteY2593" fmla="*/ 867756 h 2370204"/>
              <a:gd name="connsiteX2594" fmla="*/ 729373 w 2397257"/>
              <a:gd name="connsiteY2594" fmla="*/ 854230 h 2370204"/>
              <a:gd name="connsiteX2595" fmla="*/ 461452 w 2397257"/>
              <a:gd name="connsiteY2595" fmla="*/ 854230 h 2370204"/>
              <a:gd name="connsiteX2596" fmla="*/ 477580 w 2397257"/>
              <a:gd name="connsiteY2596" fmla="*/ 870358 h 2370204"/>
              <a:gd name="connsiteX2597" fmla="*/ 461452 w 2397257"/>
              <a:gd name="connsiteY2597" fmla="*/ 886486 h 2370204"/>
              <a:gd name="connsiteX2598" fmla="*/ 445324 w 2397257"/>
              <a:gd name="connsiteY2598" fmla="*/ 870358 h 2370204"/>
              <a:gd name="connsiteX2599" fmla="*/ 461452 w 2397257"/>
              <a:gd name="connsiteY2599" fmla="*/ 854230 h 2370204"/>
              <a:gd name="connsiteX2600" fmla="*/ 2254190 w 2397257"/>
              <a:gd name="connsiteY2600" fmla="*/ 851109 h 2370204"/>
              <a:gd name="connsiteX2601" fmla="*/ 2258872 w 2397257"/>
              <a:gd name="connsiteY2601" fmla="*/ 856311 h 2370204"/>
              <a:gd name="connsiteX2602" fmla="*/ 2254190 w 2397257"/>
              <a:gd name="connsiteY2602" fmla="*/ 861514 h 2370204"/>
              <a:gd name="connsiteX2603" fmla="*/ 2249508 w 2397257"/>
              <a:gd name="connsiteY2603" fmla="*/ 856311 h 2370204"/>
              <a:gd name="connsiteX2604" fmla="*/ 2254190 w 2397257"/>
              <a:gd name="connsiteY2604" fmla="*/ 851109 h 2370204"/>
              <a:gd name="connsiteX2605" fmla="*/ 1665281 w 2397257"/>
              <a:gd name="connsiteY2605" fmla="*/ 849028 h 2370204"/>
              <a:gd name="connsiteX2606" fmla="*/ 1680368 w 2397257"/>
              <a:gd name="connsiteY2606" fmla="*/ 864115 h 2370204"/>
              <a:gd name="connsiteX2607" fmla="*/ 1665281 w 2397257"/>
              <a:gd name="connsiteY2607" fmla="*/ 879202 h 2370204"/>
              <a:gd name="connsiteX2608" fmla="*/ 1650194 w 2397257"/>
              <a:gd name="connsiteY2608" fmla="*/ 864115 h 2370204"/>
              <a:gd name="connsiteX2609" fmla="*/ 1665281 w 2397257"/>
              <a:gd name="connsiteY2609" fmla="*/ 849028 h 2370204"/>
              <a:gd name="connsiteX2610" fmla="*/ 67111 w 2397257"/>
              <a:gd name="connsiteY2610" fmla="*/ 843826 h 2370204"/>
              <a:gd name="connsiteX2611" fmla="*/ 69713 w 2397257"/>
              <a:gd name="connsiteY2611" fmla="*/ 846428 h 2370204"/>
              <a:gd name="connsiteX2612" fmla="*/ 67111 w 2397257"/>
              <a:gd name="connsiteY2612" fmla="*/ 849030 h 2370204"/>
              <a:gd name="connsiteX2613" fmla="*/ 64509 w 2397257"/>
              <a:gd name="connsiteY2613" fmla="*/ 846428 h 2370204"/>
              <a:gd name="connsiteX2614" fmla="*/ 67111 w 2397257"/>
              <a:gd name="connsiteY2614" fmla="*/ 843826 h 2370204"/>
              <a:gd name="connsiteX2615" fmla="*/ 387578 w 2397257"/>
              <a:gd name="connsiteY2615" fmla="*/ 839664 h 2370204"/>
              <a:gd name="connsiteX2616" fmla="*/ 401625 w 2397257"/>
              <a:gd name="connsiteY2616" fmla="*/ 853190 h 2370204"/>
              <a:gd name="connsiteX2617" fmla="*/ 387578 w 2397257"/>
              <a:gd name="connsiteY2617" fmla="*/ 866716 h 2370204"/>
              <a:gd name="connsiteX2618" fmla="*/ 373531 w 2397257"/>
              <a:gd name="connsiteY2618" fmla="*/ 853190 h 2370204"/>
              <a:gd name="connsiteX2619" fmla="*/ 387578 w 2397257"/>
              <a:gd name="connsiteY2619" fmla="*/ 839664 h 2370204"/>
              <a:gd name="connsiteX2620" fmla="*/ 1931644 w 2397257"/>
              <a:gd name="connsiteY2620" fmla="*/ 839663 h 2370204"/>
              <a:gd name="connsiteX2621" fmla="*/ 1955055 w 2397257"/>
              <a:gd name="connsiteY2621" fmla="*/ 864114 h 2370204"/>
              <a:gd name="connsiteX2622" fmla="*/ 1931644 w 2397257"/>
              <a:gd name="connsiteY2622" fmla="*/ 888565 h 2370204"/>
              <a:gd name="connsiteX2623" fmla="*/ 1908233 w 2397257"/>
              <a:gd name="connsiteY2623" fmla="*/ 864114 h 2370204"/>
              <a:gd name="connsiteX2624" fmla="*/ 1931644 w 2397257"/>
              <a:gd name="connsiteY2624" fmla="*/ 839663 h 2370204"/>
              <a:gd name="connsiteX2625" fmla="*/ 2328066 w 2397257"/>
              <a:gd name="connsiteY2625" fmla="*/ 836542 h 2370204"/>
              <a:gd name="connsiteX2626" fmla="*/ 2330668 w 2397257"/>
              <a:gd name="connsiteY2626" fmla="*/ 839144 h 2370204"/>
              <a:gd name="connsiteX2627" fmla="*/ 2328066 w 2397257"/>
              <a:gd name="connsiteY2627" fmla="*/ 841746 h 2370204"/>
              <a:gd name="connsiteX2628" fmla="*/ 2325464 w 2397257"/>
              <a:gd name="connsiteY2628" fmla="*/ 839144 h 2370204"/>
              <a:gd name="connsiteX2629" fmla="*/ 2328066 w 2397257"/>
              <a:gd name="connsiteY2629" fmla="*/ 836542 h 2370204"/>
              <a:gd name="connsiteX2630" fmla="*/ 1536783 w 2397257"/>
              <a:gd name="connsiteY2630" fmla="*/ 834461 h 2370204"/>
              <a:gd name="connsiteX2631" fmla="*/ 1541985 w 2397257"/>
              <a:gd name="connsiteY2631" fmla="*/ 838103 h 2370204"/>
              <a:gd name="connsiteX2632" fmla="*/ 1536783 w 2397257"/>
              <a:gd name="connsiteY2632" fmla="*/ 841745 h 2370204"/>
              <a:gd name="connsiteX2633" fmla="*/ 1531580 w 2397257"/>
              <a:gd name="connsiteY2633" fmla="*/ 838103 h 2370204"/>
              <a:gd name="connsiteX2634" fmla="*/ 1536783 w 2397257"/>
              <a:gd name="connsiteY2634" fmla="*/ 834461 h 2370204"/>
              <a:gd name="connsiteX2635" fmla="*/ 856312 w 2397257"/>
              <a:gd name="connsiteY2635" fmla="*/ 834461 h 2370204"/>
              <a:gd name="connsiteX2636" fmla="*/ 863596 w 2397257"/>
              <a:gd name="connsiteY2636" fmla="*/ 841745 h 2370204"/>
              <a:gd name="connsiteX2637" fmla="*/ 856312 w 2397257"/>
              <a:gd name="connsiteY2637" fmla="*/ 849029 h 2370204"/>
              <a:gd name="connsiteX2638" fmla="*/ 849028 w 2397257"/>
              <a:gd name="connsiteY2638" fmla="*/ 841745 h 2370204"/>
              <a:gd name="connsiteX2639" fmla="*/ 856312 w 2397257"/>
              <a:gd name="connsiteY2639" fmla="*/ 834461 h 2370204"/>
              <a:gd name="connsiteX2640" fmla="*/ 2007078 w 2397257"/>
              <a:gd name="connsiteY2640" fmla="*/ 827178 h 2370204"/>
              <a:gd name="connsiteX2641" fmla="*/ 2026847 w 2397257"/>
              <a:gd name="connsiteY2641" fmla="*/ 846947 h 2370204"/>
              <a:gd name="connsiteX2642" fmla="*/ 2007078 w 2397257"/>
              <a:gd name="connsiteY2642" fmla="*/ 866716 h 2370204"/>
              <a:gd name="connsiteX2643" fmla="*/ 1987309 w 2397257"/>
              <a:gd name="connsiteY2643" fmla="*/ 846947 h 2370204"/>
              <a:gd name="connsiteX2644" fmla="*/ 2007078 w 2397257"/>
              <a:gd name="connsiteY2644" fmla="*/ 827178 h 2370204"/>
              <a:gd name="connsiteX2645" fmla="*/ 649777 w 2397257"/>
              <a:gd name="connsiteY2645" fmla="*/ 827178 h 2370204"/>
              <a:gd name="connsiteX2646" fmla="*/ 671107 w 2397257"/>
              <a:gd name="connsiteY2646" fmla="*/ 847988 h 2370204"/>
              <a:gd name="connsiteX2647" fmla="*/ 649777 w 2397257"/>
              <a:gd name="connsiteY2647" fmla="*/ 868798 h 2370204"/>
              <a:gd name="connsiteX2648" fmla="*/ 628447 w 2397257"/>
              <a:gd name="connsiteY2648" fmla="*/ 847988 h 2370204"/>
              <a:gd name="connsiteX2649" fmla="*/ 649777 w 2397257"/>
              <a:gd name="connsiteY2649" fmla="*/ 827178 h 2370204"/>
              <a:gd name="connsiteX2650" fmla="*/ 313704 w 2397257"/>
              <a:gd name="connsiteY2650" fmla="*/ 824057 h 2370204"/>
              <a:gd name="connsiteX2651" fmla="*/ 324629 w 2397257"/>
              <a:gd name="connsiteY2651" fmla="*/ 835502 h 2370204"/>
              <a:gd name="connsiteX2652" fmla="*/ 313704 w 2397257"/>
              <a:gd name="connsiteY2652" fmla="*/ 846947 h 2370204"/>
              <a:gd name="connsiteX2653" fmla="*/ 302779 w 2397257"/>
              <a:gd name="connsiteY2653" fmla="*/ 835502 h 2370204"/>
              <a:gd name="connsiteX2654" fmla="*/ 313704 w 2397257"/>
              <a:gd name="connsiteY2654" fmla="*/ 824057 h 2370204"/>
              <a:gd name="connsiteX2655" fmla="*/ 1743318 w 2397257"/>
              <a:gd name="connsiteY2655" fmla="*/ 821975 h 2370204"/>
              <a:gd name="connsiteX2656" fmla="*/ 1764648 w 2397257"/>
              <a:gd name="connsiteY2656" fmla="*/ 842785 h 2370204"/>
              <a:gd name="connsiteX2657" fmla="*/ 1743318 w 2397257"/>
              <a:gd name="connsiteY2657" fmla="*/ 863595 h 2370204"/>
              <a:gd name="connsiteX2658" fmla="*/ 1721988 w 2397257"/>
              <a:gd name="connsiteY2658" fmla="*/ 842785 h 2370204"/>
              <a:gd name="connsiteX2659" fmla="*/ 1743318 w 2397257"/>
              <a:gd name="connsiteY2659" fmla="*/ 821975 h 2370204"/>
              <a:gd name="connsiteX2660" fmla="*/ 2080952 w 2397257"/>
              <a:gd name="connsiteY2660" fmla="*/ 811571 h 2370204"/>
              <a:gd name="connsiteX2661" fmla="*/ 2095519 w 2397257"/>
              <a:gd name="connsiteY2661" fmla="*/ 827699 h 2370204"/>
              <a:gd name="connsiteX2662" fmla="*/ 2080952 w 2397257"/>
              <a:gd name="connsiteY2662" fmla="*/ 843827 h 2370204"/>
              <a:gd name="connsiteX2663" fmla="*/ 2066385 w 2397257"/>
              <a:gd name="connsiteY2663" fmla="*/ 827699 h 2370204"/>
              <a:gd name="connsiteX2664" fmla="*/ 2080952 w 2397257"/>
              <a:gd name="connsiteY2664" fmla="*/ 811571 h 2370204"/>
              <a:gd name="connsiteX2665" fmla="*/ 1063886 w 2397257"/>
              <a:gd name="connsiteY2665" fmla="*/ 809490 h 2370204"/>
              <a:gd name="connsiteX2666" fmla="*/ 1066487 w 2397257"/>
              <a:gd name="connsiteY2666" fmla="*/ 810531 h 2370204"/>
              <a:gd name="connsiteX2667" fmla="*/ 1063886 w 2397257"/>
              <a:gd name="connsiteY2667" fmla="*/ 811572 h 2370204"/>
              <a:gd name="connsiteX2668" fmla="*/ 1061285 w 2397257"/>
              <a:gd name="connsiteY2668" fmla="*/ 810531 h 2370204"/>
              <a:gd name="connsiteX2669" fmla="*/ 1063886 w 2397257"/>
              <a:gd name="connsiteY2669" fmla="*/ 809490 h 2370204"/>
              <a:gd name="connsiteX2670" fmla="*/ 239310 w 2397257"/>
              <a:gd name="connsiteY2670" fmla="*/ 809490 h 2370204"/>
              <a:gd name="connsiteX2671" fmla="*/ 247634 w 2397257"/>
              <a:gd name="connsiteY2671" fmla="*/ 818334 h 2370204"/>
              <a:gd name="connsiteX2672" fmla="*/ 239310 w 2397257"/>
              <a:gd name="connsiteY2672" fmla="*/ 827178 h 2370204"/>
              <a:gd name="connsiteX2673" fmla="*/ 230986 w 2397257"/>
              <a:gd name="connsiteY2673" fmla="*/ 818334 h 2370204"/>
              <a:gd name="connsiteX2674" fmla="*/ 239310 w 2397257"/>
              <a:gd name="connsiteY2674" fmla="*/ 809490 h 2370204"/>
              <a:gd name="connsiteX2675" fmla="*/ 1329207 w 2397257"/>
              <a:gd name="connsiteY2675" fmla="*/ 807409 h 2370204"/>
              <a:gd name="connsiteX2676" fmla="*/ 1331808 w 2397257"/>
              <a:gd name="connsiteY2676" fmla="*/ 809490 h 2370204"/>
              <a:gd name="connsiteX2677" fmla="*/ 1329207 w 2397257"/>
              <a:gd name="connsiteY2677" fmla="*/ 811571 h 2370204"/>
              <a:gd name="connsiteX2678" fmla="*/ 1326606 w 2397257"/>
              <a:gd name="connsiteY2678" fmla="*/ 809490 h 2370204"/>
              <a:gd name="connsiteX2679" fmla="*/ 1329207 w 2397257"/>
              <a:gd name="connsiteY2679" fmla="*/ 807409 h 2370204"/>
              <a:gd name="connsiteX2680" fmla="*/ 572782 w 2397257"/>
              <a:gd name="connsiteY2680" fmla="*/ 804287 h 2370204"/>
              <a:gd name="connsiteX2681" fmla="*/ 596193 w 2397257"/>
              <a:gd name="connsiteY2681" fmla="*/ 827698 h 2370204"/>
              <a:gd name="connsiteX2682" fmla="*/ 572782 w 2397257"/>
              <a:gd name="connsiteY2682" fmla="*/ 851109 h 2370204"/>
              <a:gd name="connsiteX2683" fmla="*/ 549371 w 2397257"/>
              <a:gd name="connsiteY2683" fmla="*/ 827698 h 2370204"/>
              <a:gd name="connsiteX2684" fmla="*/ 572782 w 2397257"/>
              <a:gd name="connsiteY2684" fmla="*/ 804287 h 2370204"/>
              <a:gd name="connsiteX2685" fmla="*/ 2155346 w 2397257"/>
              <a:gd name="connsiteY2685" fmla="*/ 802207 h 2370204"/>
              <a:gd name="connsiteX2686" fmla="*/ 2165231 w 2397257"/>
              <a:gd name="connsiteY2686" fmla="*/ 812092 h 2370204"/>
              <a:gd name="connsiteX2687" fmla="*/ 2155346 w 2397257"/>
              <a:gd name="connsiteY2687" fmla="*/ 821977 h 2370204"/>
              <a:gd name="connsiteX2688" fmla="*/ 2145461 w 2397257"/>
              <a:gd name="connsiteY2688" fmla="*/ 812092 h 2370204"/>
              <a:gd name="connsiteX2689" fmla="*/ 2155346 w 2397257"/>
              <a:gd name="connsiteY2689" fmla="*/ 802207 h 2370204"/>
              <a:gd name="connsiteX2690" fmla="*/ 773594 w 2397257"/>
              <a:gd name="connsiteY2690" fmla="*/ 802206 h 2370204"/>
              <a:gd name="connsiteX2691" fmla="*/ 787641 w 2397257"/>
              <a:gd name="connsiteY2691" fmla="*/ 816773 h 2370204"/>
              <a:gd name="connsiteX2692" fmla="*/ 773594 w 2397257"/>
              <a:gd name="connsiteY2692" fmla="*/ 831340 h 2370204"/>
              <a:gd name="connsiteX2693" fmla="*/ 759547 w 2397257"/>
              <a:gd name="connsiteY2693" fmla="*/ 816773 h 2370204"/>
              <a:gd name="connsiteX2694" fmla="*/ 773594 w 2397257"/>
              <a:gd name="connsiteY2694" fmla="*/ 802206 h 2370204"/>
              <a:gd name="connsiteX2695" fmla="*/ 1821354 w 2397257"/>
              <a:gd name="connsiteY2695" fmla="*/ 797004 h 2370204"/>
              <a:gd name="connsiteX2696" fmla="*/ 1848927 w 2397257"/>
              <a:gd name="connsiteY2696" fmla="*/ 824057 h 2370204"/>
              <a:gd name="connsiteX2697" fmla="*/ 1821354 w 2397257"/>
              <a:gd name="connsiteY2697" fmla="*/ 851110 h 2370204"/>
              <a:gd name="connsiteX2698" fmla="*/ 1793781 w 2397257"/>
              <a:gd name="connsiteY2698" fmla="*/ 824057 h 2370204"/>
              <a:gd name="connsiteX2699" fmla="*/ 1821354 w 2397257"/>
              <a:gd name="connsiteY2699" fmla="*/ 797004 h 2370204"/>
              <a:gd name="connsiteX2700" fmla="*/ 1619501 w 2397257"/>
              <a:gd name="connsiteY2700" fmla="*/ 797004 h 2370204"/>
              <a:gd name="connsiteX2701" fmla="*/ 1635629 w 2397257"/>
              <a:gd name="connsiteY2701" fmla="*/ 813132 h 2370204"/>
              <a:gd name="connsiteX2702" fmla="*/ 1619501 w 2397257"/>
              <a:gd name="connsiteY2702" fmla="*/ 829260 h 2370204"/>
              <a:gd name="connsiteX2703" fmla="*/ 1603373 w 2397257"/>
              <a:gd name="connsiteY2703" fmla="*/ 813132 h 2370204"/>
              <a:gd name="connsiteX2704" fmla="*/ 1619501 w 2397257"/>
              <a:gd name="connsiteY2704" fmla="*/ 797004 h 2370204"/>
              <a:gd name="connsiteX2705" fmla="*/ 164916 w 2397257"/>
              <a:gd name="connsiteY2705" fmla="*/ 797004 h 2370204"/>
              <a:gd name="connsiteX2706" fmla="*/ 168558 w 2397257"/>
              <a:gd name="connsiteY2706" fmla="*/ 802206 h 2370204"/>
              <a:gd name="connsiteX2707" fmla="*/ 164916 w 2397257"/>
              <a:gd name="connsiteY2707" fmla="*/ 807409 h 2370204"/>
              <a:gd name="connsiteX2708" fmla="*/ 161274 w 2397257"/>
              <a:gd name="connsiteY2708" fmla="*/ 802206 h 2370204"/>
              <a:gd name="connsiteX2709" fmla="*/ 164916 w 2397257"/>
              <a:gd name="connsiteY2709" fmla="*/ 797004 h 2370204"/>
              <a:gd name="connsiteX2710" fmla="*/ 1129957 w 2397257"/>
              <a:gd name="connsiteY2710" fmla="*/ 794923 h 2370204"/>
              <a:gd name="connsiteX2711" fmla="*/ 1130998 w 2397257"/>
              <a:gd name="connsiteY2711" fmla="*/ 795964 h 2370204"/>
              <a:gd name="connsiteX2712" fmla="*/ 1129957 w 2397257"/>
              <a:gd name="connsiteY2712" fmla="*/ 797005 h 2370204"/>
              <a:gd name="connsiteX2713" fmla="*/ 1128916 w 2397257"/>
              <a:gd name="connsiteY2713" fmla="*/ 795964 h 2370204"/>
              <a:gd name="connsiteX2714" fmla="*/ 1129957 w 2397257"/>
              <a:gd name="connsiteY2714" fmla="*/ 794923 h 2370204"/>
              <a:gd name="connsiteX2715" fmla="*/ 910937 w 2397257"/>
              <a:gd name="connsiteY2715" fmla="*/ 794923 h 2370204"/>
              <a:gd name="connsiteX2716" fmla="*/ 918741 w 2397257"/>
              <a:gd name="connsiteY2716" fmla="*/ 802207 h 2370204"/>
              <a:gd name="connsiteX2717" fmla="*/ 910937 w 2397257"/>
              <a:gd name="connsiteY2717" fmla="*/ 809491 h 2370204"/>
              <a:gd name="connsiteX2718" fmla="*/ 903133 w 2397257"/>
              <a:gd name="connsiteY2718" fmla="*/ 802207 h 2370204"/>
              <a:gd name="connsiteX2719" fmla="*/ 910937 w 2397257"/>
              <a:gd name="connsiteY2719" fmla="*/ 794923 h 2370204"/>
              <a:gd name="connsiteX2720" fmla="*/ 2229219 w 2397257"/>
              <a:gd name="connsiteY2720" fmla="*/ 791802 h 2370204"/>
              <a:gd name="connsiteX2721" fmla="*/ 2231820 w 2397257"/>
              <a:gd name="connsiteY2721" fmla="*/ 794403 h 2370204"/>
              <a:gd name="connsiteX2722" fmla="*/ 2229219 w 2397257"/>
              <a:gd name="connsiteY2722" fmla="*/ 797004 h 2370204"/>
              <a:gd name="connsiteX2723" fmla="*/ 2226618 w 2397257"/>
              <a:gd name="connsiteY2723" fmla="*/ 794403 h 2370204"/>
              <a:gd name="connsiteX2724" fmla="*/ 2229219 w 2397257"/>
              <a:gd name="connsiteY2724" fmla="*/ 791802 h 2370204"/>
              <a:gd name="connsiteX2725" fmla="*/ 495266 w 2397257"/>
              <a:gd name="connsiteY2725" fmla="*/ 791802 h 2370204"/>
              <a:gd name="connsiteX2726" fmla="*/ 515035 w 2397257"/>
              <a:gd name="connsiteY2726" fmla="*/ 810531 h 2370204"/>
              <a:gd name="connsiteX2727" fmla="*/ 495266 w 2397257"/>
              <a:gd name="connsiteY2727" fmla="*/ 829260 h 2370204"/>
              <a:gd name="connsiteX2728" fmla="*/ 475497 w 2397257"/>
              <a:gd name="connsiteY2728" fmla="*/ 810531 h 2370204"/>
              <a:gd name="connsiteX2729" fmla="*/ 495266 w 2397257"/>
              <a:gd name="connsiteY2729" fmla="*/ 791802 h 2370204"/>
              <a:gd name="connsiteX2730" fmla="*/ 1482158 w 2397257"/>
              <a:gd name="connsiteY2730" fmla="*/ 789721 h 2370204"/>
              <a:gd name="connsiteX2731" fmla="*/ 1492043 w 2397257"/>
              <a:gd name="connsiteY2731" fmla="*/ 799606 h 2370204"/>
              <a:gd name="connsiteX2732" fmla="*/ 1482158 w 2397257"/>
              <a:gd name="connsiteY2732" fmla="*/ 809491 h 2370204"/>
              <a:gd name="connsiteX2733" fmla="*/ 1472273 w 2397257"/>
              <a:gd name="connsiteY2733" fmla="*/ 799606 h 2370204"/>
              <a:gd name="connsiteX2734" fmla="*/ 1482158 w 2397257"/>
              <a:gd name="connsiteY2734" fmla="*/ 789721 h 2370204"/>
              <a:gd name="connsiteX2735" fmla="*/ 90522 w 2397257"/>
              <a:gd name="connsiteY2735" fmla="*/ 782437 h 2370204"/>
              <a:gd name="connsiteX2736" fmla="*/ 91563 w 2397257"/>
              <a:gd name="connsiteY2736" fmla="*/ 785039 h 2370204"/>
              <a:gd name="connsiteX2737" fmla="*/ 90522 w 2397257"/>
              <a:gd name="connsiteY2737" fmla="*/ 787641 h 2370204"/>
              <a:gd name="connsiteX2738" fmla="*/ 89481 w 2397257"/>
              <a:gd name="connsiteY2738" fmla="*/ 785039 h 2370204"/>
              <a:gd name="connsiteX2739" fmla="*/ 90522 w 2397257"/>
              <a:gd name="connsiteY2739" fmla="*/ 782437 h 2370204"/>
              <a:gd name="connsiteX2740" fmla="*/ 1898869 w 2397257"/>
              <a:gd name="connsiteY2740" fmla="*/ 779316 h 2370204"/>
              <a:gd name="connsiteX2741" fmla="*/ 1924881 w 2397257"/>
              <a:gd name="connsiteY2741" fmla="*/ 805328 h 2370204"/>
              <a:gd name="connsiteX2742" fmla="*/ 1898869 w 2397257"/>
              <a:gd name="connsiteY2742" fmla="*/ 831340 h 2370204"/>
              <a:gd name="connsiteX2743" fmla="*/ 1872857 w 2397257"/>
              <a:gd name="connsiteY2743" fmla="*/ 805328 h 2370204"/>
              <a:gd name="connsiteX2744" fmla="*/ 1898869 w 2397257"/>
              <a:gd name="connsiteY2744" fmla="*/ 779316 h 2370204"/>
              <a:gd name="connsiteX2745" fmla="*/ 418272 w 2397257"/>
              <a:gd name="connsiteY2745" fmla="*/ 779316 h 2370204"/>
              <a:gd name="connsiteX2746" fmla="*/ 430758 w 2397257"/>
              <a:gd name="connsiteY2746" fmla="*/ 793363 h 2370204"/>
              <a:gd name="connsiteX2747" fmla="*/ 418272 w 2397257"/>
              <a:gd name="connsiteY2747" fmla="*/ 807410 h 2370204"/>
              <a:gd name="connsiteX2748" fmla="*/ 405786 w 2397257"/>
              <a:gd name="connsiteY2748" fmla="*/ 793363 h 2370204"/>
              <a:gd name="connsiteX2749" fmla="*/ 418272 w 2397257"/>
              <a:gd name="connsiteY2749" fmla="*/ 779316 h 2370204"/>
              <a:gd name="connsiteX2750" fmla="*/ 2302573 w 2397257"/>
              <a:gd name="connsiteY2750" fmla="*/ 775154 h 2370204"/>
              <a:gd name="connsiteX2751" fmla="*/ 2303614 w 2397257"/>
              <a:gd name="connsiteY2751" fmla="*/ 776195 h 2370204"/>
              <a:gd name="connsiteX2752" fmla="*/ 2302573 w 2397257"/>
              <a:gd name="connsiteY2752" fmla="*/ 777236 h 2370204"/>
              <a:gd name="connsiteX2753" fmla="*/ 2301532 w 2397257"/>
              <a:gd name="connsiteY2753" fmla="*/ 776195 h 2370204"/>
              <a:gd name="connsiteX2754" fmla="*/ 2302573 w 2397257"/>
              <a:gd name="connsiteY2754" fmla="*/ 775154 h 2370204"/>
              <a:gd name="connsiteX2755" fmla="*/ 691916 w 2397257"/>
              <a:gd name="connsiteY2755" fmla="*/ 769952 h 2370204"/>
              <a:gd name="connsiteX2756" fmla="*/ 715847 w 2397257"/>
              <a:gd name="connsiteY2756" fmla="*/ 794924 h 2370204"/>
              <a:gd name="connsiteX2757" fmla="*/ 691916 w 2397257"/>
              <a:gd name="connsiteY2757" fmla="*/ 819896 h 2370204"/>
              <a:gd name="connsiteX2758" fmla="*/ 667985 w 2397257"/>
              <a:gd name="connsiteY2758" fmla="*/ 794924 h 2370204"/>
              <a:gd name="connsiteX2759" fmla="*/ 691916 w 2397257"/>
              <a:gd name="connsiteY2759" fmla="*/ 769952 h 2370204"/>
              <a:gd name="connsiteX2760" fmla="*/ 1702739 w 2397257"/>
              <a:gd name="connsiteY2760" fmla="*/ 767871 h 2370204"/>
              <a:gd name="connsiteX2761" fmla="*/ 1727190 w 2397257"/>
              <a:gd name="connsiteY2761" fmla="*/ 791282 h 2370204"/>
              <a:gd name="connsiteX2762" fmla="*/ 1702739 w 2397257"/>
              <a:gd name="connsiteY2762" fmla="*/ 814693 h 2370204"/>
              <a:gd name="connsiteX2763" fmla="*/ 1678288 w 2397257"/>
              <a:gd name="connsiteY2763" fmla="*/ 791282 h 2370204"/>
              <a:gd name="connsiteX2764" fmla="*/ 1702739 w 2397257"/>
              <a:gd name="connsiteY2764" fmla="*/ 767871 h 2370204"/>
              <a:gd name="connsiteX2765" fmla="*/ 1974303 w 2397257"/>
              <a:gd name="connsiteY2765" fmla="*/ 764750 h 2370204"/>
              <a:gd name="connsiteX2766" fmla="*/ 1996673 w 2397257"/>
              <a:gd name="connsiteY2766" fmla="*/ 787120 h 2370204"/>
              <a:gd name="connsiteX2767" fmla="*/ 1974303 w 2397257"/>
              <a:gd name="connsiteY2767" fmla="*/ 809490 h 2370204"/>
              <a:gd name="connsiteX2768" fmla="*/ 1951933 w 2397257"/>
              <a:gd name="connsiteY2768" fmla="*/ 787120 h 2370204"/>
              <a:gd name="connsiteX2769" fmla="*/ 1974303 w 2397257"/>
              <a:gd name="connsiteY2769" fmla="*/ 764750 h 2370204"/>
              <a:gd name="connsiteX2770" fmla="*/ 342837 w 2397257"/>
              <a:gd name="connsiteY2770" fmla="*/ 764750 h 2370204"/>
              <a:gd name="connsiteX2771" fmla="*/ 353762 w 2397257"/>
              <a:gd name="connsiteY2771" fmla="*/ 776195 h 2370204"/>
              <a:gd name="connsiteX2772" fmla="*/ 342837 w 2397257"/>
              <a:gd name="connsiteY2772" fmla="*/ 787640 h 2370204"/>
              <a:gd name="connsiteX2773" fmla="*/ 331912 w 2397257"/>
              <a:gd name="connsiteY2773" fmla="*/ 776195 h 2370204"/>
              <a:gd name="connsiteX2774" fmla="*/ 342837 w 2397257"/>
              <a:gd name="connsiteY2774" fmla="*/ 764750 h 2370204"/>
              <a:gd name="connsiteX2775" fmla="*/ 969203 w 2397257"/>
              <a:gd name="connsiteY2775" fmla="*/ 764749 h 2370204"/>
              <a:gd name="connsiteX2776" fmla="*/ 972845 w 2397257"/>
              <a:gd name="connsiteY2776" fmla="*/ 768391 h 2370204"/>
              <a:gd name="connsiteX2777" fmla="*/ 969203 w 2397257"/>
              <a:gd name="connsiteY2777" fmla="*/ 772033 h 2370204"/>
              <a:gd name="connsiteX2778" fmla="*/ 965561 w 2397257"/>
              <a:gd name="connsiteY2778" fmla="*/ 768391 h 2370204"/>
              <a:gd name="connsiteX2779" fmla="*/ 969203 w 2397257"/>
              <a:gd name="connsiteY2779" fmla="*/ 764749 h 2370204"/>
              <a:gd name="connsiteX2780" fmla="*/ 1423891 w 2397257"/>
              <a:gd name="connsiteY2780" fmla="*/ 762668 h 2370204"/>
              <a:gd name="connsiteX2781" fmla="*/ 1427533 w 2397257"/>
              <a:gd name="connsiteY2781" fmla="*/ 766310 h 2370204"/>
              <a:gd name="connsiteX2782" fmla="*/ 1423891 w 2397257"/>
              <a:gd name="connsiteY2782" fmla="*/ 769952 h 2370204"/>
              <a:gd name="connsiteX2783" fmla="*/ 1420249 w 2397257"/>
              <a:gd name="connsiteY2783" fmla="*/ 766310 h 2370204"/>
              <a:gd name="connsiteX2784" fmla="*/ 1423891 w 2397257"/>
              <a:gd name="connsiteY2784" fmla="*/ 762668 h 2370204"/>
              <a:gd name="connsiteX2785" fmla="*/ 823016 w 2397257"/>
              <a:gd name="connsiteY2785" fmla="*/ 757466 h 2370204"/>
              <a:gd name="connsiteX2786" fmla="*/ 836542 w 2397257"/>
              <a:gd name="connsiteY2786" fmla="*/ 770992 h 2370204"/>
              <a:gd name="connsiteX2787" fmla="*/ 823016 w 2397257"/>
              <a:gd name="connsiteY2787" fmla="*/ 784518 h 2370204"/>
              <a:gd name="connsiteX2788" fmla="*/ 809490 w 2397257"/>
              <a:gd name="connsiteY2788" fmla="*/ 770992 h 2370204"/>
              <a:gd name="connsiteX2789" fmla="*/ 823016 w 2397257"/>
              <a:gd name="connsiteY2789" fmla="*/ 757466 h 2370204"/>
              <a:gd name="connsiteX2790" fmla="*/ 1570599 w 2397257"/>
              <a:gd name="connsiteY2790" fmla="*/ 755385 h 2370204"/>
              <a:gd name="connsiteX2791" fmla="*/ 1586727 w 2397257"/>
              <a:gd name="connsiteY2791" fmla="*/ 769952 h 2370204"/>
              <a:gd name="connsiteX2792" fmla="*/ 1570599 w 2397257"/>
              <a:gd name="connsiteY2792" fmla="*/ 784519 h 2370204"/>
              <a:gd name="connsiteX2793" fmla="*/ 1554471 w 2397257"/>
              <a:gd name="connsiteY2793" fmla="*/ 769952 h 2370204"/>
              <a:gd name="connsiteX2794" fmla="*/ 1570599 w 2397257"/>
              <a:gd name="connsiteY2794" fmla="*/ 755385 h 2370204"/>
              <a:gd name="connsiteX2795" fmla="*/ 2051299 w 2397257"/>
              <a:gd name="connsiteY2795" fmla="*/ 752264 h 2370204"/>
              <a:gd name="connsiteX2796" fmla="*/ 2068467 w 2397257"/>
              <a:gd name="connsiteY2796" fmla="*/ 769952 h 2370204"/>
              <a:gd name="connsiteX2797" fmla="*/ 2051299 w 2397257"/>
              <a:gd name="connsiteY2797" fmla="*/ 787640 h 2370204"/>
              <a:gd name="connsiteX2798" fmla="*/ 2034131 w 2397257"/>
              <a:gd name="connsiteY2798" fmla="*/ 769952 h 2370204"/>
              <a:gd name="connsiteX2799" fmla="*/ 2051299 w 2397257"/>
              <a:gd name="connsiteY2799" fmla="*/ 752264 h 2370204"/>
              <a:gd name="connsiteX2800" fmla="*/ 611279 w 2397257"/>
              <a:gd name="connsiteY2800" fmla="*/ 752264 h 2370204"/>
              <a:gd name="connsiteX2801" fmla="*/ 633649 w 2397257"/>
              <a:gd name="connsiteY2801" fmla="*/ 774634 h 2370204"/>
              <a:gd name="connsiteX2802" fmla="*/ 611279 w 2397257"/>
              <a:gd name="connsiteY2802" fmla="*/ 797004 h 2370204"/>
              <a:gd name="connsiteX2803" fmla="*/ 588909 w 2397257"/>
              <a:gd name="connsiteY2803" fmla="*/ 774634 h 2370204"/>
              <a:gd name="connsiteX2804" fmla="*/ 611279 w 2397257"/>
              <a:gd name="connsiteY2804" fmla="*/ 752264 h 2370204"/>
              <a:gd name="connsiteX2805" fmla="*/ 267403 w 2397257"/>
              <a:gd name="connsiteY2805" fmla="*/ 750183 h 2370204"/>
              <a:gd name="connsiteX2806" fmla="*/ 274687 w 2397257"/>
              <a:gd name="connsiteY2806" fmla="*/ 757467 h 2370204"/>
              <a:gd name="connsiteX2807" fmla="*/ 267403 w 2397257"/>
              <a:gd name="connsiteY2807" fmla="*/ 764751 h 2370204"/>
              <a:gd name="connsiteX2808" fmla="*/ 260119 w 2397257"/>
              <a:gd name="connsiteY2808" fmla="*/ 757467 h 2370204"/>
              <a:gd name="connsiteX2809" fmla="*/ 267403 w 2397257"/>
              <a:gd name="connsiteY2809" fmla="*/ 750183 h 2370204"/>
              <a:gd name="connsiteX2810" fmla="*/ 1781816 w 2397257"/>
              <a:gd name="connsiteY2810" fmla="*/ 742899 h 2370204"/>
              <a:gd name="connsiteX2811" fmla="*/ 1809389 w 2397257"/>
              <a:gd name="connsiteY2811" fmla="*/ 769952 h 2370204"/>
              <a:gd name="connsiteX2812" fmla="*/ 1781816 w 2397257"/>
              <a:gd name="connsiteY2812" fmla="*/ 797005 h 2370204"/>
              <a:gd name="connsiteX2813" fmla="*/ 1754243 w 2397257"/>
              <a:gd name="connsiteY2813" fmla="*/ 769952 h 2370204"/>
              <a:gd name="connsiteX2814" fmla="*/ 1781816 w 2397257"/>
              <a:gd name="connsiteY2814" fmla="*/ 742899 h 2370204"/>
              <a:gd name="connsiteX2815" fmla="*/ 1361462 w 2397257"/>
              <a:gd name="connsiteY2815" fmla="*/ 739778 h 2370204"/>
              <a:gd name="connsiteX2816" fmla="*/ 1364063 w 2397257"/>
              <a:gd name="connsiteY2816" fmla="*/ 741339 h 2370204"/>
              <a:gd name="connsiteX2817" fmla="*/ 1361462 w 2397257"/>
              <a:gd name="connsiteY2817" fmla="*/ 742900 h 2370204"/>
              <a:gd name="connsiteX2818" fmla="*/ 1358861 w 2397257"/>
              <a:gd name="connsiteY2818" fmla="*/ 741339 h 2370204"/>
              <a:gd name="connsiteX2819" fmla="*/ 1361462 w 2397257"/>
              <a:gd name="connsiteY2819" fmla="*/ 739778 h 2370204"/>
              <a:gd name="connsiteX2820" fmla="*/ 1031112 w 2397257"/>
              <a:gd name="connsiteY2820" fmla="*/ 739778 h 2370204"/>
              <a:gd name="connsiteX2821" fmla="*/ 1032153 w 2397257"/>
              <a:gd name="connsiteY2821" fmla="*/ 742379 h 2370204"/>
              <a:gd name="connsiteX2822" fmla="*/ 1031112 w 2397257"/>
              <a:gd name="connsiteY2822" fmla="*/ 744980 h 2370204"/>
              <a:gd name="connsiteX2823" fmla="*/ 1030071 w 2397257"/>
              <a:gd name="connsiteY2823" fmla="*/ 742379 h 2370204"/>
              <a:gd name="connsiteX2824" fmla="*/ 1031112 w 2397257"/>
              <a:gd name="connsiteY2824" fmla="*/ 739778 h 2370204"/>
              <a:gd name="connsiteX2825" fmla="*/ 2125692 w 2397257"/>
              <a:gd name="connsiteY2825" fmla="*/ 737697 h 2370204"/>
              <a:gd name="connsiteX2826" fmla="*/ 2138178 w 2397257"/>
              <a:gd name="connsiteY2826" fmla="*/ 751223 h 2370204"/>
              <a:gd name="connsiteX2827" fmla="*/ 2125692 w 2397257"/>
              <a:gd name="connsiteY2827" fmla="*/ 764749 h 2370204"/>
              <a:gd name="connsiteX2828" fmla="*/ 2113206 w 2397257"/>
              <a:gd name="connsiteY2828" fmla="*/ 751223 h 2370204"/>
              <a:gd name="connsiteX2829" fmla="*/ 2125692 w 2397257"/>
              <a:gd name="connsiteY2829" fmla="*/ 737697 h 2370204"/>
              <a:gd name="connsiteX2830" fmla="*/ 191968 w 2397257"/>
              <a:gd name="connsiteY2830" fmla="*/ 737697 h 2370204"/>
              <a:gd name="connsiteX2831" fmla="*/ 195610 w 2397257"/>
              <a:gd name="connsiteY2831" fmla="*/ 740298 h 2370204"/>
              <a:gd name="connsiteX2832" fmla="*/ 191968 w 2397257"/>
              <a:gd name="connsiteY2832" fmla="*/ 742899 h 2370204"/>
              <a:gd name="connsiteX2833" fmla="*/ 188326 w 2397257"/>
              <a:gd name="connsiteY2833" fmla="*/ 740298 h 2370204"/>
              <a:gd name="connsiteX2834" fmla="*/ 191968 w 2397257"/>
              <a:gd name="connsiteY2834" fmla="*/ 737697 h 2370204"/>
              <a:gd name="connsiteX2835" fmla="*/ 532723 w 2397257"/>
              <a:gd name="connsiteY2835" fmla="*/ 735616 h 2370204"/>
              <a:gd name="connsiteX2836" fmla="*/ 552492 w 2397257"/>
              <a:gd name="connsiteY2836" fmla="*/ 755385 h 2370204"/>
              <a:gd name="connsiteX2837" fmla="*/ 532723 w 2397257"/>
              <a:gd name="connsiteY2837" fmla="*/ 775154 h 2370204"/>
              <a:gd name="connsiteX2838" fmla="*/ 512954 w 2397257"/>
              <a:gd name="connsiteY2838" fmla="*/ 755385 h 2370204"/>
              <a:gd name="connsiteX2839" fmla="*/ 532723 w 2397257"/>
              <a:gd name="connsiteY2839" fmla="*/ 735616 h 2370204"/>
              <a:gd name="connsiteX2840" fmla="*/ 2199566 w 2397257"/>
              <a:gd name="connsiteY2840" fmla="*/ 727292 h 2370204"/>
              <a:gd name="connsiteX2841" fmla="*/ 2204769 w 2397257"/>
              <a:gd name="connsiteY2841" fmla="*/ 732495 h 2370204"/>
              <a:gd name="connsiteX2842" fmla="*/ 2199566 w 2397257"/>
              <a:gd name="connsiteY2842" fmla="*/ 737698 h 2370204"/>
              <a:gd name="connsiteX2843" fmla="*/ 2194363 w 2397257"/>
              <a:gd name="connsiteY2843" fmla="*/ 732495 h 2370204"/>
              <a:gd name="connsiteX2844" fmla="*/ 2199566 w 2397257"/>
              <a:gd name="connsiteY2844" fmla="*/ 727292 h 2370204"/>
              <a:gd name="connsiteX2845" fmla="*/ 738738 w 2397257"/>
              <a:gd name="connsiteY2845" fmla="*/ 727292 h 2370204"/>
              <a:gd name="connsiteX2846" fmla="*/ 757467 w 2397257"/>
              <a:gd name="connsiteY2846" fmla="*/ 746021 h 2370204"/>
              <a:gd name="connsiteX2847" fmla="*/ 738738 w 2397257"/>
              <a:gd name="connsiteY2847" fmla="*/ 764750 h 2370204"/>
              <a:gd name="connsiteX2848" fmla="*/ 720009 w 2397257"/>
              <a:gd name="connsiteY2848" fmla="*/ 746021 h 2370204"/>
              <a:gd name="connsiteX2849" fmla="*/ 738738 w 2397257"/>
              <a:gd name="connsiteY2849" fmla="*/ 727292 h 2370204"/>
              <a:gd name="connsiteX2850" fmla="*/ 1860892 w 2397257"/>
              <a:gd name="connsiteY2850" fmla="*/ 723130 h 2370204"/>
              <a:gd name="connsiteX2851" fmla="*/ 1888465 w 2397257"/>
              <a:gd name="connsiteY2851" fmla="*/ 750183 h 2370204"/>
              <a:gd name="connsiteX2852" fmla="*/ 1860892 w 2397257"/>
              <a:gd name="connsiteY2852" fmla="*/ 777236 h 2370204"/>
              <a:gd name="connsiteX2853" fmla="*/ 1833319 w 2397257"/>
              <a:gd name="connsiteY2853" fmla="*/ 750183 h 2370204"/>
              <a:gd name="connsiteX2854" fmla="*/ 1860892 w 2397257"/>
              <a:gd name="connsiteY2854" fmla="*/ 723130 h 2370204"/>
              <a:gd name="connsiteX2855" fmla="*/ 1655397 w 2397257"/>
              <a:gd name="connsiteY2855" fmla="*/ 723130 h 2370204"/>
              <a:gd name="connsiteX2856" fmla="*/ 1675166 w 2397257"/>
              <a:gd name="connsiteY2856" fmla="*/ 743940 h 2370204"/>
              <a:gd name="connsiteX2857" fmla="*/ 1655397 w 2397257"/>
              <a:gd name="connsiteY2857" fmla="*/ 764750 h 2370204"/>
              <a:gd name="connsiteX2858" fmla="*/ 1635628 w 2397257"/>
              <a:gd name="connsiteY2858" fmla="*/ 743940 h 2370204"/>
              <a:gd name="connsiteX2859" fmla="*/ 1655397 w 2397257"/>
              <a:gd name="connsiteY2859" fmla="*/ 723130 h 2370204"/>
              <a:gd name="connsiteX2860" fmla="*/ 118094 w 2397257"/>
              <a:gd name="connsiteY2860" fmla="*/ 723130 h 2370204"/>
              <a:gd name="connsiteX2861" fmla="*/ 119655 w 2397257"/>
              <a:gd name="connsiteY2861" fmla="*/ 724171 h 2370204"/>
              <a:gd name="connsiteX2862" fmla="*/ 118094 w 2397257"/>
              <a:gd name="connsiteY2862" fmla="*/ 725212 h 2370204"/>
              <a:gd name="connsiteX2863" fmla="*/ 116533 w 2397257"/>
              <a:gd name="connsiteY2863" fmla="*/ 724171 h 2370204"/>
              <a:gd name="connsiteX2864" fmla="*/ 118094 w 2397257"/>
              <a:gd name="connsiteY2864" fmla="*/ 723130 h 2370204"/>
              <a:gd name="connsiteX2865" fmla="*/ 454169 w 2397257"/>
              <a:gd name="connsiteY2865" fmla="*/ 720009 h 2370204"/>
              <a:gd name="connsiteX2866" fmla="*/ 470297 w 2397257"/>
              <a:gd name="connsiteY2866" fmla="*/ 735096 h 2370204"/>
              <a:gd name="connsiteX2867" fmla="*/ 454169 w 2397257"/>
              <a:gd name="connsiteY2867" fmla="*/ 750183 h 2370204"/>
              <a:gd name="connsiteX2868" fmla="*/ 438041 w 2397257"/>
              <a:gd name="connsiteY2868" fmla="*/ 735096 h 2370204"/>
              <a:gd name="connsiteX2869" fmla="*/ 454169 w 2397257"/>
              <a:gd name="connsiteY2869" fmla="*/ 720009 h 2370204"/>
              <a:gd name="connsiteX2870" fmla="*/ 1296433 w 2397257"/>
              <a:gd name="connsiteY2870" fmla="*/ 717928 h 2370204"/>
              <a:gd name="connsiteX2871" fmla="*/ 1303717 w 2397257"/>
              <a:gd name="connsiteY2871" fmla="*/ 724171 h 2370204"/>
              <a:gd name="connsiteX2872" fmla="*/ 1296433 w 2397257"/>
              <a:gd name="connsiteY2872" fmla="*/ 730414 h 2370204"/>
              <a:gd name="connsiteX2873" fmla="*/ 1289149 w 2397257"/>
              <a:gd name="connsiteY2873" fmla="*/ 724171 h 2370204"/>
              <a:gd name="connsiteX2874" fmla="*/ 1296433 w 2397257"/>
              <a:gd name="connsiteY2874" fmla="*/ 717928 h 2370204"/>
              <a:gd name="connsiteX2875" fmla="*/ 1096662 w 2397257"/>
              <a:gd name="connsiteY2875" fmla="*/ 717928 h 2370204"/>
              <a:gd name="connsiteX2876" fmla="*/ 1103946 w 2397257"/>
              <a:gd name="connsiteY2876" fmla="*/ 725212 h 2370204"/>
              <a:gd name="connsiteX2877" fmla="*/ 1096662 w 2397257"/>
              <a:gd name="connsiteY2877" fmla="*/ 732496 h 2370204"/>
              <a:gd name="connsiteX2878" fmla="*/ 1089378 w 2397257"/>
              <a:gd name="connsiteY2878" fmla="*/ 725212 h 2370204"/>
              <a:gd name="connsiteX2879" fmla="*/ 1096662 w 2397257"/>
              <a:gd name="connsiteY2879" fmla="*/ 717928 h 2370204"/>
              <a:gd name="connsiteX2880" fmla="*/ 877642 w 2397257"/>
              <a:gd name="connsiteY2880" fmla="*/ 717928 h 2370204"/>
              <a:gd name="connsiteX2881" fmla="*/ 893770 w 2397257"/>
              <a:gd name="connsiteY2881" fmla="*/ 734056 h 2370204"/>
              <a:gd name="connsiteX2882" fmla="*/ 877642 w 2397257"/>
              <a:gd name="connsiteY2882" fmla="*/ 750184 h 2370204"/>
              <a:gd name="connsiteX2883" fmla="*/ 861514 w 2397257"/>
              <a:gd name="connsiteY2883" fmla="*/ 734056 h 2370204"/>
              <a:gd name="connsiteX2884" fmla="*/ 877642 w 2397257"/>
              <a:gd name="connsiteY2884" fmla="*/ 717928 h 2370204"/>
              <a:gd name="connsiteX2885" fmla="*/ 2275521 w 2397257"/>
              <a:gd name="connsiteY2885" fmla="*/ 712726 h 2370204"/>
              <a:gd name="connsiteX2886" fmla="*/ 2276562 w 2397257"/>
              <a:gd name="connsiteY2886" fmla="*/ 715328 h 2370204"/>
              <a:gd name="connsiteX2887" fmla="*/ 2275521 w 2397257"/>
              <a:gd name="connsiteY2887" fmla="*/ 717930 h 2370204"/>
              <a:gd name="connsiteX2888" fmla="*/ 2274480 w 2397257"/>
              <a:gd name="connsiteY2888" fmla="*/ 715328 h 2370204"/>
              <a:gd name="connsiteX2889" fmla="*/ 2275521 w 2397257"/>
              <a:gd name="connsiteY2889" fmla="*/ 712726 h 2370204"/>
              <a:gd name="connsiteX2890" fmla="*/ 1938928 w 2397257"/>
              <a:gd name="connsiteY2890" fmla="*/ 712726 h 2370204"/>
              <a:gd name="connsiteX2891" fmla="*/ 1957137 w 2397257"/>
              <a:gd name="connsiteY2891" fmla="*/ 730414 h 2370204"/>
              <a:gd name="connsiteX2892" fmla="*/ 1938928 w 2397257"/>
              <a:gd name="connsiteY2892" fmla="*/ 748102 h 2370204"/>
              <a:gd name="connsiteX2893" fmla="*/ 1920719 w 2397257"/>
              <a:gd name="connsiteY2893" fmla="*/ 730414 h 2370204"/>
              <a:gd name="connsiteX2894" fmla="*/ 1938928 w 2397257"/>
              <a:gd name="connsiteY2894" fmla="*/ 712726 h 2370204"/>
              <a:gd name="connsiteX2895" fmla="*/ 1514412 w 2397257"/>
              <a:gd name="connsiteY2895" fmla="*/ 712725 h 2370204"/>
              <a:gd name="connsiteX2896" fmla="*/ 1531580 w 2397257"/>
              <a:gd name="connsiteY2896" fmla="*/ 730413 h 2370204"/>
              <a:gd name="connsiteX2897" fmla="*/ 1514412 w 2397257"/>
              <a:gd name="connsiteY2897" fmla="*/ 748101 h 2370204"/>
              <a:gd name="connsiteX2898" fmla="*/ 1497244 w 2397257"/>
              <a:gd name="connsiteY2898" fmla="*/ 730413 h 2370204"/>
              <a:gd name="connsiteX2899" fmla="*/ 1514412 w 2397257"/>
              <a:gd name="connsiteY2899" fmla="*/ 712725 h 2370204"/>
              <a:gd name="connsiteX2900" fmla="*/ 1230883 w 2397257"/>
              <a:gd name="connsiteY2900" fmla="*/ 710645 h 2370204"/>
              <a:gd name="connsiteX2901" fmla="*/ 1237126 w 2397257"/>
              <a:gd name="connsiteY2901" fmla="*/ 716888 h 2370204"/>
              <a:gd name="connsiteX2902" fmla="*/ 1230883 w 2397257"/>
              <a:gd name="connsiteY2902" fmla="*/ 723131 h 2370204"/>
              <a:gd name="connsiteX2903" fmla="*/ 1224640 w 2397257"/>
              <a:gd name="connsiteY2903" fmla="*/ 716888 h 2370204"/>
              <a:gd name="connsiteX2904" fmla="*/ 1230883 w 2397257"/>
              <a:gd name="connsiteY2904" fmla="*/ 710645 h 2370204"/>
              <a:gd name="connsiteX2905" fmla="*/ 1163252 w 2397257"/>
              <a:gd name="connsiteY2905" fmla="*/ 707523 h 2370204"/>
              <a:gd name="connsiteX2906" fmla="*/ 1170536 w 2397257"/>
              <a:gd name="connsiteY2906" fmla="*/ 715327 h 2370204"/>
              <a:gd name="connsiteX2907" fmla="*/ 1163252 w 2397257"/>
              <a:gd name="connsiteY2907" fmla="*/ 723131 h 2370204"/>
              <a:gd name="connsiteX2908" fmla="*/ 1155968 w 2397257"/>
              <a:gd name="connsiteY2908" fmla="*/ 715327 h 2370204"/>
              <a:gd name="connsiteX2909" fmla="*/ 1163252 w 2397257"/>
              <a:gd name="connsiteY2909" fmla="*/ 707523 h 2370204"/>
              <a:gd name="connsiteX2910" fmla="*/ 43181 w 2397257"/>
              <a:gd name="connsiteY2910" fmla="*/ 705442 h 2370204"/>
              <a:gd name="connsiteX2911" fmla="*/ 43702 w 2397257"/>
              <a:gd name="connsiteY2911" fmla="*/ 705963 h 2370204"/>
              <a:gd name="connsiteX2912" fmla="*/ 43181 w 2397257"/>
              <a:gd name="connsiteY2912" fmla="*/ 706484 h 2370204"/>
              <a:gd name="connsiteX2913" fmla="*/ 42660 w 2397257"/>
              <a:gd name="connsiteY2913" fmla="*/ 705963 h 2370204"/>
              <a:gd name="connsiteX2914" fmla="*/ 43181 w 2397257"/>
              <a:gd name="connsiteY2914" fmla="*/ 705442 h 2370204"/>
              <a:gd name="connsiteX2915" fmla="*/ 377693 w 2397257"/>
              <a:gd name="connsiteY2915" fmla="*/ 703362 h 2370204"/>
              <a:gd name="connsiteX2916" fmla="*/ 391219 w 2397257"/>
              <a:gd name="connsiteY2916" fmla="*/ 716888 h 2370204"/>
              <a:gd name="connsiteX2917" fmla="*/ 377693 w 2397257"/>
              <a:gd name="connsiteY2917" fmla="*/ 730414 h 2370204"/>
              <a:gd name="connsiteX2918" fmla="*/ 364167 w 2397257"/>
              <a:gd name="connsiteY2918" fmla="*/ 716888 h 2370204"/>
              <a:gd name="connsiteX2919" fmla="*/ 377693 w 2397257"/>
              <a:gd name="connsiteY2919" fmla="*/ 703362 h 2370204"/>
              <a:gd name="connsiteX2920" fmla="*/ 2015402 w 2397257"/>
              <a:gd name="connsiteY2920" fmla="*/ 698159 h 2370204"/>
              <a:gd name="connsiteX2921" fmla="*/ 2028928 w 2397257"/>
              <a:gd name="connsiteY2921" fmla="*/ 711685 h 2370204"/>
              <a:gd name="connsiteX2922" fmla="*/ 2015402 w 2397257"/>
              <a:gd name="connsiteY2922" fmla="*/ 725211 h 2370204"/>
              <a:gd name="connsiteX2923" fmla="*/ 2001876 w 2397257"/>
              <a:gd name="connsiteY2923" fmla="*/ 711685 h 2370204"/>
              <a:gd name="connsiteX2924" fmla="*/ 2015402 w 2397257"/>
              <a:gd name="connsiteY2924" fmla="*/ 698159 h 2370204"/>
              <a:gd name="connsiteX2925" fmla="*/ 656020 w 2397257"/>
              <a:gd name="connsiteY2925" fmla="*/ 698159 h 2370204"/>
              <a:gd name="connsiteX2926" fmla="*/ 680471 w 2397257"/>
              <a:gd name="connsiteY2926" fmla="*/ 723131 h 2370204"/>
              <a:gd name="connsiteX2927" fmla="*/ 656020 w 2397257"/>
              <a:gd name="connsiteY2927" fmla="*/ 748103 h 2370204"/>
              <a:gd name="connsiteX2928" fmla="*/ 631569 w 2397257"/>
              <a:gd name="connsiteY2928" fmla="*/ 723131 h 2370204"/>
              <a:gd name="connsiteX2929" fmla="*/ 656020 w 2397257"/>
              <a:gd name="connsiteY2929" fmla="*/ 698159 h 2370204"/>
              <a:gd name="connsiteX2930" fmla="*/ 1737075 w 2397257"/>
              <a:gd name="connsiteY2930" fmla="*/ 696078 h 2370204"/>
              <a:gd name="connsiteX2931" fmla="*/ 1761526 w 2397257"/>
              <a:gd name="connsiteY2931" fmla="*/ 720529 h 2370204"/>
              <a:gd name="connsiteX2932" fmla="*/ 1737075 w 2397257"/>
              <a:gd name="connsiteY2932" fmla="*/ 744980 h 2370204"/>
              <a:gd name="connsiteX2933" fmla="*/ 1712624 w 2397257"/>
              <a:gd name="connsiteY2933" fmla="*/ 720529 h 2370204"/>
              <a:gd name="connsiteX2934" fmla="*/ 1737075 w 2397257"/>
              <a:gd name="connsiteY2934" fmla="*/ 696078 h 2370204"/>
              <a:gd name="connsiteX2935" fmla="*/ 300178 w 2397257"/>
              <a:gd name="connsiteY2935" fmla="*/ 687754 h 2370204"/>
              <a:gd name="connsiteX2936" fmla="*/ 310063 w 2397257"/>
              <a:gd name="connsiteY2936" fmla="*/ 699199 h 2370204"/>
              <a:gd name="connsiteX2937" fmla="*/ 300178 w 2397257"/>
              <a:gd name="connsiteY2937" fmla="*/ 710644 h 2370204"/>
              <a:gd name="connsiteX2938" fmla="*/ 290293 w 2397257"/>
              <a:gd name="connsiteY2938" fmla="*/ 699199 h 2370204"/>
              <a:gd name="connsiteX2939" fmla="*/ 300178 w 2397257"/>
              <a:gd name="connsiteY2939" fmla="*/ 687754 h 2370204"/>
              <a:gd name="connsiteX2940" fmla="*/ 1456666 w 2397257"/>
              <a:gd name="connsiteY2940" fmla="*/ 685673 h 2370204"/>
              <a:gd name="connsiteX2941" fmla="*/ 1470192 w 2397257"/>
              <a:gd name="connsiteY2941" fmla="*/ 698159 h 2370204"/>
              <a:gd name="connsiteX2942" fmla="*/ 1456666 w 2397257"/>
              <a:gd name="connsiteY2942" fmla="*/ 710645 h 2370204"/>
              <a:gd name="connsiteX2943" fmla="*/ 1443140 w 2397257"/>
              <a:gd name="connsiteY2943" fmla="*/ 698159 h 2370204"/>
              <a:gd name="connsiteX2944" fmla="*/ 1456666 w 2397257"/>
              <a:gd name="connsiteY2944" fmla="*/ 685673 h 2370204"/>
              <a:gd name="connsiteX2945" fmla="*/ 2092917 w 2397257"/>
              <a:gd name="connsiteY2945" fmla="*/ 683592 h 2370204"/>
              <a:gd name="connsiteX2946" fmla="*/ 2102802 w 2397257"/>
              <a:gd name="connsiteY2946" fmla="*/ 693477 h 2370204"/>
              <a:gd name="connsiteX2947" fmla="*/ 2092917 w 2397257"/>
              <a:gd name="connsiteY2947" fmla="*/ 703362 h 2370204"/>
              <a:gd name="connsiteX2948" fmla="*/ 2083032 w 2397257"/>
              <a:gd name="connsiteY2948" fmla="*/ 693477 h 2370204"/>
              <a:gd name="connsiteX2949" fmla="*/ 2092917 w 2397257"/>
              <a:gd name="connsiteY2949" fmla="*/ 683592 h 2370204"/>
              <a:gd name="connsiteX2950" fmla="*/ 936949 w 2397257"/>
              <a:gd name="connsiteY2950" fmla="*/ 683592 h 2370204"/>
              <a:gd name="connsiteX2951" fmla="*/ 953077 w 2397257"/>
              <a:gd name="connsiteY2951" fmla="*/ 699720 h 2370204"/>
              <a:gd name="connsiteX2952" fmla="*/ 936949 w 2397257"/>
              <a:gd name="connsiteY2952" fmla="*/ 715848 h 2370204"/>
              <a:gd name="connsiteX2953" fmla="*/ 920821 w 2397257"/>
              <a:gd name="connsiteY2953" fmla="*/ 699720 h 2370204"/>
              <a:gd name="connsiteX2954" fmla="*/ 936949 w 2397257"/>
              <a:gd name="connsiteY2954" fmla="*/ 683592 h 2370204"/>
              <a:gd name="connsiteX2955" fmla="*/ 1602334 w 2397257"/>
              <a:gd name="connsiteY2955" fmla="*/ 680471 h 2370204"/>
              <a:gd name="connsiteX2956" fmla="*/ 1623144 w 2397257"/>
              <a:gd name="connsiteY2956" fmla="*/ 700240 h 2370204"/>
              <a:gd name="connsiteX2957" fmla="*/ 1602334 w 2397257"/>
              <a:gd name="connsiteY2957" fmla="*/ 720009 h 2370204"/>
              <a:gd name="connsiteX2958" fmla="*/ 1581524 w 2397257"/>
              <a:gd name="connsiteY2958" fmla="*/ 700240 h 2370204"/>
              <a:gd name="connsiteX2959" fmla="*/ 1602334 w 2397257"/>
              <a:gd name="connsiteY2959" fmla="*/ 680471 h 2370204"/>
              <a:gd name="connsiteX2960" fmla="*/ 574343 w 2397257"/>
              <a:gd name="connsiteY2960" fmla="*/ 680471 h 2370204"/>
              <a:gd name="connsiteX2961" fmla="*/ 596193 w 2397257"/>
              <a:gd name="connsiteY2961" fmla="*/ 701801 h 2370204"/>
              <a:gd name="connsiteX2962" fmla="*/ 574343 w 2397257"/>
              <a:gd name="connsiteY2962" fmla="*/ 723131 h 2370204"/>
              <a:gd name="connsiteX2963" fmla="*/ 552493 w 2397257"/>
              <a:gd name="connsiteY2963" fmla="*/ 701801 h 2370204"/>
              <a:gd name="connsiteX2964" fmla="*/ 574343 w 2397257"/>
              <a:gd name="connsiteY2964" fmla="*/ 680471 h 2370204"/>
              <a:gd name="connsiteX2965" fmla="*/ 789722 w 2397257"/>
              <a:gd name="connsiteY2965" fmla="*/ 678390 h 2370204"/>
              <a:gd name="connsiteX2966" fmla="*/ 814694 w 2397257"/>
              <a:gd name="connsiteY2966" fmla="*/ 702841 h 2370204"/>
              <a:gd name="connsiteX2967" fmla="*/ 789722 w 2397257"/>
              <a:gd name="connsiteY2967" fmla="*/ 727292 h 2370204"/>
              <a:gd name="connsiteX2968" fmla="*/ 764750 w 2397257"/>
              <a:gd name="connsiteY2968" fmla="*/ 702841 h 2370204"/>
              <a:gd name="connsiteX2969" fmla="*/ 789722 w 2397257"/>
              <a:gd name="connsiteY2969" fmla="*/ 678390 h 2370204"/>
              <a:gd name="connsiteX2970" fmla="*/ 223183 w 2397257"/>
              <a:gd name="connsiteY2970" fmla="*/ 673188 h 2370204"/>
              <a:gd name="connsiteX2971" fmla="*/ 230987 w 2397257"/>
              <a:gd name="connsiteY2971" fmla="*/ 680472 h 2370204"/>
              <a:gd name="connsiteX2972" fmla="*/ 223183 w 2397257"/>
              <a:gd name="connsiteY2972" fmla="*/ 687756 h 2370204"/>
              <a:gd name="connsiteX2973" fmla="*/ 215379 w 2397257"/>
              <a:gd name="connsiteY2973" fmla="*/ 680472 h 2370204"/>
              <a:gd name="connsiteX2974" fmla="*/ 223183 w 2397257"/>
              <a:gd name="connsiteY2974" fmla="*/ 673188 h 2370204"/>
              <a:gd name="connsiteX2975" fmla="*/ 1818753 w 2397257"/>
              <a:gd name="connsiteY2975" fmla="*/ 673187 h 2370204"/>
              <a:gd name="connsiteX2976" fmla="*/ 1843725 w 2397257"/>
              <a:gd name="connsiteY2976" fmla="*/ 698159 h 2370204"/>
              <a:gd name="connsiteX2977" fmla="*/ 1818753 w 2397257"/>
              <a:gd name="connsiteY2977" fmla="*/ 723131 h 2370204"/>
              <a:gd name="connsiteX2978" fmla="*/ 1793781 w 2397257"/>
              <a:gd name="connsiteY2978" fmla="*/ 698159 h 2370204"/>
              <a:gd name="connsiteX2979" fmla="*/ 1818753 w 2397257"/>
              <a:gd name="connsiteY2979" fmla="*/ 673187 h 2370204"/>
              <a:gd name="connsiteX2980" fmla="*/ 2167831 w 2397257"/>
              <a:gd name="connsiteY2980" fmla="*/ 667985 h 2370204"/>
              <a:gd name="connsiteX2981" fmla="*/ 2172513 w 2397257"/>
              <a:gd name="connsiteY2981" fmla="*/ 673187 h 2370204"/>
              <a:gd name="connsiteX2982" fmla="*/ 2167831 w 2397257"/>
              <a:gd name="connsiteY2982" fmla="*/ 678390 h 2370204"/>
              <a:gd name="connsiteX2983" fmla="*/ 2163149 w 2397257"/>
              <a:gd name="connsiteY2983" fmla="*/ 673187 h 2370204"/>
              <a:gd name="connsiteX2984" fmla="*/ 2167831 w 2397257"/>
              <a:gd name="connsiteY2984" fmla="*/ 667985 h 2370204"/>
              <a:gd name="connsiteX2985" fmla="*/ 494227 w 2397257"/>
              <a:gd name="connsiteY2985" fmla="*/ 663824 h 2370204"/>
              <a:gd name="connsiteX2986" fmla="*/ 512956 w 2397257"/>
              <a:gd name="connsiteY2986" fmla="*/ 682033 h 2370204"/>
              <a:gd name="connsiteX2987" fmla="*/ 494227 w 2397257"/>
              <a:gd name="connsiteY2987" fmla="*/ 700242 h 2370204"/>
              <a:gd name="connsiteX2988" fmla="*/ 475498 w 2397257"/>
              <a:gd name="connsiteY2988" fmla="*/ 682033 h 2370204"/>
              <a:gd name="connsiteX2989" fmla="*/ 494227 w 2397257"/>
              <a:gd name="connsiteY2989" fmla="*/ 663824 h 2370204"/>
              <a:gd name="connsiteX2990" fmla="*/ 1394237 w 2397257"/>
              <a:gd name="connsiteY2990" fmla="*/ 660702 h 2370204"/>
              <a:gd name="connsiteX2991" fmla="*/ 1407763 w 2397257"/>
              <a:gd name="connsiteY2991" fmla="*/ 673188 h 2370204"/>
              <a:gd name="connsiteX2992" fmla="*/ 1394237 w 2397257"/>
              <a:gd name="connsiteY2992" fmla="*/ 685674 h 2370204"/>
              <a:gd name="connsiteX2993" fmla="*/ 1380711 w 2397257"/>
              <a:gd name="connsiteY2993" fmla="*/ 673188 h 2370204"/>
              <a:gd name="connsiteX2994" fmla="*/ 1394237 w 2397257"/>
              <a:gd name="connsiteY2994" fmla="*/ 660702 h 2370204"/>
              <a:gd name="connsiteX2995" fmla="*/ 998856 w 2397257"/>
              <a:gd name="connsiteY2995" fmla="*/ 660702 h 2370204"/>
              <a:gd name="connsiteX2996" fmla="*/ 1012382 w 2397257"/>
              <a:gd name="connsiteY2996" fmla="*/ 674228 h 2370204"/>
              <a:gd name="connsiteX2997" fmla="*/ 998856 w 2397257"/>
              <a:gd name="connsiteY2997" fmla="*/ 687754 h 2370204"/>
              <a:gd name="connsiteX2998" fmla="*/ 985330 w 2397257"/>
              <a:gd name="connsiteY2998" fmla="*/ 674228 h 2370204"/>
              <a:gd name="connsiteX2999" fmla="*/ 998856 w 2397257"/>
              <a:gd name="connsiteY2999" fmla="*/ 660702 h 2370204"/>
              <a:gd name="connsiteX3000" fmla="*/ 147748 w 2397257"/>
              <a:gd name="connsiteY3000" fmla="*/ 660702 h 2370204"/>
              <a:gd name="connsiteX3001" fmla="*/ 151910 w 2397257"/>
              <a:gd name="connsiteY3001" fmla="*/ 663304 h 2370204"/>
              <a:gd name="connsiteX3002" fmla="*/ 147748 w 2397257"/>
              <a:gd name="connsiteY3002" fmla="*/ 665906 h 2370204"/>
              <a:gd name="connsiteX3003" fmla="*/ 143586 w 2397257"/>
              <a:gd name="connsiteY3003" fmla="*/ 663304 h 2370204"/>
              <a:gd name="connsiteX3004" fmla="*/ 147748 w 2397257"/>
              <a:gd name="connsiteY3004" fmla="*/ 660702 h 2370204"/>
              <a:gd name="connsiteX3005" fmla="*/ 1898348 w 2397257"/>
              <a:gd name="connsiteY3005" fmla="*/ 653419 h 2370204"/>
              <a:gd name="connsiteX3006" fmla="*/ 1920718 w 2397257"/>
              <a:gd name="connsiteY3006" fmla="*/ 675789 h 2370204"/>
              <a:gd name="connsiteX3007" fmla="*/ 1898348 w 2397257"/>
              <a:gd name="connsiteY3007" fmla="*/ 698159 h 2370204"/>
              <a:gd name="connsiteX3008" fmla="*/ 1875978 w 2397257"/>
              <a:gd name="connsiteY3008" fmla="*/ 675789 h 2370204"/>
              <a:gd name="connsiteX3009" fmla="*/ 1898348 w 2397257"/>
              <a:gd name="connsiteY3009" fmla="*/ 653419 h 2370204"/>
              <a:gd name="connsiteX3010" fmla="*/ 2245347 w 2397257"/>
              <a:gd name="connsiteY3010" fmla="*/ 653418 h 2370204"/>
              <a:gd name="connsiteX3011" fmla="*/ 2246388 w 2397257"/>
              <a:gd name="connsiteY3011" fmla="*/ 654979 h 2370204"/>
              <a:gd name="connsiteX3012" fmla="*/ 2245347 w 2397257"/>
              <a:gd name="connsiteY3012" fmla="*/ 656540 h 2370204"/>
              <a:gd name="connsiteX3013" fmla="*/ 2244306 w 2397257"/>
              <a:gd name="connsiteY3013" fmla="*/ 654979 h 2370204"/>
              <a:gd name="connsiteX3014" fmla="*/ 2245347 w 2397257"/>
              <a:gd name="connsiteY3014" fmla="*/ 653418 h 2370204"/>
              <a:gd name="connsiteX3015" fmla="*/ 703362 w 2397257"/>
              <a:gd name="connsiteY3015" fmla="*/ 653418 h 2370204"/>
              <a:gd name="connsiteX3016" fmla="*/ 728334 w 2397257"/>
              <a:gd name="connsiteY3016" fmla="*/ 676829 h 2370204"/>
              <a:gd name="connsiteX3017" fmla="*/ 703362 w 2397257"/>
              <a:gd name="connsiteY3017" fmla="*/ 700240 h 2370204"/>
              <a:gd name="connsiteX3018" fmla="*/ 678390 w 2397257"/>
              <a:gd name="connsiteY3018" fmla="*/ 676829 h 2370204"/>
              <a:gd name="connsiteX3019" fmla="*/ 703362 w 2397257"/>
              <a:gd name="connsiteY3019" fmla="*/ 653418 h 2370204"/>
              <a:gd name="connsiteX3020" fmla="*/ 1689213 w 2397257"/>
              <a:gd name="connsiteY3020" fmla="*/ 651337 h 2370204"/>
              <a:gd name="connsiteX3021" fmla="*/ 1712624 w 2397257"/>
              <a:gd name="connsiteY3021" fmla="*/ 673707 h 2370204"/>
              <a:gd name="connsiteX3022" fmla="*/ 1689213 w 2397257"/>
              <a:gd name="connsiteY3022" fmla="*/ 696077 h 2370204"/>
              <a:gd name="connsiteX3023" fmla="*/ 1665802 w 2397257"/>
              <a:gd name="connsiteY3023" fmla="*/ 673707 h 2370204"/>
              <a:gd name="connsiteX3024" fmla="*/ 1689213 w 2397257"/>
              <a:gd name="connsiteY3024" fmla="*/ 651337 h 2370204"/>
              <a:gd name="connsiteX3025" fmla="*/ 415150 w 2397257"/>
              <a:gd name="connsiteY3025" fmla="*/ 648216 h 2370204"/>
              <a:gd name="connsiteX3026" fmla="*/ 428676 w 2397257"/>
              <a:gd name="connsiteY3026" fmla="*/ 662263 h 2370204"/>
              <a:gd name="connsiteX3027" fmla="*/ 415150 w 2397257"/>
              <a:gd name="connsiteY3027" fmla="*/ 676310 h 2370204"/>
              <a:gd name="connsiteX3028" fmla="*/ 401624 w 2397257"/>
              <a:gd name="connsiteY3028" fmla="*/ 662263 h 2370204"/>
              <a:gd name="connsiteX3029" fmla="*/ 415150 w 2397257"/>
              <a:gd name="connsiteY3029" fmla="*/ 648216 h 2370204"/>
              <a:gd name="connsiteX3030" fmla="*/ 845387 w 2397257"/>
              <a:gd name="connsiteY3030" fmla="*/ 644054 h 2370204"/>
              <a:gd name="connsiteX3031" fmla="*/ 866717 w 2397257"/>
              <a:gd name="connsiteY3031" fmla="*/ 664864 h 2370204"/>
              <a:gd name="connsiteX3032" fmla="*/ 845387 w 2397257"/>
              <a:gd name="connsiteY3032" fmla="*/ 685674 h 2370204"/>
              <a:gd name="connsiteX3033" fmla="*/ 824057 w 2397257"/>
              <a:gd name="connsiteY3033" fmla="*/ 664864 h 2370204"/>
              <a:gd name="connsiteX3034" fmla="*/ 845387 w 2397257"/>
              <a:gd name="connsiteY3034" fmla="*/ 644054 h 2370204"/>
              <a:gd name="connsiteX3035" fmla="*/ 1976905 w 2397257"/>
              <a:gd name="connsiteY3035" fmla="*/ 640933 h 2370204"/>
              <a:gd name="connsiteX3036" fmla="*/ 1991472 w 2397257"/>
              <a:gd name="connsiteY3036" fmla="*/ 656020 h 2370204"/>
              <a:gd name="connsiteX3037" fmla="*/ 1976905 w 2397257"/>
              <a:gd name="connsiteY3037" fmla="*/ 671107 h 2370204"/>
              <a:gd name="connsiteX3038" fmla="*/ 1962338 w 2397257"/>
              <a:gd name="connsiteY3038" fmla="*/ 656020 h 2370204"/>
              <a:gd name="connsiteX3039" fmla="*/ 1976905 w 2397257"/>
              <a:gd name="connsiteY3039" fmla="*/ 640933 h 2370204"/>
              <a:gd name="connsiteX3040" fmla="*/ 1547708 w 2397257"/>
              <a:gd name="connsiteY3040" fmla="*/ 640933 h 2370204"/>
              <a:gd name="connsiteX3041" fmla="*/ 1569038 w 2397257"/>
              <a:gd name="connsiteY3041" fmla="*/ 662263 h 2370204"/>
              <a:gd name="connsiteX3042" fmla="*/ 1547708 w 2397257"/>
              <a:gd name="connsiteY3042" fmla="*/ 683593 h 2370204"/>
              <a:gd name="connsiteX3043" fmla="*/ 1526378 w 2397257"/>
              <a:gd name="connsiteY3043" fmla="*/ 662263 h 2370204"/>
              <a:gd name="connsiteX3044" fmla="*/ 1547708 w 2397257"/>
              <a:gd name="connsiteY3044" fmla="*/ 640933 h 2370204"/>
              <a:gd name="connsiteX3045" fmla="*/ 1064407 w 2397257"/>
              <a:gd name="connsiteY3045" fmla="*/ 638852 h 2370204"/>
              <a:gd name="connsiteX3046" fmla="*/ 1082095 w 2397257"/>
              <a:gd name="connsiteY3046" fmla="*/ 656020 h 2370204"/>
              <a:gd name="connsiteX3047" fmla="*/ 1064407 w 2397257"/>
              <a:gd name="connsiteY3047" fmla="*/ 673188 h 2370204"/>
              <a:gd name="connsiteX3048" fmla="*/ 1046719 w 2397257"/>
              <a:gd name="connsiteY3048" fmla="*/ 656020 h 2370204"/>
              <a:gd name="connsiteX3049" fmla="*/ 1064407 w 2397257"/>
              <a:gd name="connsiteY3049" fmla="*/ 638852 h 2370204"/>
              <a:gd name="connsiteX3050" fmla="*/ 1329208 w 2397257"/>
              <a:gd name="connsiteY3050" fmla="*/ 635730 h 2370204"/>
              <a:gd name="connsiteX3051" fmla="*/ 1346376 w 2397257"/>
              <a:gd name="connsiteY3051" fmla="*/ 654459 h 2370204"/>
              <a:gd name="connsiteX3052" fmla="*/ 1329208 w 2397257"/>
              <a:gd name="connsiteY3052" fmla="*/ 673188 h 2370204"/>
              <a:gd name="connsiteX3053" fmla="*/ 1312040 w 2397257"/>
              <a:gd name="connsiteY3053" fmla="*/ 654459 h 2370204"/>
              <a:gd name="connsiteX3054" fmla="*/ 1329208 w 2397257"/>
              <a:gd name="connsiteY3054" fmla="*/ 635730 h 2370204"/>
              <a:gd name="connsiteX3055" fmla="*/ 619083 w 2397257"/>
              <a:gd name="connsiteY3055" fmla="*/ 633649 h 2370204"/>
              <a:gd name="connsiteX3056" fmla="*/ 638852 w 2397257"/>
              <a:gd name="connsiteY3056" fmla="*/ 653418 h 2370204"/>
              <a:gd name="connsiteX3057" fmla="*/ 619083 w 2397257"/>
              <a:gd name="connsiteY3057" fmla="*/ 673187 h 2370204"/>
              <a:gd name="connsiteX3058" fmla="*/ 599314 w 2397257"/>
              <a:gd name="connsiteY3058" fmla="*/ 653418 h 2370204"/>
              <a:gd name="connsiteX3059" fmla="*/ 619083 w 2397257"/>
              <a:gd name="connsiteY3059" fmla="*/ 633649 h 2370204"/>
              <a:gd name="connsiteX3060" fmla="*/ 336595 w 2397257"/>
              <a:gd name="connsiteY3060" fmla="*/ 631569 h 2370204"/>
              <a:gd name="connsiteX3061" fmla="*/ 346480 w 2397257"/>
              <a:gd name="connsiteY3061" fmla="*/ 642494 h 2370204"/>
              <a:gd name="connsiteX3062" fmla="*/ 336595 w 2397257"/>
              <a:gd name="connsiteY3062" fmla="*/ 653419 h 2370204"/>
              <a:gd name="connsiteX3063" fmla="*/ 326710 w 2397257"/>
              <a:gd name="connsiteY3063" fmla="*/ 642494 h 2370204"/>
              <a:gd name="connsiteX3064" fmla="*/ 336595 w 2397257"/>
              <a:gd name="connsiteY3064" fmla="*/ 631569 h 2370204"/>
              <a:gd name="connsiteX3065" fmla="*/ 1263658 w 2397257"/>
              <a:gd name="connsiteY3065" fmla="*/ 628447 h 2370204"/>
              <a:gd name="connsiteX3066" fmla="*/ 1279786 w 2397257"/>
              <a:gd name="connsiteY3066" fmla="*/ 643534 h 2370204"/>
              <a:gd name="connsiteX3067" fmla="*/ 1263658 w 2397257"/>
              <a:gd name="connsiteY3067" fmla="*/ 658621 h 2370204"/>
              <a:gd name="connsiteX3068" fmla="*/ 1247530 w 2397257"/>
              <a:gd name="connsiteY3068" fmla="*/ 643534 h 2370204"/>
              <a:gd name="connsiteX3069" fmla="*/ 1263658 w 2397257"/>
              <a:gd name="connsiteY3069" fmla="*/ 628447 h 2370204"/>
              <a:gd name="connsiteX3070" fmla="*/ 1129437 w 2397257"/>
              <a:gd name="connsiteY3070" fmla="*/ 628447 h 2370204"/>
              <a:gd name="connsiteX3071" fmla="*/ 1145565 w 2397257"/>
              <a:gd name="connsiteY3071" fmla="*/ 644575 h 2370204"/>
              <a:gd name="connsiteX3072" fmla="*/ 1129437 w 2397257"/>
              <a:gd name="connsiteY3072" fmla="*/ 660703 h 2370204"/>
              <a:gd name="connsiteX3073" fmla="*/ 1113309 w 2397257"/>
              <a:gd name="connsiteY3073" fmla="*/ 644575 h 2370204"/>
              <a:gd name="connsiteX3074" fmla="*/ 1129437 w 2397257"/>
              <a:gd name="connsiteY3074" fmla="*/ 628447 h 2370204"/>
              <a:gd name="connsiteX3075" fmla="*/ 2056501 w 2397257"/>
              <a:gd name="connsiteY3075" fmla="*/ 626366 h 2370204"/>
              <a:gd name="connsiteX3076" fmla="*/ 2066386 w 2397257"/>
              <a:gd name="connsiteY3076" fmla="*/ 636251 h 2370204"/>
              <a:gd name="connsiteX3077" fmla="*/ 2056501 w 2397257"/>
              <a:gd name="connsiteY3077" fmla="*/ 646136 h 2370204"/>
              <a:gd name="connsiteX3078" fmla="*/ 2046616 w 2397257"/>
              <a:gd name="connsiteY3078" fmla="*/ 636251 h 2370204"/>
              <a:gd name="connsiteX3079" fmla="*/ 2056501 w 2397257"/>
              <a:gd name="connsiteY3079" fmla="*/ 626366 h 2370204"/>
              <a:gd name="connsiteX3080" fmla="*/ 1772972 w 2397257"/>
              <a:gd name="connsiteY3080" fmla="*/ 626366 h 2370204"/>
              <a:gd name="connsiteX3081" fmla="*/ 1793782 w 2397257"/>
              <a:gd name="connsiteY3081" fmla="*/ 648736 h 2370204"/>
              <a:gd name="connsiteX3082" fmla="*/ 1772972 w 2397257"/>
              <a:gd name="connsiteY3082" fmla="*/ 671106 h 2370204"/>
              <a:gd name="connsiteX3083" fmla="*/ 1752162 w 2397257"/>
              <a:gd name="connsiteY3083" fmla="*/ 648736 h 2370204"/>
              <a:gd name="connsiteX3084" fmla="*/ 1772972 w 2397257"/>
              <a:gd name="connsiteY3084" fmla="*/ 626366 h 2370204"/>
              <a:gd name="connsiteX3085" fmla="*/ 1195507 w 2397257"/>
              <a:gd name="connsiteY3085" fmla="*/ 626366 h 2370204"/>
              <a:gd name="connsiteX3086" fmla="*/ 1210074 w 2397257"/>
              <a:gd name="connsiteY3086" fmla="*/ 641453 h 2370204"/>
              <a:gd name="connsiteX3087" fmla="*/ 1195507 w 2397257"/>
              <a:gd name="connsiteY3087" fmla="*/ 656540 h 2370204"/>
              <a:gd name="connsiteX3088" fmla="*/ 1180940 w 2397257"/>
              <a:gd name="connsiteY3088" fmla="*/ 641453 h 2370204"/>
              <a:gd name="connsiteX3089" fmla="*/ 1195507 w 2397257"/>
              <a:gd name="connsiteY3089" fmla="*/ 626366 h 2370204"/>
              <a:gd name="connsiteX3090" fmla="*/ 259079 w 2397257"/>
              <a:gd name="connsiteY3090" fmla="*/ 615961 h 2370204"/>
              <a:gd name="connsiteX3091" fmla="*/ 265322 w 2397257"/>
              <a:gd name="connsiteY3091" fmla="*/ 623765 h 2370204"/>
              <a:gd name="connsiteX3092" fmla="*/ 259079 w 2397257"/>
              <a:gd name="connsiteY3092" fmla="*/ 631569 h 2370204"/>
              <a:gd name="connsiteX3093" fmla="*/ 252836 w 2397257"/>
              <a:gd name="connsiteY3093" fmla="*/ 623765 h 2370204"/>
              <a:gd name="connsiteX3094" fmla="*/ 259079 w 2397257"/>
              <a:gd name="connsiteY3094" fmla="*/ 615961 h 2370204"/>
              <a:gd name="connsiteX3095" fmla="*/ 2132976 w 2397257"/>
              <a:gd name="connsiteY3095" fmla="*/ 611800 h 2370204"/>
              <a:gd name="connsiteX3096" fmla="*/ 2140260 w 2397257"/>
              <a:gd name="connsiteY3096" fmla="*/ 618043 h 2370204"/>
              <a:gd name="connsiteX3097" fmla="*/ 2132976 w 2397257"/>
              <a:gd name="connsiteY3097" fmla="*/ 624286 h 2370204"/>
              <a:gd name="connsiteX3098" fmla="*/ 2125692 w 2397257"/>
              <a:gd name="connsiteY3098" fmla="*/ 618043 h 2370204"/>
              <a:gd name="connsiteX3099" fmla="*/ 2132976 w 2397257"/>
              <a:gd name="connsiteY3099" fmla="*/ 611800 h 2370204"/>
              <a:gd name="connsiteX3100" fmla="*/ 537406 w 2397257"/>
              <a:gd name="connsiteY3100" fmla="*/ 611800 h 2370204"/>
              <a:gd name="connsiteX3101" fmla="*/ 554574 w 2397257"/>
              <a:gd name="connsiteY3101" fmla="*/ 630009 h 2370204"/>
              <a:gd name="connsiteX3102" fmla="*/ 537406 w 2397257"/>
              <a:gd name="connsiteY3102" fmla="*/ 648218 h 2370204"/>
              <a:gd name="connsiteX3103" fmla="*/ 520238 w 2397257"/>
              <a:gd name="connsiteY3103" fmla="*/ 630009 h 2370204"/>
              <a:gd name="connsiteX3104" fmla="*/ 537406 w 2397257"/>
              <a:gd name="connsiteY3104" fmla="*/ 611800 h 2370204"/>
              <a:gd name="connsiteX3105" fmla="*/ 1635628 w 2397257"/>
              <a:gd name="connsiteY3105" fmla="*/ 608678 h 2370204"/>
              <a:gd name="connsiteX3106" fmla="*/ 1657478 w 2397257"/>
              <a:gd name="connsiteY3106" fmla="*/ 631048 h 2370204"/>
              <a:gd name="connsiteX3107" fmla="*/ 1635628 w 2397257"/>
              <a:gd name="connsiteY3107" fmla="*/ 653418 h 2370204"/>
              <a:gd name="connsiteX3108" fmla="*/ 1613778 w 2397257"/>
              <a:gd name="connsiteY3108" fmla="*/ 631048 h 2370204"/>
              <a:gd name="connsiteX3109" fmla="*/ 1635628 w 2397257"/>
              <a:gd name="connsiteY3109" fmla="*/ 608678 h 2370204"/>
              <a:gd name="connsiteX3110" fmla="*/ 1488401 w 2397257"/>
              <a:gd name="connsiteY3110" fmla="*/ 608678 h 2370204"/>
              <a:gd name="connsiteX3111" fmla="*/ 1511812 w 2397257"/>
              <a:gd name="connsiteY3111" fmla="*/ 631048 h 2370204"/>
              <a:gd name="connsiteX3112" fmla="*/ 1488401 w 2397257"/>
              <a:gd name="connsiteY3112" fmla="*/ 653418 h 2370204"/>
              <a:gd name="connsiteX3113" fmla="*/ 1464990 w 2397257"/>
              <a:gd name="connsiteY3113" fmla="*/ 631048 h 2370204"/>
              <a:gd name="connsiteX3114" fmla="*/ 1488401 w 2397257"/>
              <a:gd name="connsiteY3114" fmla="*/ 608678 h 2370204"/>
              <a:gd name="connsiteX3115" fmla="*/ 904694 w 2397257"/>
              <a:gd name="connsiteY3115" fmla="*/ 608678 h 2370204"/>
              <a:gd name="connsiteX3116" fmla="*/ 928105 w 2397257"/>
              <a:gd name="connsiteY3116" fmla="*/ 632609 h 2370204"/>
              <a:gd name="connsiteX3117" fmla="*/ 904694 w 2397257"/>
              <a:gd name="connsiteY3117" fmla="*/ 656540 h 2370204"/>
              <a:gd name="connsiteX3118" fmla="*/ 881283 w 2397257"/>
              <a:gd name="connsiteY3118" fmla="*/ 632609 h 2370204"/>
              <a:gd name="connsiteX3119" fmla="*/ 904694 w 2397257"/>
              <a:gd name="connsiteY3119" fmla="*/ 608678 h 2370204"/>
              <a:gd name="connsiteX3120" fmla="*/ 756426 w 2397257"/>
              <a:gd name="connsiteY3120" fmla="*/ 608678 h 2370204"/>
              <a:gd name="connsiteX3121" fmla="*/ 782438 w 2397257"/>
              <a:gd name="connsiteY3121" fmla="*/ 633650 h 2370204"/>
              <a:gd name="connsiteX3122" fmla="*/ 756426 w 2397257"/>
              <a:gd name="connsiteY3122" fmla="*/ 658622 h 2370204"/>
              <a:gd name="connsiteX3123" fmla="*/ 730414 w 2397257"/>
              <a:gd name="connsiteY3123" fmla="*/ 633650 h 2370204"/>
              <a:gd name="connsiteX3124" fmla="*/ 756426 w 2397257"/>
              <a:gd name="connsiteY3124" fmla="*/ 608678 h 2370204"/>
              <a:gd name="connsiteX3125" fmla="*/ 1854649 w 2397257"/>
              <a:gd name="connsiteY3125" fmla="*/ 606597 h 2370204"/>
              <a:gd name="connsiteX3126" fmla="*/ 1872858 w 2397257"/>
              <a:gd name="connsiteY3126" fmla="*/ 625326 h 2370204"/>
              <a:gd name="connsiteX3127" fmla="*/ 1854649 w 2397257"/>
              <a:gd name="connsiteY3127" fmla="*/ 644055 h 2370204"/>
              <a:gd name="connsiteX3128" fmla="*/ 1836440 w 2397257"/>
              <a:gd name="connsiteY3128" fmla="*/ 625326 h 2370204"/>
              <a:gd name="connsiteX3129" fmla="*/ 1854649 w 2397257"/>
              <a:gd name="connsiteY3129" fmla="*/ 606597 h 2370204"/>
              <a:gd name="connsiteX3130" fmla="*/ 182604 w 2397257"/>
              <a:gd name="connsiteY3130" fmla="*/ 601394 h 2370204"/>
              <a:gd name="connsiteX3131" fmla="*/ 186246 w 2397257"/>
              <a:gd name="connsiteY3131" fmla="*/ 605036 h 2370204"/>
              <a:gd name="connsiteX3132" fmla="*/ 182604 w 2397257"/>
              <a:gd name="connsiteY3132" fmla="*/ 608678 h 2370204"/>
              <a:gd name="connsiteX3133" fmla="*/ 178962 w 2397257"/>
              <a:gd name="connsiteY3133" fmla="*/ 605036 h 2370204"/>
              <a:gd name="connsiteX3134" fmla="*/ 182604 w 2397257"/>
              <a:gd name="connsiteY3134" fmla="*/ 601394 h 2370204"/>
              <a:gd name="connsiteX3135" fmla="*/ 457290 w 2397257"/>
              <a:gd name="connsiteY3135" fmla="*/ 594112 h 2370204"/>
              <a:gd name="connsiteX3136" fmla="*/ 473418 w 2397257"/>
              <a:gd name="connsiteY3136" fmla="*/ 609199 h 2370204"/>
              <a:gd name="connsiteX3137" fmla="*/ 457290 w 2397257"/>
              <a:gd name="connsiteY3137" fmla="*/ 624286 h 2370204"/>
              <a:gd name="connsiteX3138" fmla="*/ 441162 w 2397257"/>
              <a:gd name="connsiteY3138" fmla="*/ 609199 h 2370204"/>
              <a:gd name="connsiteX3139" fmla="*/ 457290 w 2397257"/>
              <a:gd name="connsiteY3139" fmla="*/ 594112 h 2370204"/>
              <a:gd name="connsiteX3140" fmla="*/ 2209451 w 2397257"/>
              <a:gd name="connsiteY3140" fmla="*/ 594111 h 2370204"/>
              <a:gd name="connsiteX3141" fmla="*/ 2212053 w 2397257"/>
              <a:gd name="connsiteY3141" fmla="*/ 597753 h 2370204"/>
              <a:gd name="connsiteX3142" fmla="*/ 2209451 w 2397257"/>
              <a:gd name="connsiteY3142" fmla="*/ 601395 h 2370204"/>
              <a:gd name="connsiteX3143" fmla="*/ 2206849 w 2397257"/>
              <a:gd name="connsiteY3143" fmla="*/ 597753 h 2370204"/>
              <a:gd name="connsiteX3144" fmla="*/ 2209451 w 2397257"/>
              <a:gd name="connsiteY3144" fmla="*/ 594111 h 2370204"/>
              <a:gd name="connsiteX3145" fmla="*/ 1935286 w 2397257"/>
              <a:gd name="connsiteY3145" fmla="*/ 588909 h 2370204"/>
              <a:gd name="connsiteX3146" fmla="*/ 1949853 w 2397257"/>
              <a:gd name="connsiteY3146" fmla="*/ 603996 h 2370204"/>
              <a:gd name="connsiteX3147" fmla="*/ 1935286 w 2397257"/>
              <a:gd name="connsiteY3147" fmla="*/ 619083 h 2370204"/>
              <a:gd name="connsiteX3148" fmla="*/ 1920719 w 2397257"/>
              <a:gd name="connsiteY3148" fmla="*/ 603996 h 2370204"/>
              <a:gd name="connsiteX3149" fmla="*/ 1935286 w 2397257"/>
              <a:gd name="connsiteY3149" fmla="*/ 588909 h 2370204"/>
              <a:gd name="connsiteX3150" fmla="*/ 965562 w 2397257"/>
              <a:gd name="connsiteY3150" fmla="*/ 586828 h 2370204"/>
              <a:gd name="connsiteX3151" fmla="*/ 985331 w 2397257"/>
              <a:gd name="connsiteY3151" fmla="*/ 606597 h 2370204"/>
              <a:gd name="connsiteX3152" fmla="*/ 965562 w 2397257"/>
              <a:gd name="connsiteY3152" fmla="*/ 626366 h 2370204"/>
              <a:gd name="connsiteX3153" fmla="*/ 945793 w 2397257"/>
              <a:gd name="connsiteY3153" fmla="*/ 606597 h 2370204"/>
              <a:gd name="connsiteX3154" fmla="*/ 965562 w 2397257"/>
              <a:gd name="connsiteY3154" fmla="*/ 586828 h 2370204"/>
              <a:gd name="connsiteX3155" fmla="*/ 670586 w 2397257"/>
              <a:gd name="connsiteY3155" fmla="*/ 586828 h 2370204"/>
              <a:gd name="connsiteX3156" fmla="*/ 692956 w 2397257"/>
              <a:gd name="connsiteY3156" fmla="*/ 607638 h 2370204"/>
              <a:gd name="connsiteX3157" fmla="*/ 670586 w 2397257"/>
              <a:gd name="connsiteY3157" fmla="*/ 628448 h 2370204"/>
              <a:gd name="connsiteX3158" fmla="*/ 648216 w 2397257"/>
              <a:gd name="connsiteY3158" fmla="*/ 607638 h 2370204"/>
              <a:gd name="connsiteX3159" fmla="*/ 670586 w 2397257"/>
              <a:gd name="connsiteY3159" fmla="*/ 586828 h 2370204"/>
              <a:gd name="connsiteX3160" fmla="*/ 105609 w 2397257"/>
              <a:gd name="connsiteY3160" fmla="*/ 586828 h 2370204"/>
              <a:gd name="connsiteX3161" fmla="*/ 107170 w 2397257"/>
              <a:gd name="connsiteY3161" fmla="*/ 587869 h 2370204"/>
              <a:gd name="connsiteX3162" fmla="*/ 105609 w 2397257"/>
              <a:gd name="connsiteY3162" fmla="*/ 588910 h 2370204"/>
              <a:gd name="connsiteX3163" fmla="*/ 104048 w 2397257"/>
              <a:gd name="connsiteY3163" fmla="*/ 587869 h 2370204"/>
              <a:gd name="connsiteX3164" fmla="*/ 105609 w 2397257"/>
              <a:gd name="connsiteY3164" fmla="*/ 586828 h 2370204"/>
              <a:gd name="connsiteX3165" fmla="*/ 1425452 w 2397257"/>
              <a:gd name="connsiteY3165" fmla="*/ 584747 h 2370204"/>
              <a:gd name="connsiteX3166" fmla="*/ 1445221 w 2397257"/>
              <a:gd name="connsiteY3166" fmla="*/ 604516 h 2370204"/>
              <a:gd name="connsiteX3167" fmla="*/ 1425452 w 2397257"/>
              <a:gd name="connsiteY3167" fmla="*/ 624285 h 2370204"/>
              <a:gd name="connsiteX3168" fmla="*/ 1405683 w 2397257"/>
              <a:gd name="connsiteY3168" fmla="*/ 604516 h 2370204"/>
              <a:gd name="connsiteX3169" fmla="*/ 1425452 w 2397257"/>
              <a:gd name="connsiteY3169" fmla="*/ 584747 h 2370204"/>
              <a:gd name="connsiteX3170" fmla="*/ 1722508 w 2397257"/>
              <a:gd name="connsiteY3170" fmla="*/ 581626 h 2370204"/>
              <a:gd name="connsiteX3171" fmla="*/ 1744878 w 2397257"/>
              <a:gd name="connsiteY3171" fmla="*/ 603996 h 2370204"/>
              <a:gd name="connsiteX3172" fmla="*/ 1722508 w 2397257"/>
              <a:gd name="connsiteY3172" fmla="*/ 626366 h 2370204"/>
              <a:gd name="connsiteX3173" fmla="*/ 1700138 w 2397257"/>
              <a:gd name="connsiteY3173" fmla="*/ 603996 h 2370204"/>
              <a:gd name="connsiteX3174" fmla="*/ 1722508 w 2397257"/>
              <a:gd name="connsiteY3174" fmla="*/ 581626 h 2370204"/>
              <a:gd name="connsiteX3175" fmla="*/ 2286446 w 2397257"/>
              <a:gd name="connsiteY3175" fmla="*/ 579545 h 2370204"/>
              <a:gd name="connsiteX3176" fmla="*/ 2286967 w 2397257"/>
              <a:gd name="connsiteY3176" fmla="*/ 580066 h 2370204"/>
              <a:gd name="connsiteX3177" fmla="*/ 2286446 w 2397257"/>
              <a:gd name="connsiteY3177" fmla="*/ 580587 h 2370204"/>
              <a:gd name="connsiteX3178" fmla="*/ 2285925 w 2397257"/>
              <a:gd name="connsiteY3178" fmla="*/ 580066 h 2370204"/>
              <a:gd name="connsiteX3179" fmla="*/ 2286446 w 2397257"/>
              <a:gd name="connsiteY3179" fmla="*/ 579545 h 2370204"/>
              <a:gd name="connsiteX3180" fmla="*/ 2015401 w 2397257"/>
              <a:gd name="connsiteY3180" fmla="*/ 576423 h 2370204"/>
              <a:gd name="connsiteX3181" fmla="*/ 2021644 w 2397257"/>
              <a:gd name="connsiteY3181" fmla="*/ 582666 h 2370204"/>
              <a:gd name="connsiteX3182" fmla="*/ 2015401 w 2397257"/>
              <a:gd name="connsiteY3182" fmla="*/ 588909 h 2370204"/>
              <a:gd name="connsiteX3183" fmla="*/ 2009158 w 2397257"/>
              <a:gd name="connsiteY3183" fmla="*/ 582666 h 2370204"/>
              <a:gd name="connsiteX3184" fmla="*/ 2015401 w 2397257"/>
              <a:gd name="connsiteY3184" fmla="*/ 576423 h 2370204"/>
              <a:gd name="connsiteX3185" fmla="*/ 376653 w 2397257"/>
              <a:gd name="connsiteY3185" fmla="*/ 574342 h 2370204"/>
              <a:gd name="connsiteX3186" fmla="*/ 389139 w 2397257"/>
              <a:gd name="connsiteY3186" fmla="*/ 587868 h 2370204"/>
              <a:gd name="connsiteX3187" fmla="*/ 376653 w 2397257"/>
              <a:gd name="connsiteY3187" fmla="*/ 601394 h 2370204"/>
              <a:gd name="connsiteX3188" fmla="*/ 364167 w 2397257"/>
              <a:gd name="connsiteY3188" fmla="*/ 587868 h 2370204"/>
              <a:gd name="connsiteX3189" fmla="*/ 376653 w 2397257"/>
              <a:gd name="connsiteY3189" fmla="*/ 574342 h 2370204"/>
              <a:gd name="connsiteX3190" fmla="*/ 1579963 w 2397257"/>
              <a:gd name="connsiteY3190" fmla="*/ 572261 h 2370204"/>
              <a:gd name="connsiteX3191" fmla="*/ 1603374 w 2397257"/>
              <a:gd name="connsiteY3191" fmla="*/ 595672 h 2370204"/>
              <a:gd name="connsiteX3192" fmla="*/ 1579963 w 2397257"/>
              <a:gd name="connsiteY3192" fmla="*/ 619083 h 2370204"/>
              <a:gd name="connsiteX3193" fmla="*/ 1556552 w 2397257"/>
              <a:gd name="connsiteY3193" fmla="*/ 595672 h 2370204"/>
              <a:gd name="connsiteX3194" fmla="*/ 1579963 w 2397257"/>
              <a:gd name="connsiteY3194" fmla="*/ 572261 h 2370204"/>
              <a:gd name="connsiteX3195" fmla="*/ 812091 w 2397257"/>
              <a:gd name="connsiteY3195" fmla="*/ 572261 h 2370204"/>
              <a:gd name="connsiteX3196" fmla="*/ 836542 w 2397257"/>
              <a:gd name="connsiteY3196" fmla="*/ 598273 h 2370204"/>
              <a:gd name="connsiteX3197" fmla="*/ 812091 w 2397257"/>
              <a:gd name="connsiteY3197" fmla="*/ 624285 h 2370204"/>
              <a:gd name="connsiteX3198" fmla="*/ 787640 w 2397257"/>
              <a:gd name="connsiteY3198" fmla="*/ 598273 h 2370204"/>
              <a:gd name="connsiteX3199" fmla="*/ 812091 w 2397257"/>
              <a:gd name="connsiteY3199" fmla="*/ 572261 h 2370204"/>
              <a:gd name="connsiteX3200" fmla="*/ 585789 w 2397257"/>
              <a:gd name="connsiteY3200" fmla="*/ 564978 h 2370204"/>
              <a:gd name="connsiteX3201" fmla="*/ 604518 w 2397257"/>
              <a:gd name="connsiteY3201" fmla="*/ 583187 h 2370204"/>
              <a:gd name="connsiteX3202" fmla="*/ 585789 w 2397257"/>
              <a:gd name="connsiteY3202" fmla="*/ 601396 h 2370204"/>
              <a:gd name="connsiteX3203" fmla="*/ 567060 w 2397257"/>
              <a:gd name="connsiteY3203" fmla="*/ 583187 h 2370204"/>
              <a:gd name="connsiteX3204" fmla="*/ 585789 w 2397257"/>
              <a:gd name="connsiteY3204" fmla="*/ 564978 h 2370204"/>
              <a:gd name="connsiteX3205" fmla="*/ 1362504 w 2397257"/>
              <a:gd name="connsiteY3205" fmla="*/ 561857 h 2370204"/>
              <a:gd name="connsiteX3206" fmla="*/ 1385915 w 2397257"/>
              <a:gd name="connsiteY3206" fmla="*/ 585268 h 2370204"/>
              <a:gd name="connsiteX3207" fmla="*/ 1362504 w 2397257"/>
              <a:gd name="connsiteY3207" fmla="*/ 608679 h 2370204"/>
              <a:gd name="connsiteX3208" fmla="*/ 1339093 w 2397257"/>
              <a:gd name="connsiteY3208" fmla="*/ 585268 h 2370204"/>
              <a:gd name="connsiteX3209" fmla="*/ 1362504 w 2397257"/>
              <a:gd name="connsiteY3209" fmla="*/ 561857 h 2370204"/>
              <a:gd name="connsiteX3210" fmla="*/ 1029551 w 2397257"/>
              <a:gd name="connsiteY3210" fmla="*/ 561857 h 2370204"/>
              <a:gd name="connsiteX3211" fmla="*/ 1054002 w 2397257"/>
              <a:gd name="connsiteY3211" fmla="*/ 586829 h 2370204"/>
              <a:gd name="connsiteX3212" fmla="*/ 1029551 w 2397257"/>
              <a:gd name="connsiteY3212" fmla="*/ 611801 h 2370204"/>
              <a:gd name="connsiteX3213" fmla="*/ 1005100 w 2397257"/>
              <a:gd name="connsiteY3213" fmla="*/ 586829 h 2370204"/>
              <a:gd name="connsiteX3214" fmla="*/ 1029551 w 2397257"/>
              <a:gd name="connsiteY3214" fmla="*/ 561857 h 2370204"/>
              <a:gd name="connsiteX3215" fmla="*/ 2094998 w 2397257"/>
              <a:gd name="connsiteY3215" fmla="*/ 559776 h 2370204"/>
              <a:gd name="connsiteX3216" fmla="*/ 2098640 w 2397257"/>
              <a:gd name="connsiteY3216" fmla="*/ 562377 h 2370204"/>
              <a:gd name="connsiteX3217" fmla="*/ 2094998 w 2397257"/>
              <a:gd name="connsiteY3217" fmla="*/ 564978 h 2370204"/>
              <a:gd name="connsiteX3218" fmla="*/ 2091356 w 2397257"/>
              <a:gd name="connsiteY3218" fmla="*/ 562377 h 2370204"/>
              <a:gd name="connsiteX3219" fmla="*/ 2094998 w 2397257"/>
              <a:gd name="connsiteY3219" fmla="*/ 559776 h 2370204"/>
              <a:gd name="connsiteX3220" fmla="*/ 1807828 w 2397257"/>
              <a:gd name="connsiteY3220" fmla="*/ 559776 h 2370204"/>
              <a:gd name="connsiteX3221" fmla="*/ 1826037 w 2397257"/>
              <a:gd name="connsiteY3221" fmla="*/ 577985 h 2370204"/>
              <a:gd name="connsiteX3222" fmla="*/ 1807828 w 2397257"/>
              <a:gd name="connsiteY3222" fmla="*/ 596194 h 2370204"/>
              <a:gd name="connsiteX3223" fmla="*/ 1789619 w 2397257"/>
              <a:gd name="connsiteY3223" fmla="*/ 577985 h 2370204"/>
              <a:gd name="connsiteX3224" fmla="*/ 1807828 w 2397257"/>
              <a:gd name="connsiteY3224" fmla="*/ 559776 h 2370204"/>
              <a:gd name="connsiteX3225" fmla="*/ 297056 w 2397257"/>
              <a:gd name="connsiteY3225" fmla="*/ 559776 h 2370204"/>
              <a:gd name="connsiteX3226" fmla="*/ 306941 w 2397257"/>
              <a:gd name="connsiteY3226" fmla="*/ 569661 h 2370204"/>
              <a:gd name="connsiteX3227" fmla="*/ 297056 w 2397257"/>
              <a:gd name="connsiteY3227" fmla="*/ 579546 h 2370204"/>
              <a:gd name="connsiteX3228" fmla="*/ 287171 w 2397257"/>
              <a:gd name="connsiteY3228" fmla="*/ 569661 h 2370204"/>
              <a:gd name="connsiteX3229" fmla="*/ 297056 w 2397257"/>
              <a:gd name="connsiteY3229" fmla="*/ 559776 h 2370204"/>
              <a:gd name="connsiteX3230" fmla="*/ 1295913 w 2397257"/>
              <a:gd name="connsiteY3230" fmla="*/ 549371 h 2370204"/>
              <a:gd name="connsiteX3231" fmla="*/ 1319324 w 2397257"/>
              <a:gd name="connsiteY3231" fmla="*/ 572782 h 2370204"/>
              <a:gd name="connsiteX3232" fmla="*/ 1295913 w 2397257"/>
              <a:gd name="connsiteY3232" fmla="*/ 596193 h 2370204"/>
              <a:gd name="connsiteX3233" fmla="*/ 1272502 w 2397257"/>
              <a:gd name="connsiteY3233" fmla="*/ 572782 h 2370204"/>
              <a:gd name="connsiteX3234" fmla="*/ 1295913 w 2397257"/>
              <a:gd name="connsiteY3234" fmla="*/ 549371 h 2370204"/>
              <a:gd name="connsiteX3235" fmla="*/ 1095101 w 2397257"/>
              <a:gd name="connsiteY3235" fmla="*/ 549371 h 2370204"/>
              <a:gd name="connsiteX3236" fmla="*/ 1118512 w 2397257"/>
              <a:gd name="connsiteY3236" fmla="*/ 572782 h 2370204"/>
              <a:gd name="connsiteX3237" fmla="*/ 1095101 w 2397257"/>
              <a:gd name="connsiteY3237" fmla="*/ 596193 h 2370204"/>
              <a:gd name="connsiteX3238" fmla="*/ 1071690 w 2397257"/>
              <a:gd name="connsiteY3238" fmla="*/ 572782 h 2370204"/>
              <a:gd name="connsiteX3239" fmla="*/ 1095101 w 2397257"/>
              <a:gd name="connsiteY3239" fmla="*/ 549371 h 2370204"/>
              <a:gd name="connsiteX3240" fmla="*/ 722610 w 2397257"/>
              <a:gd name="connsiteY3240" fmla="*/ 544169 h 2370204"/>
              <a:gd name="connsiteX3241" fmla="*/ 744980 w 2397257"/>
              <a:gd name="connsiteY3241" fmla="*/ 566539 h 2370204"/>
              <a:gd name="connsiteX3242" fmla="*/ 722610 w 2397257"/>
              <a:gd name="connsiteY3242" fmla="*/ 588909 h 2370204"/>
              <a:gd name="connsiteX3243" fmla="*/ 700240 w 2397257"/>
              <a:gd name="connsiteY3243" fmla="*/ 566539 h 2370204"/>
              <a:gd name="connsiteX3244" fmla="*/ 722610 w 2397257"/>
              <a:gd name="connsiteY3244" fmla="*/ 544169 h 2370204"/>
              <a:gd name="connsiteX3245" fmla="*/ 1668924 w 2397257"/>
              <a:gd name="connsiteY3245" fmla="*/ 542088 h 2370204"/>
              <a:gd name="connsiteX3246" fmla="*/ 1689734 w 2397257"/>
              <a:gd name="connsiteY3246" fmla="*/ 563418 h 2370204"/>
              <a:gd name="connsiteX3247" fmla="*/ 1668924 w 2397257"/>
              <a:gd name="connsiteY3247" fmla="*/ 584748 h 2370204"/>
              <a:gd name="connsiteX3248" fmla="*/ 1648114 w 2397257"/>
              <a:gd name="connsiteY3248" fmla="*/ 563418 h 2370204"/>
              <a:gd name="connsiteX3249" fmla="*/ 1668924 w 2397257"/>
              <a:gd name="connsiteY3249" fmla="*/ 542088 h 2370204"/>
              <a:gd name="connsiteX3250" fmla="*/ 1230363 w 2397257"/>
              <a:gd name="connsiteY3250" fmla="*/ 542088 h 2370204"/>
              <a:gd name="connsiteX3251" fmla="*/ 1252733 w 2397257"/>
              <a:gd name="connsiteY3251" fmla="*/ 565499 h 2370204"/>
              <a:gd name="connsiteX3252" fmla="*/ 1230363 w 2397257"/>
              <a:gd name="connsiteY3252" fmla="*/ 588910 h 2370204"/>
              <a:gd name="connsiteX3253" fmla="*/ 1207993 w 2397257"/>
              <a:gd name="connsiteY3253" fmla="*/ 565499 h 2370204"/>
              <a:gd name="connsiteX3254" fmla="*/ 1230363 w 2397257"/>
              <a:gd name="connsiteY3254" fmla="*/ 542088 h 2370204"/>
              <a:gd name="connsiteX3255" fmla="*/ 1161692 w 2397257"/>
              <a:gd name="connsiteY3255" fmla="*/ 542088 h 2370204"/>
              <a:gd name="connsiteX3256" fmla="*/ 1185103 w 2397257"/>
              <a:gd name="connsiteY3256" fmla="*/ 565499 h 2370204"/>
              <a:gd name="connsiteX3257" fmla="*/ 1161692 w 2397257"/>
              <a:gd name="connsiteY3257" fmla="*/ 588910 h 2370204"/>
              <a:gd name="connsiteX3258" fmla="*/ 1138281 w 2397257"/>
              <a:gd name="connsiteY3258" fmla="*/ 565499 h 2370204"/>
              <a:gd name="connsiteX3259" fmla="*/ 1161692 w 2397257"/>
              <a:gd name="connsiteY3259" fmla="*/ 542088 h 2370204"/>
              <a:gd name="connsiteX3260" fmla="*/ 502550 w 2397257"/>
              <a:gd name="connsiteY3260" fmla="*/ 542088 h 2370204"/>
              <a:gd name="connsiteX3261" fmla="*/ 520238 w 2397257"/>
              <a:gd name="connsiteY3261" fmla="*/ 559256 h 2370204"/>
              <a:gd name="connsiteX3262" fmla="*/ 502550 w 2397257"/>
              <a:gd name="connsiteY3262" fmla="*/ 576424 h 2370204"/>
              <a:gd name="connsiteX3263" fmla="*/ 484862 w 2397257"/>
              <a:gd name="connsiteY3263" fmla="*/ 559256 h 2370204"/>
              <a:gd name="connsiteX3264" fmla="*/ 502550 w 2397257"/>
              <a:gd name="connsiteY3264" fmla="*/ 542088 h 2370204"/>
              <a:gd name="connsiteX3265" fmla="*/ 219541 w 2397257"/>
              <a:gd name="connsiteY3265" fmla="*/ 542088 h 2370204"/>
              <a:gd name="connsiteX3266" fmla="*/ 225784 w 2397257"/>
              <a:gd name="connsiteY3266" fmla="*/ 548331 h 2370204"/>
              <a:gd name="connsiteX3267" fmla="*/ 219541 w 2397257"/>
              <a:gd name="connsiteY3267" fmla="*/ 554574 h 2370204"/>
              <a:gd name="connsiteX3268" fmla="*/ 213298 w 2397257"/>
              <a:gd name="connsiteY3268" fmla="*/ 548331 h 2370204"/>
              <a:gd name="connsiteX3269" fmla="*/ 219541 w 2397257"/>
              <a:gd name="connsiteY3269" fmla="*/ 542088 h 2370204"/>
              <a:gd name="connsiteX3270" fmla="*/ 2172513 w 2397257"/>
              <a:gd name="connsiteY3270" fmla="*/ 540007 h 2370204"/>
              <a:gd name="connsiteX3271" fmla="*/ 2174594 w 2397257"/>
              <a:gd name="connsiteY3271" fmla="*/ 542088 h 2370204"/>
              <a:gd name="connsiteX3272" fmla="*/ 2172513 w 2397257"/>
              <a:gd name="connsiteY3272" fmla="*/ 544169 h 2370204"/>
              <a:gd name="connsiteX3273" fmla="*/ 2170432 w 2397257"/>
              <a:gd name="connsiteY3273" fmla="*/ 542088 h 2370204"/>
              <a:gd name="connsiteX3274" fmla="*/ 2172513 w 2397257"/>
              <a:gd name="connsiteY3274" fmla="*/ 540007 h 2370204"/>
              <a:gd name="connsiteX3275" fmla="*/ 1520656 w 2397257"/>
              <a:gd name="connsiteY3275" fmla="*/ 540007 h 2370204"/>
              <a:gd name="connsiteX3276" fmla="*/ 1544067 w 2397257"/>
              <a:gd name="connsiteY3276" fmla="*/ 563418 h 2370204"/>
              <a:gd name="connsiteX3277" fmla="*/ 1520656 w 2397257"/>
              <a:gd name="connsiteY3277" fmla="*/ 586829 h 2370204"/>
              <a:gd name="connsiteX3278" fmla="*/ 1497245 w 2397257"/>
              <a:gd name="connsiteY3278" fmla="*/ 563418 h 2370204"/>
              <a:gd name="connsiteX3279" fmla="*/ 1520656 w 2397257"/>
              <a:gd name="connsiteY3279" fmla="*/ 540007 h 2370204"/>
              <a:gd name="connsiteX3280" fmla="*/ 869838 w 2397257"/>
              <a:gd name="connsiteY3280" fmla="*/ 540007 h 2370204"/>
              <a:gd name="connsiteX3281" fmla="*/ 895850 w 2397257"/>
              <a:gd name="connsiteY3281" fmla="*/ 566019 h 2370204"/>
              <a:gd name="connsiteX3282" fmla="*/ 869838 w 2397257"/>
              <a:gd name="connsiteY3282" fmla="*/ 592031 h 2370204"/>
              <a:gd name="connsiteX3283" fmla="*/ 843826 w 2397257"/>
              <a:gd name="connsiteY3283" fmla="*/ 566019 h 2370204"/>
              <a:gd name="connsiteX3284" fmla="*/ 869838 w 2397257"/>
              <a:gd name="connsiteY3284" fmla="*/ 540007 h 2370204"/>
              <a:gd name="connsiteX3285" fmla="*/ 1888985 w 2397257"/>
              <a:gd name="connsiteY3285" fmla="*/ 536885 h 2370204"/>
              <a:gd name="connsiteX3286" fmla="*/ 1905113 w 2397257"/>
              <a:gd name="connsiteY3286" fmla="*/ 553013 h 2370204"/>
              <a:gd name="connsiteX3287" fmla="*/ 1888985 w 2397257"/>
              <a:gd name="connsiteY3287" fmla="*/ 569141 h 2370204"/>
              <a:gd name="connsiteX3288" fmla="*/ 1872857 w 2397257"/>
              <a:gd name="connsiteY3288" fmla="*/ 553013 h 2370204"/>
              <a:gd name="connsiteX3289" fmla="*/ 1888985 w 2397257"/>
              <a:gd name="connsiteY3289" fmla="*/ 536885 h 2370204"/>
              <a:gd name="connsiteX3290" fmla="*/ 141505 w 2397257"/>
              <a:gd name="connsiteY3290" fmla="*/ 527521 h 2370204"/>
              <a:gd name="connsiteX3291" fmla="*/ 143586 w 2397257"/>
              <a:gd name="connsiteY3291" fmla="*/ 530123 h 2370204"/>
              <a:gd name="connsiteX3292" fmla="*/ 141505 w 2397257"/>
              <a:gd name="connsiteY3292" fmla="*/ 532725 h 2370204"/>
              <a:gd name="connsiteX3293" fmla="*/ 139424 w 2397257"/>
              <a:gd name="connsiteY3293" fmla="*/ 530123 h 2370204"/>
              <a:gd name="connsiteX3294" fmla="*/ 141505 w 2397257"/>
              <a:gd name="connsiteY3294" fmla="*/ 527521 h 2370204"/>
              <a:gd name="connsiteX3295" fmla="*/ 419833 w 2397257"/>
              <a:gd name="connsiteY3295" fmla="*/ 522319 h 2370204"/>
              <a:gd name="connsiteX3296" fmla="*/ 435961 w 2397257"/>
              <a:gd name="connsiteY3296" fmla="*/ 537406 h 2370204"/>
              <a:gd name="connsiteX3297" fmla="*/ 419833 w 2397257"/>
              <a:gd name="connsiteY3297" fmla="*/ 552493 h 2370204"/>
              <a:gd name="connsiteX3298" fmla="*/ 403705 w 2397257"/>
              <a:gd name="connsiteY3298" fmla="*/ 537406 h 2370204"/>
              <a:gd name="connsiteX3299" fmla="*/ 419833 w 2397257"/>
              <a:gd name="connsiteY3299" fmla="*/ 522319 h 2370204"/>
              <a:gd name="connsiteX3300" fmla="*/ 1972222 w 2397257"/>
              <a:gd name="connsiteY3300" fmla="*/ 520238 h 2370204"/>
              <a:gd name="connsiteX3301" fmla="*/ 1984188 w 2397257"/>
              <a:gd name="connsiteY3301" fmla="*/ 532204 h 2370204"/>
              <a:gd name="connsiteX3302" fmla="*/ 1972222 w 2397257"/>
              <a:gd name="connsiteY3302" fmla="*/ 544170 h 2370204"/>
              <a:gd name="connsiteX3303" fmla="*/ 1960256 w 2397257"/>
              <a:gd name="connsiteY3303" fmla="*/ 532204 h 2370204"/>
              <a:gd name="connsiteX3304" fmla="*/ 1972222 w 2397257"/>
              <a:gd name="connsiteY3304" fmla="*/ 520238 h 2370204"/>
              <a:gd name="connsiteX3305" fmla="*/ 636252 w 2397257"/>
              <a:gd name="connsiteY3305" fmla="*/ 520238 h 2370204"/>
              <a:gd name="connsiteX3306" fmla="*/ 653420 w 2397257"/>
              <a:gd name="connsiteY3306" fmla="*/ 538447 h 2370204"/>
              <a:gd name="connsiteX3307" fmla="*/ 636252 w 2397257"/>
              <a:gd name="connsiteY3307" fmla="*/ 556656 h 2370204"/>
              <a:gd name="connsiteX3308" fmla="*/ 619084 w 2397257"/>
              <a:gd name="connsiteY3308" fmla="*/ 538447 h 2370204"/>
              <a:gd name="connsiteX3309" fmla="*/ 636252 w 2397257"/>
              <a:gd name="connsiteY3309" fmla="*/ 520238 h 2370204"/>
              <a:gd name="connsiteX3310" fmla="*/ 1757364 w 2397257"/>
              <a:gd name="connsiteY3310" fmla="*/ 515035 h 2370204"/>
              <a:gd name="connsiteX3311" fmla="*/ 1777133 w 2397257"/>
              <a:gd name="connsiteY3311" fmla="*/ 534804 h 2370204"/>
              <a:gd name="connsiteX3312" fmla="*/ 1757364 w 2397257"/>
              <a:gd name="connsiteY3312" fmla="*/ 554573 h 2370204"/>
              <a:gd name="connsiteX3313" fmla="*/ 1737595 w 2397257"/>
              <a:gd name="connsiteY3313" fmla="*/ 534804 h 2370204"/>
              <a:gd name="connsiteX3314" fmla="*/ 1757364 w 2397257"/>
              <a:gd name="connsiteY3314" fmla="*/ 515035 h 2370204"/>
              <a:gd name="connsiteX3315" fmla="*/ 1459268 w 2397257"/>
              <a:gd name="connsiteY3315" fmla="*/ 512954 h 2370204"/>
              <a:gd name="connsiteX3316" fmla="*/ 1482679 w 2397257"/>
              <a:gd name="connsiteY3316" fmla="*/ 537405 h 2370204"/>
              <a:gd name="connsiteX3317" fmla="*/ 1459268 w 2397257"/>
              <a:gd name="connsiteY3317" fmla="*/ 561856 h 2370204"/>
              <a:gd name="connsiteX3318" fmla="*/ 1435857 w 2397257"/>
              <a:gd name="connsiteY3318" fmla="*/ 537405 h 2370204"/>
              <a:gd name="connsiteX3319" fmla="*/ 1459268 w 2397257"/>
              <a:gd name="connsiteY3319" fmla="*/ 512954 h 2370204"/>
              <a:gd name="connsiteX3320" fmla="*/ 932266 w 2397257"/>
              <a:gd name="connsiteY3320" fmla="*/ 512954 h 2370204"/>
              <a:gd name="connsiteX3321" fmla="*/ 958278 w 2397257"/>
              <a:gd name="connsiteY3321" fmla="*/ 538966 h 2370204"/>
              <a:gd name="connsiteX3322" fmla="*/ 932266 w 2397257"/>
              <a:gd name="connsiteY3322" fmla="*/ 564978 h 2370204"/>
              <a:gd name="connsiteX3323" fmla="*/ 906254 w 2397257"/>
              <a:gd name="connsiteY3323" fmla="*/ 538966 h 2370204"/>
              <a:gd name="connsiteX3324" fmla="*/ 932266 w 2397257"/>
              <a:gd name="connsiteY3324" fmla="*/ 512954 h 2370204"/>
              <a:gd name="connsiteX3325" fmla="*/ 779836 w 2397257"/>
              <a:gd name="connsiteY3325" fmla="*/ 507752 h 2370204"/>
              <a:gd name="connsiteX3326" fmla="*/ 802206 w 2397257"/>
              <a:gd name="connsiteY3326" fmla="*/ 530122 h 2370204"/>
              <a:gd name="connsiteX3327" fmla="*/ 779836 w 2397257"/>
              <a:gd name="connsiteY3327" fmla="*/ 552492 h 2370204"/>
              <a:gd name="connsiteX3328" fmla="*/ 757466 w 2397257"/>
              <a:gd name="connsiteY3328" fmla="*/ 530122 h 2370204"/>
              <a:gd name="connsiteX3329" fmla="*/ 779836 w 2397257"/>
              <a:gd name="connsiteY3329" fmla="*/ 507752 h 2370204"/>
              <a:gd name="connsiteX3330" fmla="*/ 339716 w 2397257"/>
              <a:gd name="connsiteY3330" fmla="*/ 507752 h 2370204"/>
              <a:gd name="connsiteX3331" fmla="*/ 349601 w 2397257"/>
              <a:gd name="connsiteY3331" fmla="*/ 516076 h 2370204"/>
              <a:gd name="connsiteX3332" fmla="*/ 339716 w 2397257"/>
              <a:gd name="connsiteY3332" fmla="*/ 524400 h 2370204"/>
              <a:gd name="connsiteX3333" fmla="*/ 329831 w 2397257"/>
              <a:gd name="connsiteY3333" fmla="*/ 516076 h 2370204"/>
              <a:gd name="connsiteX3334" fmla="*/ 339716 w 2397257"/>
              <a:gd name="connsiteY3334" fmla="*/ 507752 h 2370204"/>
              <a:gd name="connsiteX3335" fmla="*/ 2051298 w 2397257"/>
              <a:gd name="connsiteY3335" fmla="*/ 504631 h 2370204"/>
              <a:gd name="connsiteX3336" fmla="*/ 2055980 w 2397257"/>
              <a:gd name="connsiteY3336" fmla="*/ 509833 h 2370204"/>
              <a:gd name="connsiteX3337" fmla="*/ 2051298 w 2397257"/>
              <a:gd name="connsiteY3337" fmla="*/ 515036 h 2370204"/>
              <a:gd name="connsiteX3338" fmla="*/ 2046616 w 2397257"/>
              <a:gd name="connsiteY3338" fmla="*/ 509833 h 2370204"/>
              <a:gd name="connsiteX3339" fmla="*/ 2051298 w 2397257"/>
              <a:gd name="connsiteY3339" fmla="*/ 504631 h 2370204"/>
              <a:gd name="connsiteX3340" fmla="*/ 1612218 w 2397257"/>
              <a:gd name="connsiteY3340" fmla="*/ 504630 h 2370204"/>
              <a:gd name="connsiteX3341" fmla="*/ 1633548 w 2397257"/>
              <a:gd name="connsiteY3341" fmla="*/ 527000 h 2370204"/>
              <a:gd name="connsiteX3342" fmla="*/ 1612218 w 2397257"/>
              <a:gd name="connsiteY3342" fmla="*/ 549370 h 2370204"/>
              <a:gd name="connsiteX3343" fmla="*/ 1590888 w 2397257"/>
              <a:gd name="connsiteY3343" fmla="*/ 527000 h 2370204"/>
              <a:gd name="connsiteX3344" fmla="*/ 1612218 w 2397257"/>
              <a:gd name="connsiteY3344" fmla="*/ 504630 h 2370204"/>
              <a:gd name="connsiteX3345" fmla="*/ 550933 w 2397257"/>
              <a:gd name="connsiteY3345" fmla="*/ 497347 h 2370204"/>
              <a:gd name="connsiteX3346" fmla="*/ 567061 w 2397257"/>
              <a:gd name="connsiteY3346" fmla="*/ 512434 h 2370204"/>
              <a:gd name="connsiteX3347" fmla="*/ 550933 w 2397257"/>
              <a:gd name="connsiteY3347" fmla="*/ 527521 h 2370204"/>
              <a:gd name="connsiteX3348" fmla="*/ 534805 w 2397257"/>
              <a:gd name="connsiteY3348" fmla="*/ 512434 h 2370204"/>
              <a:gd name="connsiteX3349" fmla="*/ 550933 w 2397257"/>
              <a:gd name="connsiteY3349" fmla="*/ 497347 h 2370204"/>
              <a:gd name="connsiteX3350" fmla="*/ 1839561 w 2397257"/>
              <a:gd name="connsiteY3350" fmla="*/ 495266 h 2370204"/>
              <a:gd name="connsiteX3351" fmla="*/ 1853087 w 2397257"/>
              <a:gd name="connsiteY3351" fmla="*/ 508792 h 2370204"/>
              <a:gd name="connsiteX3352" fmla="*/ 1839561 w 2397257"/>
              <a:gd name="connsiteY3352" fmla="*/ 522318 h 2370204"/>
              <a:gd name="connsiteX3353" fmla="*/ 1826035 w 2397257"/>
              <a:gd name="connsiteY3353" fmla="*/ 508792 h 2370204"/>
              <a:gd name="connsiteX3354" fmla="*/ 1839561 w 2397257"/>
              <a:gd name="connsiteY3354" fmla="*/ 495266 h 2370204"/>
              <a:gd name="connsiteX3355" fmla="*/ 1394758 w 2397257"/>
              <a:gd name="connsiteY3355" fmla="*/ 493185 h 2370204"/>
              <a:gd name="connsiteX3356" fmla="*/ 1418169 w 2397257"/>
              <a:gd name="connsiteY3356" fmla="*/ 516596 h 2370204"/>
              <a:gd name="connsiteX3357" fmla="*/ 1394758 w 2397257"/>
              <a:gd name="connsiteY3357" fmla="*/ 540007 h 2370204"/>
              <a:gd name="connsiteX3358" fmla="*/ 1371347 w 2397257"/>
              <a:gd name="connsiteY3358" fmla="*/ 516596 h 2370204"/>
              <a:gd name="connsiteX3359" fmla="*/ 1394758 w 2397257"/>
              <a:gd name="connsiteY3359" fmla="*/ 493185 h 2370204"/>
              <a:gd name="connsiteX3360" fmla="*/ 996256 w 2397257"/>
              <a:gd name="connsiteY3360" fmla="*/ 493185 h 2370204"/>
              <a:gd name="connsiteX3361" fmla="*/ 1021748 w 2397257"/>
              <a:gd name="connsiteY3361" fmla="*/ 518677 h 2370204"/>
              <a:gd name="connsiteX3362" fmla="*/ 996256 w 2397257"/>
              <a:gd name="connsiteY3362" fmla="*/ 544169 h 2370204"/>
              <a:gd name="connsiteX3363" fmla="*/ 970764 w 2397257"/>
              <a:gd name="connsiteY3363" fmla="*/ 518677 h 2370204"/>
              <a:gd name="connsiteX3364" fmla="*/ 996256 w 2397257"/>
              <a:gd name="connsiteY3364" fmla="*/ 493185 h 2370204"/>
              <a:gd name="connsiteX3365" fmla="*/ 260120 w 2397257"/>
              <a:gd name="connsiteY3365" fmla="*/ 490064 h 2370204"/>
              <a:gd name="connsiteX3366" fmla="*/ 265323 w 2397257"/>
              <a:gd name="connsiteY3366" fmla="*/ 495267 h 2370204"/>
              <a:gd name="connsiteX3367" fmla="*/ 260120 w 2397257"/>
              <a:gd name="connsiteY3367" fmla="*/ 500470 h 2370204"/>
              <a:gd name="connsiteX3368" fmla="*/ 254917 w 2397257"/>
              <a:gd name="connsiteY3368" fmla="*/ 495267 h 2370204"/>
              <a:gd name="connsiteX3369" fmla="*/ 260120 w 2397257"/>
              <a:gd name="connsiteY3369" fmla="*/ 490064 h 2370204"/>
              <a:gd name="connsiteX3370" fmla="*/ 2131935 w 2397257"/>
              <a:gd name="connsiteY3370" fmla="*/ 487983 h 2370204"/>
              <a:gd name="connsiteX3371" fmla="*/ 2132976 w 2397257"/>
              <a:gd name="connsiteY3371" fmla="*/ 489024 h 2370204"/>
              <a:gd name="connsiteX3372" fmla="*/ 2131935 w 2397257"/>
              <a:gd name="connsiteY3372" fmla="*/ 490065 h 2370204"/>
              <a:gd name="connsiteX3373" fmla="*/ 2130894 w 2397257"/>
              <a:gd name="connsiteY3373" fmla="*/ 489024 h 2370204"/>
              <a:gd name="connsiteX3374" fmla="*/ 2131935 w 2397257"/>
              <a:gd name="connsiteY3374" fmla="*/ 487983 h 2370204"/>
              <a:gd name="connsiteX3375" fmla="*/ 689316 w 2397257"/>
              <a:gd name="connsiteY3375" fmla="*/ 482781 h 2370204"/>
              <a:gd name="connsiteX3376" fmla="*/ 705444 w 2397257"/>
              <a:gd name="connsiteY3376" fmla="*/ 498909 h 2370204"/>
              <a:gd name="connsiteX3377" fmla="*/ 689316 w 2397257"/>
              <a:gd name="connsiteY3377" fmla="*/ 515037 h 2370204"/>
              <a:gd name="connsiteX3378" fmla="*/ 673188 w 2397257"/>
              <a:gd name="connsiteY3378" fmla="*/ 498909 h 2370204"/>
              <a:gd name="connsiteX3379" fmla="*/ 689316 w 2397257"/>
              <a:gd name="connsiteY3379" fmla="*/ 482781 h 2370204"/>
              <a:gd name="connsiteX3380" fmla="*/ 1329208 w 2397257"/>
              <a:gd name="connsiteY3380" fmla="*/ 480700 h 2370204"/>
              <a:gd name="connsiteX3381" fmla="*/ 1351578 w 2397257"/>
              <a:gd name="connsiteY3381" fmla="*/ 502550 h 2370204"/>
              <a:gd name="connsiteX3382" fmla="*/ 1329208 w 2397257"/>
              <a:gd name="connsiteY3382" fmla="*/ 524400 h 2370204"/>
              <a:gd name="connsiteX3383" fmla="*/ 1306838 w 2397257"/>
              <a:gd name="connsiteY3383" fmla="*/ 502550 h 2370204"/>
              <a:gd name="connsiteX3384" fmla="*/ 1329208 w 2397257"/>
              <a:gd name="connsiteY3384" fmla="*/ 480700 h 2370204"/>
              <a:gd name="connsiteX3385" fmla="*/ 1062846 w 2397257"/>
              <a:gd name="connsiteY3385" fmla="*/ 480700 h 2370204"/>
              <a:gd name="connsiteX3386" fmla="*/ 1086257 w 2397257"/>
              <a:gd name="connsiteY3386" fmla="*/ 502550 h 2370204"/>
              <a:gd name="connsiteX3387" fmla="*/ 1062846 w 2397257"/>
              <a:gd name="connsiteY3387" fmla="*/ 524400 h 2370204"/>
              <a:gd name="connsiteX3388" fmla="*/ 1039435 w 2397257"/>
              <a:gd name="connsiteY3388" fmla="*/ 502550 h 2370204"/>
              <a:gd name="connsiteX3389" fmla="*/ 1062846 w 2397257"/>
              <a:gd name="connsiteY3389" fmla="*/ 480700 h 2370204"/>
              <a:gd name="connsiteX3390" fmla="*/ 1702739 w 2397257"/>
              <a:gd name="connsiteY3390" fmla="*/ 477578 h 2370204"/>
              <a:gd name="connsiteX3391" fmla="*/ 1719907 w 2397257"/>
              <a:gd name="connsiteY3391" fmla="*/ 495266 h 2370204"/>
              <a:gd name="connsiteX3392" fmla="*/ 1702739 w 2397257"/>
              <a:gd name="connsiteY3392" fmla="*/ 512954 h 2370204"/>
              <a:gd name="connsiteX3393" fmla="*/ 1685571 w 2397257"/>
              <a:gd name="connsiteY3393" fmla="*/ 495266 h 2370204"/>
              <a:gd name="connsiteX3394" fmla="*/ 1702739 w 2397257"/>
              <a:gd name="connsiteY3394" fmla="*/ 477578 h 2370204"/>
              <a:gd name="connsiteX3395" fmla="*/ 1552911 w 2397257"/>
              <a:gd name="connsiteY3395" fmla="*/ 477578 h 2370204"/>
              <a:gd name="connsiteX3396" fmla="*/ 1571120 w 2397257"/>
              <a:gd name="connsiteY3396" fmla="*/ 496307 h 2370204"/>
              <a:gd name="connsiteX3397" fmla="*/ 1552911 w 2397257"/>
              <a:gd name="connsiteY3397" fmla="*/ 515036 h 2370204"/>
              <a:gd name="connsiteX3398" fmla="*/ 1534702 w 2397257"/>
              <a:gd name="connsiteY3398" fmla="*/ 496307 h 2370204"/>
              <a:gd name="connsiteX3399" fmla="*/ 1552911 w 2397257"/>
              <a:gd name="connsiteY3399" fmla="*/ 477578 h 2370204"/>
              <a:gd name="connsiteX3400" fmla="*/ 839144 w 2397257"/>
              <a:gd name="connsiteY3400" fmla="*/ 477578 h 2370204"/>
              <a:gd name="connsiteX3401" fmla="*/ 859434 w 2397257"/>
              <a:gd name="connsiteY3401" fmla="*/ 497347 h 2370204"/>
              <a:gd name="connsiteX3402" fmla="*/ 839144 w 2397257"/>
              <a:gd name="connsiteY3402" fmla="*/ 517116 h 2370204"/>
              <a:gd name="connsiteX3403" fmla="*/ 818854 w 2397257"/>
              <a:gd name="connsiteY3403" fmla="*/ 497347 h 2370204"/>
              <a:gd name="connsiteX3404" fmla="*/ 839144 w 2397257"/>
              <a:gd name="connsiteY3404" fmla="*/ 477578 h 2370204"/>
              <a:gd name="connsiteX3405" fmla="*/ 467174 w 2397257"/>
              <a:gd name="connsiteY3405" fmla="*/ 475497 h 2370204"/>
              <a:gd name="connsiteX3406" fmla="*/ 480700 w 2397257"/>
              <a:gd name="connsiteY3406" fmla="*/ 489023 h 2370204"/>
              <a:gd name="connsiteX3407" fmla="*/ 467174 w 2397257"/>
              <a:gd name="connsiteY3407" fmla="*/ 502549 h 2370204"/>
              <a:gd name="connsiteX3408" fmla="*/ 453648 w 2397257"/>
              <a:gd name="connsiteY3408" fmla="*/ 489023 h 2370204"/>
              <a:gd name="connsiteX3409" fmla="*/ 467174 w 2397257"/>
              <a:gd name="connsiteY3409" fmla="*/ 475497 h 2370204"/>
              <a:gd name="connsiteX3410" fmla="*/ 1925401 w 2397257"/>
              <a:gd name="connsiteY3410" fmla="*/ 472376 h 2370204"/>
              <a:gd name="connsiteX3411" fmla="*/ 1935286 w 2397257"/>
              <a:gd name="connsiteY3411" fmla="*/ 482781 h 2370204"/>
              <a:gd name="connsiteX3412" fmla="*/ 1925401 w 2397257"/>
              <a:gd name="connsiteY3412" fmla="*/ 493186 h 2370204"/>
              <a:gd name="connsiteX3413" fmla="*/ 1915516 w 2397257"/>
              <a:gd name="connsiteY3413" fmla="*/ 482781 h 2370204"/>
              <a:gd name="connsiteX3414" fmla="*/ 1925401 w 2397257"/>
              <a:gd name="connsiteY3414" fmla="*/ 472376 h 2370204"/>
              <a:gd name="connsiteX3415" fmla="*/ 180003 w 2397257"/>
              <a:gd name="connsiteY3415" fmla="*/ 472376 h 2370204"/>
              <a:gd name="connsiteX3416" fmla="*/ 181044 w 2397257"/>
              <a:gd name="connsiteY3416" fmla="*/ 474978 h 2370204"/>
              <a:gd name="connsiteX3417" fmla="*/ 180003 w 2397257"/>
              <a:gd name="connsiteY3417" fmla="*/ 477580 h 2370204"/>
              <a:gd name="connsiteX3418" fmla="*/ 178962 w 2397257"/>
              <a:gd name="connsiteY3418" fmla="*/ 474978 h 2370204"/>
              <a:gd name="connsiteX3419" fmla="*/ 180003 w 2397257"/>
              <a:gd name="connsiteY3419" fmla="*/ 472376 h 2370204"/>
              <a:gd name="connsiteX3420" fmla="*/ 1263658 w 2397257"/>
              <a:gd name="connsiteY3420" fmla="*/ 470295 h 2370204"/>
              <a:gd name="connsiteX3421" fmla="*/ 1287069 w 2397257"/>
              <a:gd name="connsiteY3421" fmla="*/ 492665 h 2370204"/>
              <a:gd name="connsiteX3422" fmla="*/ 1263658 w 2397257"/>
              <a:gd name="connsiteY3422" fmla="*/ 515035 h 2370204"/>
              <a:gd name="connsiteX3423" fmla="*/ 1240247 w 2397257"/>
              <a:gd name="connsiteY3423" fmla="*/ 492665 h 2370204"/>
              <a:gd name="connsiteX3424" fmla="*/ 1263658 w 2397257"/>
              <a:gd name="connsiteY3424" fmla="*/ 470295 h 2370204"/>
              <a:gd name="connsiteX3425" fmla="*/ 1128396 w 2397257"/>
              <a:gd name="connsiteY3425" fmla="*/ 470295 h 2370204"/>
              <a:gd name="connsiteX3426" fmla="*/ 1150766 w 2397257"/>
              <a:gd name="connsiteY3426" fmla="*/ 493706 h 2370204"/>
              <a:gd name="connsiteX3427" fmla="*/ 1128396 w 2397257"/>
              <a:gd name="connsiteY3427" fmla="*/ 517117 h 2370204"/>
              <a:gd name="connsiteX3428" fmla="*/ 1106026 w 2397257"/>
              <a:gd name="connsiteY3428" fmla="*/ 493706 h 2370204"/>
              <a:gd name="connsiteX3429" fmla="*/ 1128396 w 2397257"/>
              <a:gd name="connsiteY3429" fmla="*/ 470295 h 2370204"/>
              <a:gd name="connsiteX3430" fmla="*/ 1194986 w 2397257"/>
              <a:gd name="connsiteY3430" fmla="*/ 468214 h 2370204"/>
              <a:gd name="connsiteX3431" fmla="*/ 1217356 w 2397257"/>
              <a:gd name="connsiteY3431" fmla="*/ 490584 h 2370204"/>
              <a:gd name="connsiteX3432" fmla="*/ 1194986 w 2397257"/>
              <a:gd name="connsiteY3432" fmla="*/ 512954 h 2370204"/>
              <a:gd name="connsiteX3433" fmla="*/ 1172616 w 2397257"/>
              <a:gd name="connsiteY3433" fmla="*/ 490584 h 2370204"/>
              <a:gd name="connsiteX3434" fmla="*/ 1194986 w 2397257"/>
              <a:gd name="connsiteY3434" fmla="*/ 468214 h 2370204"/>
              <a:gd name="connsiteX3435" fmla="*/ 2007077 w 2397257"/>
              <a:gd name="connsiteY3435" fmla="*/ 455728 h 2370204"/>
              <a:gd name="connsiteX3436" fmla="*/ 2012280 w 2397257"/>
              <a:gd name="connsiteY3436" fmla="*/ 460410 h 2370204"/>
              <a:gd name="connsiteX3437" fmla="*/ 2007077 w 2397257"/>
              <a:gd name="connsiteY3437" fmla="*/ 465092 h 2370204"/>
              <a:gd name="connsiteX3438" fmla="*/ 2001875 w 2397257"/>
              <a:gd name="connsiteY3438" fmla="*/ 460410 h 2370204"/>
              <a:gd name="connsiteX3439" fmla="*/ 2007077 w 2397257"/>
              <a:gd name="connsiteY3439" fmla="*/ 455728 h 2370204"/>
              <a:gd name="connsiteX3440" fmla="*/ 602957 w 2397257"/>
              <a:gd name="connsiteY3440" fmla="*/ 452607 h 2370204"/>
              <a:gd name="connsiteX3441" fmla="*/ 619085 w 2397257"/>
              <a:gd name="connsiteY3441" fmla="*/ 468735 h 2370204"/>
              <a:gd name="connsiteX3442" fmla="*/ 602957 w 2397257"/>
              <a:gd name="connsiteY3442" fmla="*/ 484863 h 2370204"/>
              <a:gd name="connsiteX3443" fmla="*/ 586829 w 2397257"/>
              <a:gd name="connsiteY3443" fmla="*/ 468735 h 2370204"/>
              <a:gd name="connsiteX3444" fmla="*/ 602957 w 2397257"/>
              <a:gd name="connsiteY3444" fmla="*/ 452607 h 2370204"/>
              <a:gd name="connsiteX3445" fmla="*/ 383936 w 2397257"/>
              <a:gd name="connsiteY3445" fmla="*/ 452607 h 2370204"/>
              <a:gd name="connsiteX3446" fmla="*/ 396422 w 2397257"/>
              <a:gd name="connsiteY3446" fmla="*/ 465093 h 2370204"/>
              <a:gd name="connsiteX3447" fmla="*/ 383936 w 2397257"/>
              <a:gd name="connsiteY3447" fmla="*/ 477579 h 2370204"/>
              <a:gd name="connsiteX3448" fmla="*/ 371450 w 2397257"/>
              <a:gd name="connsiteY3448" fmla="*/ 465093 h 2370204"/>
              <a:gd name="connsiteX3449" fmla="*/ 383936 w 2397257"/>
              <a:gd name="connsiteY3449" fmla="*/ 452607 h 2370204"/>
              <a:gd name="connsiteX3450" fmla="*/ 1789099 w 2397257"/>
              <a:gd name="connsiteY3450" fmla="*/ 450526 h 2370204"/>
              <a:gd name="connsiteX3451" fmla="*/ 1804186 w 2397257"/>
              <a:gd name="connsiteY3451" fmla="*/ 465613 h 2370204"/>
              <a:gd name="connsiteX3452" fmla="*/ 1789099 w 2397257"/>
              <a:gd name="connsiteY3452" fmla="*/ 480700 h 2370204"/>
              <a:gd name="connsiteX3453" fmla="*/ 1774012 w 2397257"/>
              <a:gd name="connsiteY3453" fmla="*/ 465613 h 2370204"/>
              <a:gd name="connsiteX3454" fmla="*/ 1789099 w 2397257"/>
              <a:gd name="connsiteY3454" fmla="*/ 450526 h 2370204"/>
              <a:gd name="connsiteX3455" fmla="*/ 1491003 w 2397257"/>
              <a:gd name="connsiteY3455" fmla="*/ 450526 h 2370204"/>
              <a:gd name="connsiteX3456" fmla="*/ 1509732 w 2397257"/>
              <a:gd name="connsiteY3456" fmla="*/ 469255 h 2370204"/>
              <a:gd name="connsiteX3457" fmla="*/ 1491003 w 2397257"/>
              <a:gd name="connsiteY3457" fmla="*/ 487984 h 2370204"/>
              <a:gd name="connsiteX3458" fmla="*/ 1472274 w 2397257"/>
              <a:gd name="connsiteY3458" fmla="*/ 469255 h 2370204"/>
              <a:gd name="connsiteX3459" fmla="*/ 1491003 w 2397257"/>
              <a:gd name="connsiteY3459" fmla="*/ 450526 h 2370204"/>
              <a:gd name="connsiteX3460" fmla="*/ 901052 w 2397257"/>
              <a:gd name="connsiteY3460" fmla="*/ 448445 h 2370204"/>
              <a:gd name="connsiteX3461" fmla="*/ 922902 w 2397257"/>
              <a:gd name="connsiteY3461" fmla="*/ 470815 h 2370204"/>
              <a:gd name="connsiteX3462" fmla="*/ 901052 w 2397257"/>
              <a:gd name="connsiteY3462" fmla="*/ 493185 h 2370204"/>
              <a:gd name="connsiteX3463" fmla="*/ 879202 w 2397257"/>
              <a:gd name="connsiteY3463" fmla="*/ 470815 h 2370204"/>
              <a:gd name="connsiteX3464" fmla="*/ 901052 w 2397257"/>
              <a:gd name="connsiteY3464" fmla="*/ 448445 h 2370204"/>
              <a:gd name="connsiteX3465" fmla="*/ 746543 w 2397257"/>
              <a:gd name="connsiteY3465" fmla="*/ 445324 h 2370204"/>
              <a:gd name="connsiteX3466" fmla="*/ 764752 w 2397257"/>
              <a:gd name="connsiteY3466" fmla="*/ 463012 h 2370204"/>
              <a:gd name="connsiteX3467" fmla="*/ 746543 w 2397257"/>
              <a:gd name="connsiteY3467" fmla="*/ 480700 h 2370204"/>
              <a:gd name="connsiteX3468" fmla="*/ 728334 w 2397257"/>
              <a:gd name="connsiteY3468" fmla="*/ 463012 h 2370204"/>
              <a:gd name="connsiteX3469" fmla="*/ 746543 w 2397257"/>
              <a:gd name="connsiteY3469" fmla="*/ 445324 h 2370204"/>
              <a:gd name="connsiteX3470" fmla="*/ 1645513 w 2397257"/>
              <a:gd name="connsiteY3470" fmla="*/ 441162 h 2370204"/>
              <a:gd name="connsiteX3471" fmla="*/ 1662681 w 2397257"/>
              <a:gd name="connsiteY3471" fmla="*/ 459371 h 2370204"/>
              <a:gd name="connsiteX3472" fmla="*/ 1645513 w 2397257"/>
              <a:gd name="connsiteY3472" fmla="*/ 477580 h 2370204"/>
              <a:gd name="connsiteX3473" fmla="*/ 1628345 w 2397257"/>
              <a:gd name="connsiteY3473" fmla="*/ 459371 h 2370204"/>
              <a:gd name="connsiteX3474" fmla="*/ 1645513 w 2397257"/>
              <a:gd name="connsiteY3474" fmla="*/ 441162 h 2370204"/>
              <a:gd name="connsiteX3475" fmla="*/ 2088756 w 2397257"/>
              <a:gd name="connsiteY3475" fmla="*/ 435959 h 2370204"/>
              <a:gd name="connsiteX3476" fmla="*/ 2091358 w 2397257"/>
              <a:gd name="connsiteY3476" fmla="*/ 437000 h 2370204"/>
              <a:gd name="connsiteX3477" fmla="*/ 2088756 w 2397257"/>
              <a:gd name="connsiteY3477" fmla="*/ 438041 h 2370204"/>
              <a:gd name="connsiteX3478" fmla="*/ 2086154 w 2397257"/>
              <a:gd name="connsiteY3478" fmla="*/ 437000 h 2370204"/>
              <a:gd name="connsiteX3479" fmla="*/ 2088756 w 2397257"/>
              <a:gd name="connsiteY3479" fmla="*/ 435959 h 2370204"/>
              <a:gd name="connsiteX3480" fmla="*/ 303299 w 2397257"/>
              <a:gd name="connsiteY3480" fmla="*/ 435959 h 2370204"/>
              <a:gd name="connsiteX3481" fmla="*/ 312143 w 2397257"/>
              <a:gd name="connsiteY3481" fmla="*/ 444283 h 2370204"/>
              <a:gd name="connsiteX3482" fmla="*/ 303299 w 2397257"/>
              <a:gd name="connsiteY3482" fmla="*/ 452607 h 2370204"/>
              <a:gd name="connsiteX3483" fmla="*/ 294455 w 2397257"/>
              <a:gd name="connsiteY3483" fmla="*/ 444283 h 2370204"/>
              <a:gd name="connsiteX3484" fmla="*/ 303299 w 2397257"/>
              <a:gd name="connsiteY3484" fmla="*/ 435959 h 2370204"/>
              <a:gd name="connsiteX3485" fmla="*/ 516597 w 2397257"/>
              <a:gd name="connsiteY3485" fmla="*/ 428676 h 2370204"/>
              <a:gd name="connsiteX3486" fmla="*/ 532725 w 2397257"/>
              <a:gd name="connsiteY3486" fmla="*/ 443243 h 2370204"/>
              <a:gd name="connsiteX3487" fmla="*/ 516597 w 2397257"/>
              <a:gd name="connsiteY3487" fmla="*/ 457810 h 2370204"/>
              <a:gd name="connsiteX3488" fmla="*/ 500469 w 2397257"/>
              <a:gd name="connsiteY3488" fmla="*/ 443243 h 2370204"/>
              <a:gd name="connsiteX3489" fmla="*/ 516597 w 2397257"/>
              <a:gd name="connsiteY3489" fmla="*/ 428676 h 2370204"/>
              <a:gd name="connsiteX3490" fmla="*/ 1874417 w 2397257"/>
              <a:gd name="connsiteY3490" fmla="*/ 425554 h 2370204"/>
              <a:gd name="connsiteX3491" fmla="*/ 1888464 w 2397257"/>
              <a:gd name="connsiteY3491" fmla="*/ 439080 h 2370204"/>
              <a:gd name="connsiteX3492" fmla="*/ 1874417 w 2397257"/>
              <a:gd name="connsiteY3492" fmla="*/ 452606 h 2370204"/>
              <a:gd name="connsiteX3493" fmla="*/ 1860370 w 2397257"/>
              <a:gd name="connsiteY3493" fmla="*/ 439080 h 2370204"/>
              <a:gd name="connsiteX3494" fmla="*/ 1874417 w 2397257"/>
              <a:gd name="connsiteY3494" fmla="*/ 425554 h 2370204"/>
              <a:gd name="connsiteX3495" fmla="*/ 1426493 w 2397257"/>
              <a:gd name="connsiteY3495" fmla="*/ 425554 h 2370204"/>
              <a:gd name="connsiteX3496" fmla="*/ 1447303 w 2397257"/>
              <a:gd name="connsiteY3496" fmla="*/ 446884 h 2370204"/>
              <a:gd name="connsiteX3497" fmla="*/ 1426493 w 2397257"/>
              <a:gd name="connsiteY3497" fmla="*/ 468214 h 2370204"/>
              <a:gd name="connsiteX3498" fmla="*/ 1405683 w 2397257"/>
              <a:gd name="connsiteY3498" fmla="*/ 446884 h 2370204"/>
              <a:gd name="connsiteX3499" fmla="*/ 1426493 w 2397257"/>
              <a:gd name="connsiteY3499" fmla="*/ 425554 h 2370204"/>
              <a:gd name="connsiteX3500" fmla="*/ 964001 w 2397257"/>
              <a:gd name="connsiteY3500" fmla="*/ 425554 h 2370204"/>
              <a:gd name="connsiteX3501" fmla="*/ 987412 w 2397257"/>
              <a:gd name="connsiteY3501" fmla="*/ 448965 h 2370204"/>
              <a:gd name="connsiteX3502" fmla="*/ 964001 w 2397257"/>
              <a:gd name="connsiteY3502" fmla="*/ 472376 h 2370204"/>
              <a:gd name="connsiteX3503" fmla="*/ 940590 w 2397257"/>
              <a:gd name="connsiteY3503" fmla="*/ 448965 h 2370204"/>
              <a:gd name="connsiteX3504" fmla="*/ 964001 w 2397257"/>
              <a:gd name="connsiteY3504" fmla="*/ 425554 h 2370204"/>
              <a:gd name="connsiteX3505" fmla="*/ 657581 w 2397257"/>
              <a:gd name="connsiteY3505" fmla="*/ 418271 h 2370204"/>
              <a:gd name="connsiteX3506" fmla="*/ 671107 w 2397257"/>
              <a:gd name="connsiteY3506" fmla="*/ 430757 h 2370204"/>
              <a:gd name="connsiteX3507" fmla="*/ 657581 w 2397257"/>
              <a:gd name="connsiteY3507" fmla="*/ 443243 h 2370204"/>
              <a:gd name="connsiteX3508" fmla="*/ 644055 w 2397257"/>
              <a:gd name="connsiteY3508" fmla="*/ 430757 h 2370204"/>
              <a:gd name="connsiteX3509" fmla="*/ 657581 w 2397257"/>
              <a:gd name="connsiteY3509" fmla="*/ 418271 h 2370204"/>
              <a:gd name="connsiteX3510" fmla="*/ 222142 w 2397257"/>
              <a:gd name="connsiteY3510" fmla="*/ 418271 h 2370204"/>
              <a:gd name="connsiteX3511" fmla="*/ 225784 w 2397257"/>
              <a:gd name="connsiteY3511" fmla="*/ 421913 h 2370204"/>
              <a:gd name="connsiteX3512" fmla="*/ 222142 w 2397257"/>
              <a:gd name="connsiteY3512" fmla="*/ 425555 h 2370204"/>
              <a:gd name="connsiteX3513" fmla="*/ 218500 w 2397257"/>
              <a:gd name="connsiteY3513" fmla="*/ 421913 h 2370204"/>
              <a:gd name="connsiteX3514" fmla="*/ 222142 w 2397257"/>
              <a:gd name="connsiteY3514" fmla="*/ 418271 h 2370204"/>
              <a:gd name="connsiteX3515" fmla="*/ 805850 w 2397257"/>
              <a:gd name="connsiteY3515" fmla="*/ 416190 h 2370204"/>
              <a:gd name="connsiteX3516" fmla="*/ 821978 w 2397257"/>
              <a:gd name="connsiteY3516" fmla="*/ 432318 h 2370204"/>
              <a:gd name="connsiteX3517" fmla="*/ 805850 w 2397257"/>
              <a:gd name="connsiteY3517" fmla="*/ 448446 h 2370204"/>
              <a:gd name="connsiteX3518" fmla="*/ 789722 w 2397257"/>
              <a:gd name="connsiteY3518" fmla="*/ 432318 h 2370204"/>
              <a:gd name="connsiteX3519" fmla="*/ 805850 w 2397257"/>
              <a:gd name="connsiteY3519" fmla="*/ 416190 h 2370204"/>
              <a:gd name="connsiteX3520" fmla="*/ 1734474 w 2397257"/>
              <a:gd name="connsiteY3520" fmla="*/ 413069 h 2370204"/>
              <a:gd name="connsiteX3521" fmla="*/ 1746960 w 2397257"/>
              <a:gd name="connsiteY3521" fmla="*/ 427116 h 2370204"/>
              <a:gd name="connsiteX3522" fmla="*/ 1734474 w 2397257"/>
              <a:gd name="connsiteY3522" fmla="*/ 441163 h 2370204"/>
              <a:gd name="connsiteX3523" fmla="*/ 1721988 w 2397257"/>
              <a:gd name="connsiteY3523" fmla="*/ 427116 h 2370204"/>
              <a:gd name="connsiteX3524" fmla="*/ 1734474 w 2397257"/>
              <a:gd name="connsiteY3524" fmla="*/ 413069 h 2370204"/>
              <a:gd name="connsiteX3525" fmla="*/ 1586206 w 2397257"/>
              <a:gd name="connsiteY3525" fmla="*/ 413069 h 2370204"/>
              <a:gd name="connsiteX3526" fmla="*/ 1601293 w 2397257"/>
              <a:gd name="connsiteY3526" fmla="*/ 428156 h 2370204"/>
              <a:gd name="connsiteX3527" fmla="*/ 1586206 w 2397257"/>
              <a:gd name="connsiteY3527" fmla="*/ 443243 h 2370204"/>
              <a:gd name="connsiteX3528" fmla="*/ 1571119 w 2397257"/>
              <a:gd name="connsiteY3528" fmla="*/ 428156 h 2370204"/>
              <a:gd name="connsiteX3529" fmla="*/ 1586206 w 2397257"/>
              <a:gd name="connsiteY3529" fmla="*/ 413069 h 2370204"/>
              <a:gd name="connsiteX3530" fmla="*/ 1362504 w 2397257"/>
              <a:gd name="connsiteY3530" fmla="*/ 413069 h 2370204"/>
              <a:gd name="connsiteX3531" fmla="*/ 1380713 w 2397257"/>
              <a:gd name="connsiteY3531" fmla="*/ 431798 h 2370204"/>
              <a:gd name="connsiteX3532" fmla="*/ 1362504 w 2397257"/>
              <a:gd name="connsiteY3532" fmla="*/ 450527 h 2370204"/>
              <a:gd name="connsiteX3533" fmla="*/ 1344295 w 2397257"/>
              <a:gd name="connsiteY3533" fmla="*/ 431798 h 2370204"/>
              <a:gd name="connsiteX3534" fmla="*/ 1362504 w 2397257"/>
              <a:gd name="connsiteY3534" fmla="*/ 413069 h 2370204"/>
              <a:gd name="connsiteX3535" fmla="*/ 1028511 w 2397257"/>
              <a:gd name="connsiteY3535" fmla="*/ 413069 h 2370204"/>
              <a:gd name="connsiteX3536" fmla="*/ 1046720 w 2397257"/>
              <a:gd name="connsiteY3536" fmla="*/ 432838 h 2370204"/>
              <a:gd name="connsiteX3537" fmla="*/ 1028511 w 2397257"/>
              <a:gd name="connsiteY3537" fmla="*/ 452607 h 2370204"/>
              <a:gd name="connsiteX3538" fmla="*/ 1010302 w 2397257"/>
              <a:gd name="connsiteY3538" fmla="*/ 432838 h 2370204"/>
              <a:gd name="connsiteX3539" fmla="*/ 1028511 w 2397257"/>
              <a:gd name="connsiteY3539" fmla="*/ 413069 h 2370204"/>
              <a:gd name="connsiteX3540" fmla="*/ 1959736 w 2397257"/>
              <a:gd name="connsiteY3540" fmla="*/ 405785 h 2370204"/>
              <a:gd name="connsiteX3541" fmla="*/ 1967540 w 2397257"/>
              <a:gd name="connsiteY3541" fmla="*/ 413589 h 2370204"/>
              <a:gd name="connsiteX3542" fmla="*/ 1959736 w 2397257"/>
              <a:gd name="connsiteY3542" fmla="*/ 421393 h 2370204"/>
              <a:gd name="connsiteX3543" fmla="*/ 1951932 w 2397257"/>
              <a:gd name="connsiteY3543" fmla="*/ 413589 h 2370204"/>
              <a:gd name="connsiteX3544" fmla="*/ 1959736 w 2397257"/>
              <a:gd name="connsiteY3544" fmla="*/ 405785 h 2370204"/>
              <a:gd name="connsiteX3545" fmla="*/ 432318 w 2397257"/>
              <a:gd name="connsiteY3545" fmla="*/ 405785 h 2370204"/>
              <a:gd name="connsiteX3546" fmla="*/ 443243 w 2397257"/>
              <a:gd name="connsiteY3546" fmla="*/ 418271 h 2370204"/>
              <a:gd name="connsiteX3547" fmla="*/ 432318 w 2397257"/>
              <a:gd name="connsiteY3547" fmla="*/ 430757 h 2370204"/>
              <a:gd name="connsiteX3548" fmla="*/ 421393 w 2397257"/>
              <a:gd name="connsiteY3548" fmla="*/ 418271 h 2370204"/>
              <a:gd name="connsiteX3549" fmla="*/ 432318 w 2397257"/>
              <a:gd name="connsiteY3549" fmla="*/ 405785 h 2370204"/>
              <a:gd name="connsiteX3550" fmla="*/ 1295393 w 2397257"/>
              <a:gd name="connsiteY3550" fmla="*/ 403704 h 2370204"/>
              <a:gd name="connsiteX3551" fmla="*/ 1314122 w 2397257"/>
              <a:gd name="connsiteY3551" fmla="*/ 422433 h 2370204"/>
              <a:gd name="connsiteX3552" fmla="*/ 1295393 w 2397257"/>
              <a:gd name="connsiteY3552" fmla="*/ 441162 h 2370204"/>
              <a:gd name="connsiteX3553" fmla="*/ 1276664 w 2397257"/>
              <a:gd name="connsiteY3553" fmla="*/ 422433 h 2370204"/>
              <a:gd name="connsiteX3554" fmla="*/ 1295393 w 2397257"/>
              <a:gd name="connsiteY3554" fmla="*/ 403704 h 2370204"/>
              <a:gd name="connsiteX3555" fmla="*/ 1095102 w 2397257"/>
              <a:gd name="connsiteY3555" fmla="*/ 403704 h 2370204"/>
              <a:gd name="connsiteX3556" fmla="*/ 1113311 w 2397257"/>
              <a:gd name="connsiteY3556" fmla="*/ 422433 h 2370204"/>
              <a:gd name="connsiteX3557" fmla="*/ 1095102 w 2397257"/>
              <a:gd name="connsiteY3557" fmla="*/ 441162 h 2370204"/>
              <a:gd name="connsiteX3558" fmla="*/ 1076893 w 2397257"/>
              <a:gd name="connsiteY3558" fmla="*/ 422433 h 2370204"/>
              <a:gd name="connsiteX3559" fmla="*/ 1095102 w 2397257"/>
              <a:gd name="connsiteY3559" fmla="*/ 403704 h 2370204"/>
              <a:gd name="connsiteX3560" fmla="*/ 1228803 w 2397257"/>
              <a:gd name="connsiteY3560" fmla="*/ 398502 h 2370204"/>
              <a:gd name="connsiteX3561" fmla="*/ 1247532 w 2397257"/>
              <a:gd name="connsiteY3561" fmla="*/ 417231 h 2370204"/>
              <a:gd name="connsiteX3562" fmla="*/ 1228803 w 2397257"/>
              <a:gd name="connsiteY3562" fmla="*/ 435960 h 2370204"/>
              <a:gd name="connsiteX3563" fmla="*/ 1210074 w 2397257"/>
              <a:gd name="connsiteY3563" fmla="*/ 417231 h 2370204"/>
              <a:gd name="connsiteX3564" fmla="*/ 1228803 w 2397257"/>
              <a:gd name="connsiteY3564" fmla="*/ 398502 h 2370204"/>
              <a:gd name="connsiteX3565" fmla="*/ 1162212 w 2397257"/>
              <a:gd name="connsiteY3565" fmla="*/ 398502 h 2370204"/>
              <a:gd name="connsiteX3566" fmla="*/ 1180941 w 2397257"/>
              <a:gd name="connsiteY3566" fmla="*/ 417231 h 2370204"/>
              <a:gd name="connsiteX3567" fmla="*/ 1162212 w 2397257"/>
              <a:gd name="connsiteY3567" fmla="*/ 435960 h 2370204"/>
              <a:gd name="connsiteX3568" fmla="*/ 1143483 w 2397257"/>
              <a:gd name="connsiteY3568" fmla="*/ 417231 h 2370204"/>
              <a:gd name="connsiteX3569" fmla="*/ 1162212 w 2397257"/>
              <a:gd name="connsiteY3569" fmla="*/ 398502 h 2370204"/>
              <a:gd name="connsiteX3570" fmla="*/ 568100 w 2397257"/>
              <a:gd name="connsiteY3570" fmla="*/ 389138 h 2370204"/>
              <a:gd name="connsiteX3571" fmla="*/ 581626 w 2397257"/>
              <a:gd name="connsiteY3571" fmla="*/ 401104 h 2370204"/>
              <a:gd name="connsiteX3572" fmla="*/ 568100 w 2397257"/>
              <a:gd name="connsiteY3572" fmla="*/ 413070 h 2370204"/>
              <a:gd name="connsiteX3573" fmla="*/ 554574 w 2397257"/>
              <a:gd name="connsiteY3573" fmla="*/ 401104 h 2370204"/>
              <a:gd name="connsiteX3574" fmla="*/ 568100 w 2397257"/>
              <a:gd name="connsiteY3574" fmla="*/ 389138 h 2370204"/>
              <a:gd name="connsiteX3575" fmla="*/ 1522737 w 2397257"/>
              <a:gd name="connsiteY3575" fmla="*/ 386017 h 2370204"/>
              <a:gd name="connsiteX3576" fmla="*/ 1538865 w 2397257"/>
              <a:gd name="connsiteY3576" fmla="*/ 401104 h 2370204"/>
              <a:gd name="connsiteX3577" fmla="*/ 1522737 w 2397257"/>
              <a:gd name="connsiteY3577" fmla="*/ 416191 h 2370204"/>
              <a:gd name="connsiteX3578" fmla="*/ 1506609 w 2397257"/>
              <a:gd name="connsiteY3578" fmla="*/ 401104 h 2370204"/>
              <a:gd name="connsiteX3579" fmla="*/ 1522737 w 2397257"/>
              <a:gd name="connsiteY3579" fmla="*/ 386017 h 2370204"/>
              <a:gd name="connsiteX3580" fmla="*/ 867758 w 2397257"/>
              <a:gd name="connsiteY3580" fmla="*/ 386017 h 2370204"/>
              <a:gd name="connsiteX3581" fmla="*/ 886487 w 2397257"/>
              <a:gd name="connsiteY3581" fmla="*/ 403705 h 2370204"/>
              <a:gd name="connsiteX3582" fmla="*/ 867758 w 2397257"/>
              <a:gd name="connsiteY3582" fmla="*/ 421393 h 2370204"/>
              <a:gd name="connsiteX3583" fmla="*/ 849029 w 2397257"/>
              <a:gd name="connsiteY3583" fmla="*/ 403705 h 2370204"/>
              <a:gd name="connsiteX3584" fmla="*/ 867758 w 2397257"/>
              <a:gd name="connsiteY3584" fmla="*/ 386017 h 2370204"/>
              <a:gd name="connsiteX3585" fmla="*/ 2042974 w 2397257"/>
              <a:gd name="connsiteY3585" fmla="*/ 386016 h 2370204"/>
              <a:gd name="connsiteX3586" fmla="*/ 2046616 w 2397257"/>
              <a:gd name="connsiteY3586" fmla="*/ 389658 h 2370204"/>
              <a:gd name="connsiteX3587" fmla="*/ 2042974 w 2397257"/>
              <a:gd name="connsiteY3587" fmla="*/ 393300 h 2370204"/>
              <a:gd name="connsiteX3588" fmla="*/ 2039332 w 2397257"/>
              <a:gd name="connsiteY3588" fmla="*/ 389658 h 2370204"/>
              <a:gd name="connsiteX3589" fmla="*/ 2042974 w 2397257"/>
              <a:gd name="connsiteY3589" fmla="*/ 386016 h 2370204"/>
              <a:gd name="connsiteX3590" fmla="*/ 1822393 w 2397257"/>
              <a:gd name="connsiteY3590" fmla="*/ 386016 h 2370204"/>
              <a:gd name="connsiteX3591" fmla="*/ 1833318 w 2397257"/>
              <a:gd name="connsiteY3591" fmla="*/ 397461 h 2370204"/>
              <a:gd name="connsiteX3592" fmla="*/ 1822393 w 2397257"/>
              <a:gd name="connsiteY3592" fmla="*/ 408906 h 2370204"/>
              <a:gd name="connsiteX3593" fmla="*/ 1811468 w 2397257"/>
              <a:gd name="connsiteY3593" fmla="*/ 397461 h 2370204"/>
              <a:gd name="connsiteX3594" fmla="*/ 1822393 w 2397257"/>
              <a:gd name="connsiteY3594" fmla="*/ 386016 h 2370204"/>
              <a:gd name="connsiteX3595" fmla="*/ 349080 w 2397257"/>
              <a:gd name="connsiteY3595" fmla="*/ 383935 h 2370204"/>
              <a:gd name="connsiteX3596" fmla="*/ 358965 w 2397257"/>
              <a:gd name="connsiteY3596" fmla="*/ 394860 h 2370204"/>
              <a:gd name="connsiteX3597" fmla="*/ 349080 w 2397257"/>
              <a:gd name="connsiteY3597" fmla="*/ 405785 h 2370204"/>
              <a:gd name="connsiteX3598" fmla="*/ 339195 w 2397257"/>
              <a:gd name="connsiteY3598" fmla="*/ 394860 h 2370204"/>
              <a:gd name="connsiteX3599" fmla="*/ 349080 w 2397257"/>
              <a:gd name="connsiteY3599" fmla="*/ 383935 h 2370204"/>
              <a:gd name="connsiteX3600" fmla="*/ 714288 w 2397257"/>
              <a:gd name="connsiteY3600" fmla="*/ 380814 h 2370204"/>
              <a:gd name="connsiteX3601" fmla="*/ 728335 w 2397257"/>
              <a:gd name="connsiteY3601" fmla="*/ 394861 h 2370204"/>
              <a:gd name="connsiteX3602" fmla="*/ 714288 w 2397257"/>
              <a:gd name="connsiteY3602" fmla="*/ 408908 h 2370204"/>
              <a:gd name="connsiteX3603" fmla="*/ 700241 w 2397257"/>
              <a:gd name="connsiteY3603" fmla="*/ 394861 h 2370204"/>
              <a:gd name="connsiteX3604" fmla="*/ 714288 w 2397257"/>
              <a:gd name="connsiteY3604" fmla="*/ 380814 h 2370204"/>
              <a:gd name="connsiteX3605" fmla="*/ 1676207 w 2397257"/>
              <a:gd name="connsiteY3605" fmla="*/ 378733 h 2370204"/>
              <a:gd name="connsiteX3606" fmla="*/ 1689733 w 2397257"/>
              <a:gd name="connsiteY3606" fmla="*/ 392259 h 2370204"/>
              <a:gd name="connsiteX3607" fmla="*/ 1676207 w 2397257"/>
              <a:gd name="connsiteY3607" fmla="*/ 405785 h 2370204"/>
              <a:gd name="connsiteX3608" fmla="*/ 1662681 w 2397257"/>
              <a:gd name="connsiteY3608" fmla="*/ 392259 h 2370204"/>
              <a:gd name="connsiteX3609" fmla="*/ 1676207 w 2397257"/>
              <a:gd name="connsiteY3609" fmla="*/ 378733 h 2370204"/>
              <a:gd name="connsiteX3610" fmla="*/ 266883 w 2397257"/>
              <a:gd name="connsiteY3610" fmla="*/ 369369 h 2370204"/>
              <a:gd name="connsiteX3611" fmla="*/ 270525 w 2397257"/>
              <a:gd name="connsiteY3611" fmla="*/ 373011 h 2370204"/>
              <a:gd name="connsiteX3612" fmla="*/ 266883 w 2397257"/>
              <a:gd name="connsiteY3612" fmla="*/ 376653 h 2370204"/>
              <a:gd name="connsiteX3613" fmla="*/ 263241 w 2397257"/>
              <a:gd name="connsiteY3613" fmla="*/ 373011 h 2370204"/>
              <a:gd name="connsiteX3614" fmla="*/ 266883 w 2397257"/>
              <a:gd name="connsiteY3614" fmla="*/ 369369 h 2370204"/>
              <a:gd name="connsiteX3615" fmla="*/ 930706 w 2397257"/>
              <a:gd name="connsiteY3615" fmla="*/ 364167 h 2370204"/>
              <a:gd name="connsiteX3616" fmla="*/ 947874 w 2397257"/>
              <a:gd name="connsiteY3616" fmla="*/ 381335 h 2370204"/>
              <a:gd name="connsiteX3617" fmla="*/ 930706 w 2397257"/>
              <a:gd name="connsiteY3617" fmla="*/ 398503 h 2370204"/>
              <a:gd name="connsiteX3618" fmla="*/ 913538 w 2397257"/>
              <a:gd name="connsiteY3618" fmla="*/ 381335 h 2370204"/>
              <a:gd name="connsiteX3619" fmla="*/ 930706 w 2397257"/>
              <a:gd name="connsiteY3619" fmla="*/ 364167 h 2370204"/>
              <a:gd name="connsiteX3620" fmla="*/ 1460308 w 2397257"/>
              <a:gd name="connsiteY3620" fmla="*/ 361045 h 2370204"/>
              <a:gd name="connsiteX3621" fmla="*/ 1477476 w 2397257"/>
              <a:gd name="connsiteY3621" fmla="*/ 378733 h 2370204"/>
              <a:gd name="connsiteX3622" fmla="*/ 1460308 w 2397257"/>
              <a:gd name="connsiteY3622" fmla="*/ 396421 h 2370204"/>
              <a:gd name="connsiteX3623" fmla="*/ 1443140 w 2397257"/>
              <a:gd name="connsiteY3623" fmla="*/ 378733 h 2370204"/>
              <a:gd name="connsiteX3624" fmla="*/ 1460308 w 2397257"/>
              <a:gd name="connsiteY3624" fmla="*/ 361045 h 2370204"/>
              <a:gd name="connsiteX3625" fmla="*/ 482781 w 2397257"/>
              <a:gd name="connsiteY3625" fmla="*/ 361045 h 2370204"/>
              <a:gd name="connsiteX3626" fmla="*/ 495267 w 2397257"/>
              <a:gd name="connsiteY3626" fmla="*/ 373531 h 2370204"/>
              <a:gd name="connsiteX3627" fmla="*/ 482781 w 2397257"/>
              <a:gd name="connsiteY3627" fmla="*/ 386017 h 2370204"/>
              <a:gd name="connsiteX3628" fmla="*/ 470295 w 2397257"/>
              <a:gd name="connsiteY3628" fmla="*/ 373531 h 2370204"/>
              <a:gd name="connsiteX3629" fmla="*/ 482781 w 2397257"/>
              <a:gd name="connsiteY3629" fmla="*/ 361045 h 2370204"/>
              <a:gd name="connsiteX3630" fmla="*/ 1907713 w 2397257"/>
              <a:gd name="connsiteY3630" fmla="*/ 358964 h 2370204"/>
              <a:gd name="connsiteX3631" fmla="*/ 1917598 w 2397257"/>
              <a:gd name="connsiteY3631" fmla="*/ 368849 h 2370204"/>
              <a:gd name="connsiteX3632" fmla="*/ 1907713 w 2397257"/>
              <a:gd name="connsiteY3632" fmla="*/ 378734 h 2370204"/>
              <a:gd name="connsiteX3633" fmla="*/ 1897828 w 2397257"/>
              <a:gd name="connsiteY3633" fmla="*/ 368849 h 2370204"/>
              <a:gd name="connsiteX3634" fmla="*/ 1907713 w 2397257"/>
              <a:gd name="connsiteY3634" fmla="*/ 358964 h 2370204"/>
              <a:gd name="connsiteX3635" fmla="*/ 1766728 w 2397257"/>
              <a:gd name="connsiteY3635" fmla="*/ 353762 h 2370204"/>
              <a:gd name="connsiteX3636" fmla="*/ 1771931 w 2397257"/>
              <a:gd name="connsiteY3636" fmla="*/ 358965 h 2370204"/>
              <a:gd name="connsiteX3637" fmla="*/ 1766728 w 2397257"/>
              <a:gd name="connsiteY3637" fmla="*/ 364168 h 2370204"/>
              <a:gd name="connsiteX3638" fmla="*/ 1761525 w 2397257"/>
              <a:gd name="connsiteY3638" fmla="*/ 358965 h 2370204"/>
              <a:gd name="connsiteX3639" fmla="*/ 1766728 w 2397257"/>
              <a:gd name="connsiteY3639" fmla="*/ 353762 h 2370204"/>
              <a:gd name="connsiteX3640" fmla="*/ 1616900 w 2397257"/>
              <a:gd name="connsiteY3640" fmla="*/ 353762 h 2370204"/>
              <a:gd name="connsiteX3641" fmla="*/ 1623143 w 2397257"/>
              <a:gd name="connsiteY3641" fmla="*/ 360005 h 2370204"/>
              <a:gd name="connsiteX3642" fmla="*/ 1616900 w 2397257"/>
              <a:gd name="connsiteY3642" fmla="*/ 366248 h 2370204"/>
              <a:gd name="connsiteX3643" fmla="*/ 1610657 w 2397257"/>
              <a:gd name="connsiteY3643" fmla="*/ 360005 h 2370204"/>
              <a:gd name="connsiteX3644" fmla="*/ 1616900 w 2397257"/>
              <a:gd name="connsiteY3644" fmla="*/ 353762 h 2370204"/>
              <a:gd name="connsiteX3645" fmla="*/ 772554 w 2397257"/>
              <a:gd name="connsiteY3645" fmla="*/ 353762 h 2370204"/>
              <a:gd name="connsiteX3646" fmla="*/ 782439 w 2397257"/>
              <a:gd name="connsiteY3646" fmla="*/ 363647 h 2370204"/>
              <a:gd name="connsiteX3647" fmla="*/ 772554 w 2397257"/>
              <a:gd name="connsiteY3647" fmla="*/ 373532 h 2370204"/>
              <a:gd name="connsiteX3648" fmla="*/ 762669 w 2397257"/>
              <a:gd name="connsiteY3648" fmla="*/ 363647 h 2370204"/>
              <a:gd name="connsiteX3649" fmla="*/ 772554 w 2397257"/>
              <a:gd name="connsiteY3649" fmla="*/ 353762 h 2370204"/>
              <a:gd name="connsiteX3650" fmla="*/ 624286 w 2397257"/>
              <a:gd name="connsiteY3650" fmla="*/ 353762 h 2370204"/>
              <a:gd name="connsiteX3651" fmla="*/ 631570 w 2397257"/>
              <a:gd name="connsiteY3651" fmla="*/ 362606 h 2370204"/>
              <a:gd name="connsiteX3652" fmla="*/ 624286 w 2397257"/>
              <a:gd name="connsiteY3652" fmla="*/ 371450 h 2370204"/>
              <a:gd name="connsiteX3653" fmla="*/ 617002 w 2397257"/>
              <a:gd name="connsiteY3653" fmla="*/ 362606 h 2370204"/>
              <a:gd name="connsiteX3654" fmla="*/ 624286 w 2397257"/>
              <a:gd name="connsiteY3654" fmla="*/ 353762 h 2370204"/>
              <a:gd name="connsiteX3655" fmla="*/ 1395799 w 2397257"/>
              <a:gd name="connsiteY3655" fmla="*/ 351681 h 2370204"/>
              <a:gd name="connsiteX3656" fmla="*/ 1405684 w 2397257"/>
              <a:gd name="connsiteY3656" fmla="*/ 362606 h 2370204"/>
              <a:gd name="connsiteX3657" fmla="*/ 1395799 w 2397257"/>
              <a:gd name="connsiteY3657" fmla="*/ 373531 h 2370204"/>
              <a:gd name="connsiteX3658" fmla="*/ 1385914 w 2397257"/>
              <a:gd name="connsiteY3658" fmla="*/ 362606 h 2370204"/>
              <a:gd name="connsiteX3659" fmla="*/ 1395799 w 2397257"/>
              <a:gd name="connsiteY3659" fmla="*/ 351681 h 2370204"/>
              <a:gd name="connsiteX3660" fmla="*/ 995216 w 2397257"/>
              <a:gd name="connsiteY3660" fmla="*/ 349600 h 2370204"/>
              <a:gd name="connsiteX3661" fmla="*/ 1010303 w 2397257"/>
              <a:gd name="connsiteY3661" fmla="*/ 364167 h 2370204"/>
              <a:gd name="connsiteX3662" fmla="*/ 995216 w 2397257"/>
              <a:gd name="connsiteY3662" fmla="*/ 378734 h 2370204"/>
              <a:gd name="connsiteX3663" fmla="*/ 980129 w 2397257"/>
              <a:gd name="connsiteY3663" fmla="*/ 364167 h 2370204"/>
              <a:gd name="connsiteX3664" fmla="*/ 995216 w 2397257"/>
              <a:gd name="connsiteY3664" fmla="*/ 349600 h 2370204"/>
              <a:gd name="connsiteX3665" fmla="*/ 1993031 w 2397257"/>
              <a:gd name="connsiteY3665" fmla="*/ 341276 h 2370204"/>
              <a:gd name="connsiteX3666" fmla="*/ 1994592 w 2397257"/>
              <a:gd name="connsiteY3666" fmla="*/ 342837 h 2370204"/>
              <a:gd name="connsiteX3667" fmla="*/ 1993031 w 2397257"/>
              <a:gd name="connsiteY3667" fmla="*/ 344398 h 2370204"/>
              <a:gd name="connsiteX3668" fmla="*/ 1991470 w 2397257"/>
              <a:gd name="connsiteY3668" fmla="*/ 342837 h 2370204"/>
              <a:gd name="connsiteX3669" fmla="*/ 1993031 w 2397257"/>
              <a:gd name="connsiteY3669" fmla="*/ 341276 h 2370204"/>
              <a:gd name="connsiteX3670" fmla="*/ 397462 w 2397257"/>
              <a:gd name="connsiteY3670" fmla="*/ 341276 h 2370204"/>
              <a:gd name="connsiteX3671" fmla="*/ 403705 w 2397257"/>
              <a:gd name="connsiteY3671" fmla="*/ 347519 h 2370204"/>
              <a:gd name="connsiteX3672" fmla="*/ 397462 w 2397257"/>
              <a:gd name="connsiteY3672" fmla="*/ 353762 h 2370204"/>
              <a:gd name="connsiteX3673" fmla="*/ 391219 w 2397257"/>
              <a:gd name="connsiteY3673" fmla="*/ 347519 h 2370204"/>
              <a:gd name="connsiteX3674" fmla="*/ 397462 w 2397257"/>
              <a:gd name="connsiteY3674" fmla="*/ 341276 h 2370204"/>
              <a:gd name="connsiteX3675" fmla="*/ 1328688 w 2397257"/>
              <a:gd name="connsiteY3675" fmla="*/ 339195 h 2370204"/>
              <a:gd name="connsiteX3676" fmla="*/ 1341174 w 2397257"/>
              <a:gd name="connsiteY3676" fmla="*/ 350120 h 2370204"/>
              <a:gd name="connsiteX3677" fmla="*/ 1328688 w 2397257"/>
              <a:gd name="connsiteY3677" fmla="*/ 361045 h 2370204"/>
              <a:gd name="connsiteX3678" fmla="*/ 1316202 w 2397257"/>
              <a:gd name="connsiteY3678" fmla="*/ 350120 h 2370204"/>
              <a:gd name="connsiteX3679" fmla="*/ 1328688 w 2397257"/>
              <a:gd name="connsiteY3679" fmla="*/ 339195 h 2370204"/>
              <a:gd name="connsiteX3680" fmla="*/ 1061806 w 2397257"/>
              <a:gd name="connsiteY3680" fmla="*/ 337114 h 2370204"/>
              <a:gd name="connsiteX3681" fmla="*/ 1076893 w 2397257"/>
              <a:gd name="connsiteY3681" fmla="*/ 351681 h 2370204"/>
              <a:gd name="connsiteX3682" fmla="*/ 1061806 w 2397257"/>
              <a:gd name="connsiteY3682" fmla="*/ 366248 h 2370204"/>
              <a:gd name="connsiteX3683" fmla="*/ 1046719 w 2397257"/>
              <a:gd name="connsiteY3683" fmla="*/ 351681 h 2370204"/>
              <a:gd name="connsiteX3684" fmla="*/ 1061806 w 2397257"/>
              <a:gd name="connsiteY3684" fmla="*/ 337114 h 2370204"/>
              <a:gd name="connsiteX3685" fmla="*/ 1262098 w 2397257"/>
              <a:gd name="connsiteY3685" fmla="*/ 331912 h 2370204"/>
              <a:gd name="connsiteX3686" fmla="*/ 1274584 w 2397257"/>
              <a:gd name="connsiteY3686" fmla="*/ 342837 h 2370204"/>
              <a:gd name="connsiteX3687" fmla="*/ 1262098 w 2397257"/>
              <a:gd name="connsiteY3687" fmla="*/ 353762 h 2370204"/>
              <a:gd name="connsiteX3688" fmla="*/ 1249612 w 2397257"/>
              <a:gd name="connsiteY3688" fmla="*/ 342837 h 2370204"/>
              <a:gd name="connsiteX3689" fmla="*/ 1262098 w 2397257"/>
              <a:gd name="connsiteY3689" fmla="*/ 331912 h 2370204"/>
              <a:gd name="connsiteX3690" fmla="*/ 1195507 w 2397257"/>
              <a:gd name="connsiteY3690" fmla="*/ 329831 h 2370204"/>
              <a:gd name="connsiteX3691" fmla="*/ 1207993 w 2397257"/>
              <a:gd name="connsiteY3691" fmla="*/ 341797 h 2370204"/>
              <a:gd name="connsiteX3692" fmla="*/ 1195507 w 2397257"/>
              <a:gd name="connsiteY3692" fmla="*/ 353763 h 2370204"/>
              <a:gd name="connsiteX3693" fmla="*/ 1183021 w 2397257"/>
              <a:gd name="connsiteY3693" fmla="*/ 341797 h 2370204"/>
              <a:gd name="connsiteX3694" fmla="*/ 1195507 w 2397257"/>
              <a:gd name="connsiteY3694" fmla="*/ 329831 h 2370204"/>
              <a:gd name="connsiteX3695" fmla="*/ 1127357 w 2397257"/>
              <a:gd name="connsiteY3695" fmla="*/ 329831 h 2370204"/>
              <a:gd name="connsiteX3696" fmla="*/ 1141404 w 2397257"/>
              <a:gd name="connsiteY3696" fmla="*/ 343357 h 2370204"/>
              <a:gd name="connsiteX3697" fmla="*/ 1127357 w 2397257"/>
              <a:gd name="connsiteY3697" fmla="*/ 356883 h 2370204"/>
              <a:gd name="connsiteX3698" fmla="*/ 1113310 w 2397257"/>
              <a:gd name="connsiteY3698" fmla="*/ 343357 h 2370204"/>
              <a:gd name="connsiteX3699" fmla="*/ 1127357 w 2397257"/>
              <a:gd name="connsiteY3699" fmla="*/ 329831 h 2370204"/>
              <a:gd name="connsiteX3700" fmla="*/ 1556553 w 2397257"/>
              <a:gd name="connsiteY3700" fmla="*/ 326709 h 2370204"/>
              <a:gd name="connsiteX3701" fmla="*/ 1563837 w 2397257"/>
              <a:gd name="connsiteY3701" fmla="*/ 333993 h 2370204"/>
              <a:gd name="connsiteX3702" fmla="*/ 1556553 w 2397257"/>
              <a:gd name="connsiteY3702" fmla="*/ 341277 h 2370204"/>
              <a:gd name="connsiteX3703" fmla="*/ 1549269 w 2397257"/>
              <a:gd name="connsiteY3703" fmla="*/ 333993 h 2370204"/>
              <a:gd name="connsiteX3704" fmla="*/ 1556553 w 2397257"/>
              <a:gd name="connsiteY3704" fmla="*/ 326709 h 2370204"/>
              <a:gd name="connsiteX3705" fmla="*/ 1854648 w 2397257"/>
              <a:gd name="connsiteY3705" fmla="*/ 324628 h 2370204"/>
              <a:gd name="connsiteX3706" fmla="*/ 1858290 w 2397257"/>
              <a:gd name="connsiteY3706" fmla="*/ 328270 h 2370204"/>
              <a:gd name="connsiteX3707" fmla="*/ 1854648 w 2397257"/>
              <a:gd name="connsiteY3707" fmla="*/ 331912 h 2370204"/>
              <a:gd name="connsiteX3708" fmla="*/ 1851006 w 2397257"/>
              <a:gd name="connsiteY3708" fmla="*/ 328270 h 2370204"/>
              <a:gd name="connsiteX3709" fmla="*/ 1854648 w 2397257"/>
              <a:gd name="connsiteY3709" fmla="*/ 324628 h 2370204"/>
              <a:gd name="connsiteX3710" fmla="*/ 834462 w 2397257"/>
              <a:gd name="connsiteY3710" fmla="*/ 324628 h 2370204"/>
              <a:gd name="connsiteX3711" fmla="*/ 846948 w 2397257"/>
              <a:gd name="connsiteY3711" fmla="*/ 337114 h 2370204"/>
              <a:gd name="connsiteX3712" fmla="*/ 834462 w 2397257"/>
              <a:gd name="connsiteY3712" fmla="*/ 349600 h 2370204"/>
              <a:gd name="connsiteX3713" fmla="*/ 821976 w 2397257"/>
              <a:gd name="connsiteY3713" fmla="*/ 337114 h 2370204"/>
              <a:gd name="connsiteX3714" fmla="*/ 834462 w 2397257"/>
              <a:gd name="connsiteY3714" fmla="*/ 324628 h 2370204"/>
              <a:gd name="connsiteX3715" fmla="*/ 534805 w 2397257"/>
              <a:gd name="connsiteY3715" fmla="*/ 324628 h 2370204"/>
              <a:gd name="connsiteX3716" fmla="*/ 542089 w 2397257"/>
              <a:gd name="connsiteY3716" fmla="*/ 332952 h 2370204"/>
              <a:gd name="connsiteX3717" fmla="*/ 534805 w 2397257"/>
              <a:gd name="connsiteY3717" fmla="*/ 341276 h 2370204"/>
              <a:gd name="connsiteX3718" fmla="*/ 527521 w 2397257"/>
              <a:gd name="connsiteY3718" fmla="*/ 332952 h 2370204"/>
              <a:gd name="connsiteX3719" fmla="*/ 534805 w 2397257"/>
              <a:gd name="connsiteY3719" fmla="*/ 324628 h 2370204"/>
              <a:gd name="connsiteX3720" fmla="*/ 313704 w 2397257"/>
              <a:gd name="connsiteY3720" fmla="*/ 321507 h 2370204"/>
              <a:gd name="connsiteX3721" fmla="*/ 317346 w 2397257"/>
              <a:gd name="connsiteY3721" fmla="*/ 325669 h 2370204"/>
              <a:gd name="connsiteX3722" fmla="*/ 313704 w 2397257"/>
              <a:gd name="connsiteY3722" fmla="*/ 329831 h 2370204"/>
              <a:gd name="connsiteX3723" fmla="*/ 310062 w 2397257"/>
              <a:gd name="connsiteY3723" fmla="*/ 325669 h 2370204"/>
              <a:gd name="connsiteX3724" fmla="*/ 313704 w 2397257"/>
              <a:gd name="connsiteY3724" fmla="*/ 321507 h 2370204"/>
              <a:gd name="connsiteX3725" fmla="*/ 680472 w 2397257"/>
              <a:gd name="connsiteY3725" fmla="*/ 319426 h 2370204"/>
              <a:gd name="connsiteX3726" fmla="*/ 687756 w 2397257"/>
              <a:gd name="connsiteY3726" fmla="*/ 328270 h 2370204"/>
              <a:gd name="connsiteX3727" fmla="*/ 680472 w 2397257"/>
              <a:gd name="connsiteY3727" fmla="*/ 337114 h 2370204"/>
              <a:gd name="connsiteX3728" fmla="*/ 673188 w 2397257"/>
              <a:gd name="connsiteY3728" fmla="*/ 328270 h 2370204"/>
              <a:gd name="connsiteX3729" fmla="*/ 680472 w 2397257"/>
              <a:gd name="connsiteY3729" fmla="*/ 319426 h 2370204"/>
              <a:gd name="connsiteX3730" fmla="*/ 1708461 w 2397257"/>
              <a:gd name="connsiteY3730" fmla="*/ 317345 h 2370204"/>
              <a:gd name="connsiteX3731" fmla="*/ 1714704 w 2397257"/>
              <a:gd name="connsiteY3731" fmla="*/ 323588 h 2370204"/>
              <a:gd name="connsiteX3732" fmla="*/ 1708461 w 2397257"/>
              <a:gd name="connsiteY3732" fmla="*/ 329831 h 2370204"/>
              <a:gd name="connsiteX3733" fmla="*/ 1702218 w 2397257"/>
              <a:gd name="connsiteY3733" fmla="*/ 323588 h 2370204"/>
              <a:gd name="connsiteX3734" fmla="*/ 1708461 w 2397257"/>
              <a:gd name="connsiteY3734" fmla="*/ 317345 h 2370204"/>
              <a:gd name="connsiteX3735" fmla="*/ 1492563 w 2397257"/>
              <a:gd name="connsiteY3735" fmla="*/ 301738 h 2370204"/>
              <a:gd name="connsiteX3736" fmla="*/ 1502448 w 2397257"/>
              <a:gd name="connsiteY3736" fmla="*/ 310582 h 2370204"/>
              <a:gd name="connsiteX3737" fmla="*/ 1492563 w 2397257"/>
              <a:gd name="connsiteY3737" fmla="*/ 319426 h 2370204"/>
              <a:gd name="connsiteX3738" fmla="*/ 1482678 w 2397257"/>
              <a:gd name="connsiteY3738" fmla="*/ 310582 h 2370204"/>
              <a:gd name="connsiteX3739" fmla="*/ 1492563 w 2397257"/>
              <a:gd name="connsiteY3739" fmla="*/ 301738 h 2370204"/>
              <a:gd name="connsiteX3740" fmla="*/ 896890 w 2397257"/>
              <a:gd name="connsiteY3740" fmla="*/ 299657 h 2370204"/>
              <a:gd name="connsiteX3741" fmla="*/ 910416 w 2397257"/>
              <a:gd name="connsiteY3741" fmla="*/ 313183 h 2370204"/>
              <a:gd name="connsiteX3742" fmla="*/ 896890 w 2397257"/>
              <a:gd name="connsiteY3742" fmla="*/ 326709 h 2370204"/>
              <a:gd name="connsiteX3743" fmla="*/ 883364 w 2397257"/>
              <a:gd name="connsiteY3743" fmla="*/ 313183 h 2370204"/>
              <a:gd name="connsiteX3744" fmla="*/ 896890 w 2397257"/>
              <a:gd name="connsiteY3744" fmla="*/ 299657 h 2370204"/>
              <a:gd name="connsiteX3745" fmla="*/ 1941008 w 2397257"/>
              <a:gd name="connsiteY3745" fmla="*/ 297576 h 2370204"/>
              <a:gd name="connsiteX3746" fmla="*/ 1944650 w 2397257"/>
              <a:gd name="connsiteY3746" fmla="*/ 299657 h 2370204"/>
              <a:gd name="connsiteX3747" fmla="*/ 1941008 w 2397257"/>
              <a:gd name="connsiteY3747" fmla="*/ 301738 h 2370204"/>
              <a:gd name="connsiteX3748" fmla="*/ 1937366 w 2397257"/>
              <a:gd name="connsiteY3748" fmla="*/ 299657 h 2370204"/>
              <a:gd name="connsiteX3749" fmla="*/ 1941008 w 2397257"/>
              <a:gd name="connsiteY3749" fmla="*/ 297576 h 2370204"/>
              <a:gd name="connsiteX3750" fmla="*/ 448446 w 2397257"/>
              <a:gd name="connsiteY3750" fmla="*/ 297576 h 2370204"/>
              <a:gd name="connsiteX3751" fmla="*/ 455730 w 2397257"/>
              <a:gd name="connsiteY3751" fmla="*/ 304860 h 2370204"/>
              <a:gd name="connsiteX3752" fmla="*/ 448446 w 2397257"/>
              <a:gd name="connsiteY3752" fmla="*/ 312144 h 2370204"/>
              <a:gd name="connsiteX3753" fmla="*/ 441162 w 2397257"/>
              <a:gd name="connsiteY3753" fmla="*/ 304860 h 2370204"/>
              <a:gd name="connsiteX3754" fmla="*/ 448446 w 2397257"/>
              <a:gd name="connsiteY3754" fmla="*/ 297576 h 2370204"/>
              <a:gd name="connsiteX3755" fmla="*/ 740299 w 2397257"/>
              <a:gd name="connsiteY3755" fmla="*/ 287171 h 2370204"/>
              <a:gd name="connsiteX3756" fmla="*/ 750184 w 2397257"/>
              <a:gd name="connsiteY3756" fmla="*/ 297056 h 2370204"/>
              <a:gd name="connsiteX3757" fmla="*/ 740299 w 2397257"/>
              <a:gd name="connsiteY3757" fmla="*/ 306941 h 2370204"/>
              <a:gd name="connsiteX3758" fmla="*/ 730414 w 2397257"/>
              <a:gd name="connsiteY3758" fmla="*/ 297056 h 2370204"/>
              <a:gd name="connsiteX3759" fmla="*/ 740299 w 2397257"/>
              <a:gd name="connsiteY3759" fmla="*/ 287171 h 2370204"/>
              <a:gd name="connsiteX3760" fmla="*/ 590470 w 2397257"/>
              <a:gd name="connsiteY3760" fmla="*/ 287171 h 2370204"/>
              <a:gd name="connsiteX3761" fmla="*/ 599314 w 2397257"/>
              <a:gd name="connsiteY3761" fmla="*/ 294455 h 2370204"/>
              <a:gd name="connsiteX3762" fmla="*/ 590470 w 2397257"/>
              <a:gd name="connsiteY3762" fmla="*/ 301739 h 2370204"/>
              <a:gd name="connsiteX3763" fmla="*/ 581626 w 2397257"/>
              <a:gd name="connsiteY3763" fmla="*/ 294455 h 2370204"/>
              <a:gd name="connsiteX3764" fmla="*/ 590470 w 2397257"/>
              <a:gd name="connsiteY3764" fmla="*/ 287171 h 2370204"/>
              <a:gd name="connsiteX3765" fmla="*/ 1798983 w 2397257"/>
              <a:gd name="connsiteY3765" fmla="*/ 285090 h 2370204"/>
              <a:gd name="connsiteX3766" fmla="*/ 1804186 w 2397257"/>
              <a:gd name="connsiteY3766" fmla="*/ 291333 h 2370204"/>
              <a:gd name="connsiteX3767" fmla="*/ 1798983 w 2397257"/>
              <a:gd name="connsiteY3767" fmla="*/ 297576 h 2370204"/>
              <a:gd name="connsiteX3768" fmla="*/ 1793780 w 2397257"/>
              <a:gd name="connsiteY3768" fmla="*/ 291333 h 2370204"/>
              <a:gd name="connsiteX3769" fmla="*/ 1798983 w 2397257"/>
              <a:gd name="connsiteY3769" fmla="*/ 285090 h 2370204"/>
              <a:gd name="connsiteX3770" fmla="*/ 1649154 w 2397257"/>
              <a:gd name="connsiteY3770" fmla="*/ 285090 h 2370204"/>
              <a:gd name="connsiteX3771" fmla="*/ 1655397 w 2397257"/>
              <a:gd name="connsiteY3771" fmla="*/ 292374 h 2370204"/>
              <a:gd name="connsiteX3772" fmla="*/ 1649154 w 2397257"/>
              <a:gd name="connsiteY3772" fmla="*/ 299658 h 2370204"/>
              <a:gd name="connsiteX3773" fmla="*/ 1642911 w 2397257"/>
              <a:gd name="connsiteY3773" fmla="*/ 292374 h 2370204"/>
              <a:gd name="connsiteX3774" fmla="*/ 1649154 w 2397257"/>
              <a:gd name="connsiteY3774" fmla="*/ 285090 h 2370204"/>
              <a:gd name="connsiteX3775" fmla="*/ 1428054 w 2397257"/>
              <a:gd name="connsiteY3775" fmla="*/ 281969 h 2370204"/>
              <a:gd name="connsiteX3776" fmla="*/ 1437939 w 2397257"/>
              <a:gd name="connsiteY3776" fmla="*/ 293414 h 2370204"/>
              <a:gd name="connsiteX3777" fmla="*/ 1428054 w 2397257"/>
              <a:gd name="connsiteY3777" fmla="*/ 304859 h 2370204"/>
              <a:gd name="connsiteX3778" fmla="*/ 1418169 w 2397257"/>
              <a:gd name="connsiteY3778" fmla="*/ 293414 h 2370204"/>
              <a:gd name="connsiteX3779" fmla="*/ 1428054 w 2397257"/>
              <a:gd name="connsiteY3779" fmla="*/ 281969 h 2370204"/>
              <a:gd name="connsiteX3780" fmla="*/ 962961 w 2397257"/>
              <a:gd name="connsiteY3780" fmla="*/ 279888 h 2370204"/>
              <a:gd name="connsiteX3781" fmla="*/ 978048 w 2397257"/>
              <a:gd name="connsiteY3781" fmla="*/ 294975 h 2370204"/>
              <a:gd name="connsiteX3782" fmla="*/ 962961 w 2397257"/>
              <a:gd name="connsiteY3782" fmla="*/ 310062 h 2370204"/>
              <a:gd name="connsiteX3783" fmla="*/ 947874 w 2397257"/>
              <a:gd name="connsiteY3783" fmla="*/ 294975 h 2370204"/>
              <a:gd name="connsiteX3784" fmla="*/ 962961 w 2397257"/>
              <a:gd name="connsiteY3784" fmla="*/ 279888 h 2370204"/>
              <a:gd name="connsiteX3785" fmla="*/ 362606 w 2397257"/>
              <a:gd name="connsiteY3785" fmla="*/ 277807 h 2370204"/>
              <a:gd name="connsiteX3786" fmla="*/ 366248 w 2397257"/>
              <a:gd name="connsiteY3786" fmla="*/ 279888 h 2370204"/>
              <a:gd name="connsiteX3787" fmla="*/ 362606 w 2397257"/>
              <a:gd name="connsiteY3787" fmla="*/ 281969 h 2370204"/>
              <a:gd name="connsiteX3788" fmla="*/ 358964 w 2397257"/>
              <a:gd name="connsiteY3788" fmla="*/ 279888 h 2370204"/>
              <a:gd name="connsiteX3789" fmla="*/ 362606 w 2397257"/>
              <a:gd name="connsiteY3789" fmla="*/ 277807 h 2370204"/>
              <a:gd name="connsiteX3790" fmla="*/ 1361983 w 2397257"/>
              <a:gd name="connsiteY3790" fmla="*/ 274686 h 2370204"/>
              <a:gd name="connsiteX3791" fmla="*/ 1368226 w 2397257"/>
              <a:gd name="connsiteY3791" fmla="*/ 279889 h 2370204"/>
              <a:gd name="connsiteX3792" fmla="*/ 1361983 w 2397257"/>
              <a:gd name="connsiteY3792" fmla="*/ 285092 h 2370204"/>
              <a:gd name="connsiteX3793" fmla="*/ 1355740 w 2397257"/>
              <a:gd name="connsiteY3793" fmla="*/ 279889 h 2370204"/>
              <a:gd name="connsiteX3794" fmla="*/ 1361983 w 2397257"/>
              <a:gd name="connsiteY3794" fmla="*/ 274686 h 2370204"/>
              <a:gd name="connsiteX3795" fmla="*/ 1028511 w 2397257"/>
              <a:gd name="connsiteY3795" fmla="*/ 269483 h 2370204"/>
              <a:gd name="connsiteX3796" fmla="*/ 1039436 w 2397257"/>
              <a:gd name="connsiteY3796" fmla="*/ 280928 h 2370204"/>
              <a:gd name="connsiteX3797" fmla="*/ 1028511 w 2397257"/>
              <a:gd name="connsiteY3797" fmla="*/ 292373 h 2370204"/>
              <a:gd name="connsiteX3798" fmla="*/ 1017586 w 2397257"/>
              <a:gd name="connsiteY3798" fmla="*/ 280928 h 2370204"/>
              <a:gd name="connsiteX3799" fmla="*/ 1028511 w 2397257"/>
              <a:gd name="connsiteY3799" fmla="*/ 269483 h 2370204"/>
              <a:gd name="connsiteX3800" fmla="*/ 1295393 w 2397257"/>
              <a:gd name="connsiteY3800" fmla="*/ 265321 h 2370204"/>
              <a:gd name="connsiteX3801" fmla="*/ 1301636 w 2397257"/>
              <a:gd name="connsiteY3801" fmla="*/ 271564 h 2370204"/>
              <a:gd name="connsiteX3802" fmla="*/ 1295393 w 2397257"/>
              <a:gd name="connsiteY3802" fmla="*/ 277807 h 2370204"/>
              <a:gd name="connsiteX3803" fmla="*/ 1289150 w 2397257"/>
              <a:gd name="connsiteY3803" fmla="*/ 271564 h 2370204"/>
              <a:gd name="connsiteX3804" fmla="*/ 1295393 w 2397257"/>
              <a:gd name="connsiteY3804" fmla="*/ 265321 h 2370204"/>
              <a:gd name="connsiteX3805" fmla="*/ 1588806 w 2397257"/>
              <a:gd name="connsiteY3805" fmla="*/ 262200 h 2370204"/>
              <a:gd name="connsiteX3806" fmla="*/ 1590887 w 2397257"/>
              <a:gd name="connsiteY3806" fmla="*/ 265842 h 2370204"/>
              <a:gd name="connsiteX3807" fmla="*/ 1588806 w 2397257"/>
              <a:gd name="connsiteY3807" fmla="*/ 269484 h 2370204"/>
              <a:gd name="connsiteX3808" fmla="*/ 1586725 w 2397257"/>
              <a:gd name="connsiteY3808" fmla="*/ 265842 h 2370204"/>
              <a:gd name="connsiteX3809" fmla="*/ 1588806 w 2397257"/>
              <a:gd name="connsiteY3809" fmla="*/ 262200 h 2370204"/>
              <a:gd name="connsiteX3810" fmla="*/ 1094061 w 2397257"/>
              <a:gd name="connsiteY3810" fmla="*/ 262200 h 2370204"/>
              <a:gd name="connsiteX3811" fmla="*/ 1103946 w 2397257"/>
              <a:gd name="connsiteY3811" fmla="*/ 271044 h 2370204"/>
              <a:gd name="connsiteX3812" fmla="*/ 1094061 w 2397257"/>
              <a:gd name="connsiteY3812" fmla="*/ 279888 h 2370204"/>
              <a:gd name="connsiteX3813" fmla="*/ 1084176 w 2397257"/>
              <a:gd name="connsiteY3813" fmla="*/ 271044 h 2370204"/>
              <a:gd name="connsiteX3814" fmla="*/ 1094061 w 2397257"/>
              <a:gd name="connsiteY3814" fmla="*/ 262200 h 2370204"/>
              <a:gd name="connsiteX3815" fmla="*/ 800646 w 2397257"/>
              <a:gd name="connsiteY3815" fmla="*/ 260119 h 2370204"/>
              <a:gd name="connsiteX3816" fmla="*/ 809490 w 2397257"/>
              <a:gd name="connsiteY3816" fmla="*/ 268963 h 2370204"/>
              <a:gd name="connsiteX3817" fmla="*/ 800646 w 2397257"/>
              <a:gd name="connsiteY3817" fmla="*/ 277807 h 2370204"/>
              <a:gd name="connsiteX3818" fmla="*/ 791802 w 2397257"/>
              <a:gd name="connsiteY3818" fmla="*/ 268963 h 2370204"/>
              <a:gd name="connsiteX3819" fmla="*/ 800646 w 2397257"/>
              <a:gd name="connsiteY3819" fmla="*/ 260119 h 2370204"/>
              <a:gd name="connsiteX3820" fmla="*/ 501509 w 2397257"/>
              <a:gd name="connsiteY3820" fmla="*/ 260119 h 2370204"/>
              <a:gd name="connsiteX3821" fmla="*/ 505671 w 2397257"/>
              <a:gd name="connsiteY3821" fmla="*/ 263761 h 2370204"/>
              <a:gd name="connsiteX3822" fmla="*/ 501509 w 2397257"/>
              <a:gd name="connsiteY3822" fmla="*/ 267403 h 2370204"/>
              <a:gd name="connsiteX3823" fmla="*/ 497347 w 2397257"/>
              <a:gd name="connsiteY3823" fmla="*/ 263761 h 2370204"/>
              <a:gd name="connsiteX3824" fmla="*/ 501509 w 2397257"/>
              <a:gd name="connsiteY3824" fmla="*/ 260119 h 2370204"/>
              <a:gd name="connsiteX3825" fmla="*/ 1887944 w 2397257"/>
              <a:gd name="connsiteY3825" fmla="*/ 258038 h 2370204"/>
              <a:gd name="connsiteX3826" fmla="*/ 1890546 w 2397257"/>
              <a:gd name="connsiteY3826" fmla="*/ 259079 h 2370204"/>
              <a:gd name="connsiteX3827" fmla="*/ 1887944 w 2397257"/>
              <a:gd name="connsiteY3827" fmla="*/ 260120 h 2370204"/>
              <a:gd name="connsiteX3828" fmla="*/ 1885342 w 2397257"/>
              <a:gd name="connsiteY3828" fmla="*/ 259079 h 2370204"/>
              <a:gd name="connsiteX3829" fmla="*/ 1887944 w 2397257"/>
              <a:gd name="connsiteY3829" fmla="*/ 258038 h 2370204"/>
              <a:gd name="connsiteX3830" fmla="*/ 1228803 w 2397257"/>
              <a:gd name="connsiteY3830" fmla="*/ 258038 h 2370204"/>
              <a:gd name="connsiteX3831" fmla="*/ 1237127 w 2397257"/>
              <a:gd name="connsiteY3831" fmla="*/ 266362 h 2370204"/>
              <a:gd name="connsiteX3832" fmla="*/ 1228803 w 2397257"/>
              <a:gd name="connsiteY3832" fmla="*/ 274686 h 2370204"/>
              <a:gd name="connsiteX3833" fmla="*/ 1220479 w 2397257"/>
              <a:gd name="connsiteY3833" fmla="*/ 266362 h 2370204"/>
              <a:gd name="connsiteX3834" fmla="*/ 1228803 w 2397257"/>
              <a:gd name="connsiteY3834" fmla="*/ 258038 h 2370204"/>
              <a:gd name="connsiteX3835" fmla="*/ 1160652 w 2397257"/>
              <a:gd name="connsiteY3835" fmla="*/ 258038 h 2370204"/>
              <a:gd name="connsiteX3836" fmla="*/ 1170537 w 2397257"/>
              <a:gd name="connsiteY3836" fmla="*/ 267923 h 2370204"/>
              <a:gd name="connsiteX3837" fmla="*/ 1160652 w 2397257"/>
              <a:gd name="connsiteY3837" fmla="*/ 277808 h 2370204"/>
              <a:gd name="connsiteX3838" fmla="*/ 1150767 w 2397257"/>
              <a:gd name="connsiteY3838" fmla="*/ 267923 h 2370204"/>
              <a:gd name="connsiteX3839" fmla="*/ 1160652 w 2397257"/>
              <a:gd name="connsiteY3839" fmla="*/ 258038 h 2370204"/>
              <a:gd name="connsiteX3840" fmla="*/ 647697 w 2397257"/>
              <a:gd name="connsiteY3840" fmla="*/ 258038 h 2370204"/>
              <a:gd name="connsiteX3841" fmla="*/ 651339 w 2397257"/>
              <a:gd name="connsiteY3841" fmla="*/ 260119 h 2370204"/>
              <a:gd name="connsiteX3842" fmla="*/ 647697 w 2397257"/>
              <a:gd name="connsiteY3842" fmla="*/ 262200 h 2370204"/>
              <a:gd name="connsiteX3843" fmla="*/ 644055 w 2397257"/>
              <a:gd name="connsiteY3843" fmla="*/ 260119 h 2370204"/>
              <a:gd name="connsiteX3844" fmla="*/ 647697 w 2397257"/>
              <a:gd name="connsiteY3844" fmla="*/ 258038 h 2370204"/>
              <a:gd name="connsiteX3845" fmla="*/ 1742276 w 2397257"/>
              <a:gd name="connsiteY3845" fmla="*/ 254917 h 2370204"/>
              <a:gd name="connsiteX3846" fmla="*/ 1744877 w 2397257"/>
              <a:gd name="connsiteY3846" fmla="*/ 256478 h 2370204"/>
              <a:gd name="connsiteX3847" fmla="*/ 1742276 w 2397257"/>
              <a:gd name="connsiteY3847" fmla="*/ 258039 h 2370204"/>
              <a:gd name="connsiteX3848" fmla="*/ 1739675 w 2397257"/>
              <a:gd name="connsiteY3848" fmla="*/ 256478 h 2370204"/>
              <a:gd name="connsiteX3849" fmla="*/ 1742276 w 2397257"/>
              <a:gd name="connsiteY3849" fmla="*/ 254917 h 2370204"/>
              <a:gd name="connsiteX3850" fmla="*/ 1525858 w 2397257"/>
              <a:gd name="connsiteY3850" fmla="*/ 240350 h 2370204"/>
              <a:gd name="connsiteX3851" fmla="*/ 1529500 w 2397257"/>
              <a:gd name="connsiteY3851" fmla="*/ 243992 h 2370204"/>
              <a:gd name="connsiteX3852" fmla="*/ 1525858 w 2397257"/>
              <a:gd name="connsiteY3852" fmla="*/ 247634 h 2370204"/>
              <a:gd name="connsiteX3853" fmla="*/ 1522216 w 2397257"/>
              <a:gd name="connsiteY3853" fmla="*/ 243992 h 2370204"/>
              <a:gd name="connsiteX3854" fmla="*/ 1525858 w 2397257"/>
              <a:gd name="connsiteY3854" fmla="*/ 240350 h 2370204"/>
              <a:gd name="connsiteX3855" fmla="*/ 865156 w 2397257"/>
              <a:gd name="connsiteY3855" fmla="*/ 238269 h 2370204"/>
              <a:gd name="connsiteX3856" fmla="*/ 874000 w 2397257"/>
              <a:gd name="connsiteY3856" fmla="*/ 246593 h 2370204"/>
              <a:gd name="connsiteX3857" fmla="*/ 865156 w 2397257"/>
              <a:gd name="connsiteY3857" fmla="*/ 254917 h 2370204"/>
              <a:gd name="connsiteX3858" fmla="*/ 856312 w 2397257"/>
              <a:gd name="connsiteY3858" fmla="*/ 246593 h 2370204"/>
              <a:gd name="connsiteX3859" fmla="*/ 865156 w 2397257"/>
              <a:gd name="connsiteY3859" fmla="*/ 238269 h 2370204"/>
              <a:gd name="connsiteX3860" fmla="*/ 414630 w 2397257"/>
              <a:gd name="connsiteY3860" fmla="*/ 233066 h 2370204"/>
              <a:gd name="connsiteX3861" fmla="*/ 418272 w 2397257"/>
              <a:gd name="connsiteY3861" fmla="*/ 236708 h 2370204"/>
              <a:gd name="connsiteX3862" fmla="*/ 414630 w 2397257"/>
              <a:gd name="connsiteY3862" fmla="*/ 240350 h 2370204"/>
              <a:gd name="connsiteX3863" fmla="*/ 410988 w 2397257"/>
              <a:gd name="connsiteY3863" fmla="*/ 236708 h 2370204"/>
              <a:gd name="connsiteX3864" fmla="*/ 414630 w 2397257"/>
              <a:gd name="connsiteY3864" fmla="*/ 233066 h 2370204"/>
              <a:gd name="connsiteX3865" fmla="*/ 707004 w 2397257"/>
              <a:gd name="connsiteY3865" fmla="*/ 225783 h 2370204"/>
              <a:gd name="connsiteX3866" fmla="*/ 710646 w 2397257"/>
              <a:gd name="connsiteY3866" fmla="*/ 229425 h 2370204"/>
              <a:gd name="connsiteX3867" fmla="*/ 707004 w 2397257"/>
              <a:gd name="connsiteY3867" fmla="*/ 233067 h 2370204"/>
              <a:gd name="connsiteX3868" fmla="*/ 703362 w 2397257"/>
              <a:gd name="connsiteY3868" fmla="*/ 229425 h 2370204"/>
              <a:gd name="connsiteX3869" fmla="*/ 707004 w 2397257"/>
              <a:gd name="connsiteY3869" fmla="*/ 225783 h 2370204"/>
              <a:gd name="connsiteX3870" fmla="*/ 1682969 w 2397257"/>
              <a:gd name="connsiteY3870" fmla="*/ 222662 h 2370204"/>
              <a:gd name="connsiteX3871" fmla="*/ 1685570 w 2397257"/>
              <a:gd name="connsiteY3871" fmla="*/ 225263 h 2370204"/>
              <a:gd name="connsiteX3872" fmla="*/ 1682969 w 2397257"/>
              <a:gd name="connsiteY3872" fmla="*/ 227864 h 2370204"/>
              <a:gd name="connsiteX3873" fmla="*/ 1680368 w 2397257"/>
              <a:gd name="connsiteY3873" fmla="*/ 225263 h 2370204"/>
              <a:gd name="connsiteX3874" fmla="*/ 1682969 w 2397257"/>
              <a:gd name="connsiteY3874" fmla="*/ 222662 h 2370204"/>
              <a:gd name="connsiteX3875" fmla="*/ 558216 w 2397257"/>
              <a:gd name="connsiteY3875" fmla="*/ 222661 h 2370204"/>
              <a:gd name="connsiteX3876" fmla="*/ 561858 w 2397257"/>
              <a:gd name="connsiteY3876" fmla="*/ 226303 h 2370204"/>
              <a:gd name="connsiteX3877" fmla="*/ 558216 w 2397257"/>
              <a:gd name="connsiteY3877" fmla="*/ 229945 h 2370204"/>
              <a:gd name="connsiteX3878" fmla="*/ 554574 w 2397257"/>
              <a:gd name="connsiteY3878" fmla="*/ 226303 h 2370204"/>
              <a:gd name="connsiteX3879" fmla="*/ 558216 w 2397257"/>
              <a:gd name="connsiteY3879" fmla="*/ 222661 h 2370204"/>
              <a:gd name="connsiteX3880" fmla="*/ 1460307 w 2397257"/>
              <a:gd name="connsiteY3880" fmla="*/ 220581 h 2370204"/>
              <a:gd name="connsiteX3881" fmla="*/ 1464989 w 2397257"/>
              <a:gd name="connsiteY3881" fmla="*/ 224223 h 2370204"/>
              <a:gd name="connsiteX3882" fmla="*/ 1460307 w 2397257"/>
              <a:gd name="connsiteY3882" fmla="*/ 227865 h 2370204"/>
              <a:gd name="connsiteX3883" fmla="*/ 1455625 w 2397257"/>
              <a:gd name="connsiteY3883" fmla="*/ 224223 h 2370204"/>
              <a:gd name="connsiteX3884" fmla="*/ 1460307 w 2397257"/>
              <a:gd name="connsiteY3884" fmla="*/ 220581 h 2370204"/>
              <a:gd name="connsiteX3885" fmla="*/ 1832278 w 2397257"/>
              <a:gd name="connsiteY3885" fmla="*/ 220580 h 2370204"/>
              <a:gd name="connsiteX3886" fmla="*/ 1833319 w 2397257"/>
              <a:gd name="connsiteY3886" fmla="*/ 223182 h 2370204"/>
              <a:gd name="connsiteX3887" fmla="*/ 1832278 w 2397257"/>
              <a:gd name="connsiteY3887" fmla="*/ 225784 h 2370204"/>
              <a:gd name="connsiteX3888" fmla="*/ 1831237 w 2397257"/>
              <a:gd name="connsiteY3888" fmla="*/ 223182 h 2370204"/>
              <a:gd name="connsiteX3889" fmla="*/ 1832278 w 2397257"/>
              <a:gd name="connsiteY3889" fmla="*/ 220580 h 2370204"/>
              <a:gd name="connsiteX3890" fmla="*/ 929665 w 2397257"/>
              <a:gd name="connsiteY3890" fmla="*/ 215378 h 2370204"/>
              <a:gd name="connsiteX3891" fmla="*/ 940590 w 2397257"/>
              <a:gd name="connsiteY3891" fmla="*/ 226823 h 2370204"/>
              <a:gd name="connsiteX3892" fmla="*/ 929665 w 2397257"/>
              <a:gd name="connsiteY3892" fmla="*/ 238268 h 2370204"/>
              <a:gd name="connsiteX3893" fmla="*/ 918740 w 2397257"/>
              <a:gd name="connsiteY3893" fmla="*/ 226823 h 2370204"/>
              <a:gd name="connsiteX3894" fmla="*/ 929665 w 2397257"/>
              <a:gd name="connsiteY3894" fmla="*/ 215378 h 2370204"/>
              <a:gd name="connsiteX3895" fmla="*/ 1394238 w 2397257"/>
              <a:gd name="connsiteY3895" fmla="*/ 208095 h 2370204"/>
              <a:gd name="connsiteX3896" fmla="*/ 1395279 w 2397257"/>
              <a:gd name="connsiteY3896" fmla="*/ 209136 h 2370204"/>
              <a:gd name="connsiteX3897" fmla="*/ 1394238 w 2397257"/>
              <a:gd name="connsiteY3897" fmla="*/ 210177 h 2370204"/>
              <a:gd name="connsiteX3898" fmla="*/ 1393197 w 2397257"/>
              <a:gd name="connsiteY3898" fmla="*/ 209136 h 2370204"/>
              <a:gd name="connsiteX3899" fmla="*/ 1394238 w 2397257"/>
              <a:gd name="connsiteY3899" fmla="*/ 208095 h 2370204"/>
              <a:gd name="connsiteX3900" fmla="*/ 995216 w 2397257"/>
              <a:gd name="connsiteY3900" fmla="*/ 200812 h 2370204"/>
              <a:gd name="connsiteX3901" fmla="*/ 1005101 w 2397257"/>
              <a:gd name="connsiteY3901" fmla="*/ 210697 h 2370204"/>
              <a:gd name="connsiteX3902" fmla="*/ 995216 w 2397257"/>
              <a:gd name="connsiteY3902" fmla="*/ 220582 h 2370204"/>
              <a:gd name="connsiteX3903" fmla="*/ 985331 w 2397257"/>
              <a:gd name="connsiteY3903" fmla="*/ 210697 h 2370204"/>
              <a:gd name="connsiteX3904" fmla="*/ 995216 w 2397257"/>
              <a:gd name="connsiteY3904" fmla="*/ 200812 h 2370204"/>
              <a:gd name="connsiteX3905" fmla="*/ 1621581 w 2397257"/>
              <a:gd name="connsiteY3905" fmla="*/ 197690 h 2370204"/>
              <a:gd name="connsiteX3906" fmla="*/ 1622101 w 2397257"/>
              <a:gd name="connsiteY3906" fmla="*/ 198210 h 2370204"/>
              <a:gd name="connsiteX3907" fmla="*/ 1621581 w 2397257"/>
              <a:gd name="connsiteY3907" fmla="*/ 198730 h 2370204"/>
              <a:gd name="connsiteX3908" fmla="*/ 1621061 w 2397257"/>
              <a:gd name="connsiteY3908" fmla="*/ 198210 h 2370204"/>
              <a:gd name="connsiteX3909" fmla="*/ 1621581 w 2397257"/>
              <a:gd name="connsiteY3909" fmla="*/ 197690 h 2370204"/>
              <a:gd name="connsiteX3910" fmla="*/ 1329207 w 2397257"/>
              <a:gd name="connsiteY3910" fmla="*/ 197690 h 2370204"/>
              <a:gd name="connsiteX3911" fmla="*/ 1331808 w 2397257"/>
              <a:gd name="connsiteY3911" fmla="*/ 199251 h 2370204"/>
              <a:gd name="connsiteX3912" fmla="*/ 1329207 w 2397257"/>
              <a:gd name="connsiteY3912" fmla="*/ 200812 h 2370204"/>
              <a:gd name="connsiteX3913" fmla="*/ 1326606 w 2397257"/>
              <a:gd name="connsiteY3913" fmla="*/ 199251 h 2370204"/>
              <a:gd name="connsiteX3914" fmla="*/ 1329207 w 2397257"/>
              <a:gd name="connsiteY3914" fmla="*/ 197690 h 2370204"/>
              <a:gd name="connsiteX3915" fmla="*/ 769952 w 2397257"/>
              <a:gd name="connsiteY3915" fmla="*/ 197690 h 2370204"/>
              <a:gd name="connsiteX3916" fmla="*/ 772033 w 2397257"/>
              <a:gd name="connsiteY3916" fmla="*/ 200291 h 2370204"/>
              <a:gd name="connsiteX3917" fmla="*/ 769952 w 2397257"/>
              <a:gd name="connsiteY3917" fmla="*/ 202892 h 2370204"/>
              <a:gd name="connsiteX3918" fmla="*/ 767871 w 2397257"/>
              <a:gd name="connsiteY3918" fmla="*/ 200291 h 2370204"/>
              <a:gd name="connsiteX3919" fmla="*/ 769952 w 2397257"/>
              <a:gd name="connsiteY3919" fmla="*/ 197690 h 2370204"/>
              <a:gd name="connsiteX3920" fmla="*/ 469255 w 2397257"/>
              <a:gd name="connsiteY3920" fmla="*/ 195609 h 2370204"/>
              <a:gd name="connsiteX3921" fmla="*/ 470296 w 2397257"/>
              <a:gd name="connsiteY3921" fmla="*/ 196650 h 2370204"/>
              <a:gd name="connsiteX3922" fmla="*/ 469255 w 2397257"/>
              <a:gd name="connsiteY3922" fmla="*/ 197691 h 2370204"/>
              <a:gd name="connsiteX3923" fmla="*/ 468214 w 2397257"/>
              <a:gd name="connsiteY3923" fmla="*/ 196650 h 2370204"/>
              <a:gd name="connsiteX3924" fmla="*/ 469255 w 2397257"/>
              <a:gd name="connsiteY3924" fmla="*/ 195609 h 2370204"/>
              <a:gd name="connsiteX3925" fmla="*/ 1262097 w 2397257"/>
              <a:gd name="connsiteY3925" fmla="*/ 190407 h 2370204"/>
              <a:gd name="connsiteX3926" fmla="*/ 1264178 w 2397257"/>
              <a:gd name="connsiteY3926" fmla="*/ 193008 h 2370204"/>
              <a:gd name="connsiteX3927" fmla="*/ 1262097 w 2397257"/>
              <a:gd name="connsiteY3927" fmla="*/ 195609 h 2370204"/>
              <a:gd name="connsiteX3928" fmla="*/ 1260016 w 2397257"/>
              <a:gd name="connsiteY3928" fmla="*/ 193008 h 2370204"/>
              <a:gd name="connsiteX3929" fmla="*/ 1262097 w 2397257"/>
              <a:gd name="connsiteY3929" fmla="*/ 190407 h 2370204"/>
              <a:gd name="connsiteX3930" fmla="*/ 1061806 w 2397257"/>
              <a:gd name="connsiteY3930" fmla="*/ 190407 h 2370204"/>
              <a:gd name="connsiteX3931" fmla="*/ 1071691 w 2397257"/>
              <a:gd name="connsiteY3931" fmla="*/ 200292 h 2370204"/>
              <a:gd name="connsiteX3932" fmla="*/ 1061806 w 2397257"/>
              <a:gd name="connsiteY3932" fmla="*/ 210177 h 2370204"/>
              <a:gd name="connsiteX3933" fmla="*/ 1051921 w 2397257"/>
              <a:gd name="connsiteY3933" fmla="*/ 200292 h 2370204"/>
              <a:gd name="connsiteX3934" fmla="*/ 1061806 w 2397257"/>
              <a:gd name="connsiteY3934" fmla="*/ 190407 h 2370204"/>
              <a:gd name="connsiteX3935" fmla="*/ 615442 w 2397257"/>
              <a:gd name="connsiteY3935" fmla="*/ 190407 h 2370204"/>
              <a:gd name="connsiteX3936" fmla="*/ 617003 w 2397257"/>
              <a:gd name="connsiteY3936" fmla="*/ 191968 h 2370204"/>
              <a:gd name="connsiteX3937" fmla="*/ 615442 w 2397257"/>
              <a:gd name="connsiteY3937" fmla="*/ 193529 h 2370204"/>
              <a:gd name="connsiteX3938" fmla="*/ 613881 w 2397257"/>
              <a:gd name="connsiteY3938" fmla="*/ 191968 h 2370204"/>
              <a:gd name="connsiteX3939" fmla="*/ 615442 w 2397257"/>
              <a:gd name="connsiteY3939" fmla="*/ 190407 h 2370204"/>
              <a:gd name="connsiteX3940" fmla="*/ 1195507 w 2397257"/>
              <a:gd name="connsiteY3940" fmla="*/ 186245 h 2370204"/>
              <a:gd name="connsiteX3941" fmla="*/ 1200709 w 2397257"/>
              <a:gd name="connsiteY3941" fmla="*/ 190927 h 2370204"/>
              <a:gd name="connsiteX3942" fmla="*/ 1195507 w 2397257"/>
              <a:gd name="connsiteY3942" fmla="*/ 195609 h 2370204"/>
              <a:gd name="connsiteX3943" fmla="*/ 1190304 w 2397257"/>
              <a:gd name="connsiteY3943" fmla="*/ 190927 h 2370204"/>
              <a:gd name="connsiteX3944" fmla="*/ 1195507 w 2397257"/>
              <a:gd name="connsiteY3944" fmla="*/ 186245 h 2370204"/>
              <a:gd name="connsiteX3945" fmla="*/ 1127355 w 2397257"/>
              <a:gd name="connsiteY3945" fmla="*/ 186245 h 2370204"/>
              <a:gd name="connsiteX3946" fmla="*/ 1136199 w 2397257"/>
              <a:gd name="connsiteY3946" fmla="*/ 193529 h 2370204"/>
              <a:gd name="connsiteX3947" fmla="*/ 1127355 w 2397257"/>
              <a:gd name="connsiteY3947" fmla="*/ 200813 h 2370204"/>
              <a:gd name="connsiteX3948" fmla="*/ 1118511 w 2397257"/>
              <a:gd name="connsiteY3948" fmla="*/ 193529 h 2370204"/>
              <a:gd name="connsiteX3949" fmla="*/ 1127355 w 2397257"/>
              <a:gd name="connsiteY3949" fmla="*/ 186245 h 2370204"/>
              <a:gd name="connsiteX3950" fmla="*/ 1557593 w 2397257"/>
              <a:gd name="connsiteY3950" fmla="*/ 173759 h 2370204"/>
              <a:gd name="connsiteX3951" fmla="*/ 1558634 w 2397257"/>
              <a:gd name="connsiteY3951" fmla="*/ 174800 h 2370204"/>
              <a:gd name="connsiteX3952" fmla="*/ 1557593 w 2397257"/>
              <a:gd name="connsiteY3952" fmla="*/ 175841 h 2370204"/>
              <a:gd name="connsiteX3953" fmla="*/ 1556552 w 2397257"/>
              <a:gd name="connsiteY3953" fmla="*/ 174800 h 2370204"/>
              <a:gd name="connsiteX3954" fmla="*/ 1557593 w 2397257"/>
              <a:gd name="connsiteY3954" fmla="*/ 173759 h 2370204"/>
              <a:gd name="connsiteX3955" fmla="*/ 831860 w 2397257"/>
              <a:gd name="connsiteY3955" fmla="*/ 173759 h 2370204"/>
              <a:gd name="connsiteX3956" fmla="*/ 836542 w 2397257"/>
              <a:gd name="connsiteY3956" fmla="*/ 178441 h 2370204"/>
              <a:gd name="connsiteX3957" fmla="*/ 831860 w 2397257"/>
              <a:gd name="connsiteY3957" fmla="*/ 183123 h 2370204"/>
              <a:gd name="connsiteX3958" fmla="*/ 827178 w 2397257"/>
              <a:gd name="connsiteY3958" fmla="*/ 178441 h 2370204"/>
              <a:gd name="connsiteX3959" fmla="*/ 831860 w 2397257"/>
              <a:gd name="connsiteY3959" fmla="*/ 173759 h 2370204"/>
              <a:gd name="connsiteX3960" fmla="*/ 674749 w 2397257"/>
              <a:gd name="connsiteY3960" fmla="*/ 161274 h 2370204"/>
              <a:gd name="connsiteX3961" fmla="*/ 676310 w 2397257"/>
              <a:gd name="connsiteY3961" fmla="*/ 162315 h 2370204"/>
              <a:gd name="connsiteX3962" fmla="*/ 674749 w 2397257"/>
              <a:gd name="connsiteY3962" fmla="*/ 163356 h 2370204"/>
              <a:gd name="connsiteX3963" fmla="*/ 673188 w 2397257"/>
              <a:gd name="connsiteY3963" fmla="*/ 162315 h 2370204"/>
              <a:gd name="connsiteX3964" fmla="*/ 674749 w 2397257"/>
              <a:gd name="connsiteY3964" fmla="*/ 161274 h 2370204"/>
              <a:gd name="connsiteX3965" fmla="*/ 1493603 w 2397257"/>
              <a:gd name="connsiteY3965" fmla="*/ 153990 h 2370204"/>
              <a:gd name="connsiteX3966" fmla="*/ 1495164 w 2397257"/>
              <a:gd name="connsiteY3966" fmla="*/ 155031 h 2370204"/>
              <a:gd name="connsiteX3967" fmla="*/ 1493603 w 2397257"/>
              <a:gd name="connsiteY3967" fmla="*/ 156072 h 2370204"/>
              <a:gd name="connsiteX3968" fmla="*/ 1492042 w 2397257"/>
              <a:gd name="connsiteY3968" fmla="*/ 155031 h 2370204"/>
              <a:gd name="connsiteX3969" fmla="*/ 1493603 w 2397257"/>
              <a:gd name="connsiteY3969" fmla="*/ 153990 h 2370204"/>
              <a:gd name="connsiteX3970" fmla="*/ 894809 w 2397257"/>
              <a:gd name="connsiteY3970" fmla="*/ 148788 h 2370204"/>
              <a:gd name="connsiteX3971" fmla="*/ 903133 w 2397257"/>
              <a:gd name="connsiteY3971" fmla="*/ 157632 h 2370204"/>
              <a:gd name="connsiteX3972" fmla="*/ 894809 w 2397257"/>
              <a:gd name="connsiteY3972" fmla="*/ 166476 h 2370204"/>
              <a:gd name="connsiteX3973" fmla="*/ 886485 w 2397257"/>
              <a:gd name="connsiteY3973" fmla="*/ 157632 h 2370204"/>
              <a:gd name="connsiteX3974" fmla="*/ 894809 w 2397257"/>
              <a:gd name="connsiteY3974" fmla="*/ 148788 h 2370204"/>
              <a:gd name="connsiteX3975" fmla="*/ 1428053 w 2397257"/>
              <a:gd name="connsiteY3975" fmla="*/ 138384 h 2370204"/>
              <a:gd name="connsiteX3976" fmla="*/ 1430654 w 2397257"/>
              <a:gd name="connsiteY3976" fmla="*/ 139944 h 2370204"/>
              <a:gd name="connsiteX3977" fmla="*/ 1428053 w 2397257"/>
              <a:gd name="connsiteY3977" fmla="*/ 141505 h 2370204"/>
              <a:gd name="connsiteX3978" fmla="*/ 1425452 w 2397257"/>
              <a:gd name="connsiteY3978" fmla="*/ 139944 h 2370204"/>
              <a:gd name="connsiteX3979" fmla="*/ 1428053 w 2397257"/>
              <a:gd name="connsiteY3979" fmla="*/ 138384 h 2370204"/>
              <a:gd name="connsiteX3980" fmla="*/ 960359 w 2397257"/>
              <a:gd name="connsiteY3980" fmla="*/ 131101 h 2370204"/>
              <a:gd name="connsiteX3981" fmla="*/ 970764 w 2397257"/>
              <a:gd name="connsiteY3981" fmla="*/ 140985 h 2370204"/>
              <a:gd name="connsiteX3982" fmla="*/ 960359 w 2397257"/>
              <a:gd name="connsiteY3982" fmla="*/ 150870 h 2370204"/>
              <a:gd name="connsiteX3983" fmla="*/ 949954 w 2397257"/>
              <a:gd name="connsiteY3983" fmla="*/ 140985 h 2370204"/>
              <a:gd name="connsiteX3984" fmla="*/ 960359 w 2397257"/>
              <a:gd name="connsiteY3984" fmla="*/ 131101 h 2370204"/>
              <a:gd name="connsiteX3985" fmla="*/ 1362503 w 2397257"/>
              <a:gd name="connsiteY3985" fmla="*/ 125899 h 2370204"/>
              <a:gd name="connsiteX3986" fmla="*/ 1364064 w 2397257"/>
              <a:gd name="connsiteY3986" fmla="*/ 127460 h 2370204"/>
              <a:gd name="connsiteX3987" fmla="*/ 1362503 w 2397257"/>
              <a:gd name="connsiteY3987" fmla="*/ 129021 h 2370204"/>
              <a:gd name="connsiteX3988" fmla="*/ 1360942 w 2397257"/>
              <a:gd name="connsiteY3988" fmla="*/ 127460 h 2370204"/>
              <a:gd name="connsiteX3989" fmla="*/ 1362503 w 2397257"/>
              <a:gd name="connsiteY3989" fmla="*/ 125899 h 2370204"/>
              <a:gd name="connsiteX3990" fmla="*/ 1026950 w 2397257"/>
              <a:gd name="connsiteY3990" fmla="*/ 121737 h 2370204"/>
              <a:gd name="connsiteX3991" fmla="*/ 1034234 w 2397257"/>
              <a:gd name="connsiteY3991" fmla="*/ 129021 h 2370204"/>
              <a:gd name="connsiteX3992" fmla="*/ 1026950 w 2397257"/>
              <a:gd name="connsiteY3992" fmla="*/ 136305 h 2370204"/>
              <a:gd name="connsiteX3993" fmla="*/ 1019666 w 2397257"/>
              <a:gd name="connsiteY3993" fmla="*/ 129021 h 2370204"/>
              <a:gd name="connsiteX3994" fmla="*/ 1026950 w 2397257"/>
              <a:gd name="connsiteY3994" fmla="*/ 121737 h 2370204"/>
              <a:gd name="connsiteX3995" fmla="*/ 1295393 w 2397257"/>
              <a:gd name="connsiteY3995" fmla="*/ 118615 h 2370204"/>
              <a:gd name="connsiteX3996" fmla="*/ 1296434 w 2397257"/>
              <a:gd name="connsiteY3996" fmla="*/ 120176 h 2370204"/>
              <a:gd name="connsiteX3997" fmla="*/ 1295393 w 2397257"/>
              <a:gd name="connsiteY3997" fmla="*/ 121737 h 2370204"/>
              <a:gd name="connsiteX3998" fmla="*/ 1294352 w 2397257"/>
              <a:gd name="connsiteY3998" fmla="*/ 120176 h 2370204"/>
              <a:gd name="connsiteX3999" fmla="*/ 1295393 w 2397257"/>
              <a:gd name="connsiteY3999" fmla="*/ 118615 h 2370204"/>
              <a:gd name="connsiteX4000" fmla="*/ 1092500 w 2397257"/>
              <a:gd name="connsiteY4000" fmla="*/ 114453 h 2370204"/>
              <a:gd name="connsiteX4001" fmla="*/ 1098743 w 2397257"/>
              <a:gd name="connsiteY4001" fmla="*/ 120176 h 2370204"/>
              <a:gd name="connsiteX4002" fmla="*/ 1092500 w 2397257"/>
              <a:gd name="connsiteY4002" fmla="*/ 125899 h 2370204"/>
              <a:gd name="connsiteX4003" fmla="*/ 1086257 w 2397257"/>
              <a:gd name="connsiteY4003" fmla="*/ 120176 h 2370204"/>
              <a:gd name="connsiteX4004" fmla="*/ 1092500 w 2397257"/>
              <a:gd name="connsiteY4004" fmla="*/ 114453 h 2370204"/>
              <a:gd name="connsiteX4005" fmla="*/ 1228802 w 2397257"/>
              <a:gd name="connsiteY4005" fmla="*/ 111332 h 2370204"/>
              <a:gd name="connsiteX4006" fmla="*/ 1232964 w 2397257"/>
              <a:gd name="connsiteY4006" fmla="*/ 114974 h 2370204"/>
              <a:gd name="connsiteX4007" fmla="*/ 1228802 w 2397257"/>
              <a:gd name="connsiteY4007" fmla="*/ 118616 h 2370204"/>
              <a:gd name="connsiteX4008" fmla="*/ 1224640 w 2397257"/>
              <a:gd name="connsiteY4008" fmla="*/ 114974 h 2370204"/>
              <a:gd name="connsiteX4009" fmla="*/ 1228802 w 2397257"/>
              <a:gd name="connsiteY4009" fmla="*/ 111332 h 2370204"/>
              <a:gd name="connsiteX4010" fmla="*/ 1160651 w 2397257"/>
              <a:gd name="connsiteY4010" fmla="*/ 109251 h 2370204"/>
              <a:gd name="connsiteX4011" fmla="*/ 1168455 w 2397257"/>
              <a:gd name="connsiteY4011" fmla="*/ 116535 h 2370204"/>
              <a:gd name="connsiteX4012" fmla="*/ 1160651 w 2397257"/>
              <a:gd name="connsiteY4012" fmla="*/ 123819 h 2370204"/>
              <a:gd name="connsiteX4013" fmla="*/ 1152847 w 2397257"/>
              <a:gd name="connsiteY4013" fmla="*/ 116535 h 2370204"/>
              <a:gd name="connsiteX4014" fmla="*/ 1160651 w 2397257"/>
              <a:gd name="connsiteY4014" fmla="*/ 109251 h 2370204"/>
              <a:gd name="connsiteX4015" fmla="*/ 799606 w 2397257"/>
              <a:gd name="connsiteY4015" fmla="*/ 106129 h 2370204"/>
              <a:gd name="connsiteX4016" fmla="*/ 802208 w 2397257"/>
              <a:gd name="connsiteY4016" fmla="*/ 108731 h 2370204"/>
              <a:gd name="connsiteX4017" fmla="*/ 799606 w 2397257"/>
              <a:gd name="connsiteY4017" fmla="*/ 111333 h 2370204"/>
              <a:gd name="connsiteX4018" fmla="*/ 797004 w 2397257"/>
              <a:gd name="connsiteY4018" fmla="*/ 108731 h 2370204"/>
              <a:gd name="connsiteX4019" fmla="*/ 799606 w 2397257"/>
              <a:gd name="connsiteY4019" fmla="*/ 106129 h 2370204"/>
              <a:gd name="connsiteX4020" fmla="*/ 863075 w 2397257"/>
              <a:gd name="connsiteY4020" fmla="*/ 86360 h 2370204"/>
              <a:gd name="connsiteX4021" fmla="*/ 866717 w 2397257"/>
              <a:gd name="connsiteY4021" fmla="*/ 88962 h 2370204"/>
              <a:gd name="connsiteX4022" fmla="*/ 863075 w 2397257"/>
              <a:gd name="connsiteY4022" fmla="*/ 91564 h 2370204"/>
              <a:gd name="connsiteX4023" fmla="*/ 859433 w 2397257"/>
              <a:gd name="connsiteY4023" fmla="*/ 88962 h 2370204"/>
              <a:gd name="connsiteX4024" fmla="*/ 863075 w 2397257"/>
              <a:gd name="connsiteY4024" fmla="*/ 86360 h 2370204"/>
              <a:gd name="connsiteX4025" fmla="*/ 1461349 w 2397257"/>
              <a:gd name="connsiteY4025" fmla="*/ 69713 h 2370204"/>
              <a:gd name="connsiteX4026" fmla="*/ 1462910 w 2397257"/>
              <a:gd name="connsiteY4026" fmla="*/ 70753 h 2370204"/>
              <a:gd name="connsiteX4027" fmla="*/ 1461349 w 2397257"/>
              <a:gd name="connsiteY4027" fmla="*/ 71794 h 2370204"/>
              <a:gd name="connsiteX4028" fmla="*/ 1459788 w 2397257"/>
              <a:gd name="connsiteY4028" fmla="*/ 70753 h 2370204"/>
              <a:gd name="connsiteX4029" fmla="*/ 1461349 w 2397257"/>
              <a:gd name="connsiteY4029" fmla="*/ 69713 h 2370204"/>
              <a:gd name="connsiteX4030" fmla="*/ 928105 w 2397257"/>
              <a:gd name="connsiteY4030" fmla="*/ 66591 h 2370204"/>
              <a:gd name="connsiteX4031" fmla="*/ 933308 w 2397257"/>
              <a:gd name="connsiteY4031" fmla="*/ 71794 h 2370204"/>
              <a:gd name="connsiteX4032" fmla="*/ 928105 w 2397257"/>
              <a:gd name="connsiteY4032" fmla="*/ 76996 h 2370204"/>
              <a:gd name="connsiteX4033" fmla="*/ 922902 w 2397257"/>
              <a:gd name="connsiteY4033" fmla="*/ 71794 h 2370204"/>
              <a:gd name="connsiteX4034" fmla="*/ 928105 w 2397257"/>
              <a:gd name="connsiteY4034" fmla="*/ 66591 h 2370204"/>
              <a:gd name="connsiteX4035" fmla="*/ 703883 w 2397257"/>
              <a:gd name="connsiteY4035" fmla="*/ 66590 h 2370204"/>
              <a:gd name="connsiteX4036" fmla="*/ 704404 w 2397257"/>
              <a:gd name="connsiteY4036" fmla="*/ 67111 h 2370204"/>
              <a:gd name="connsiteX4037" fmla="*/ 703883 w 2397257"/>
              <a:gd name="connsiteY4037" fmla="*/ 67632 h 2370204"/>
              <a:gd name="connsiteX4038" fmla="*/ 703362 w 2397257"/>
              <a:gd name="connsiteY4038" fmla="*/ 67111 h 2370204"/>
              <a:gd name="connsiteX4039" fmla="*/ 703883 w 2397257"/>
              <a:gd name="connsiteY4039" fmla="*/ 66590 h 2370204"/>
              <a:gd name="connsiteX4040" fmla="*/ 992614 w 2397257"/>
              <a:gd name="connsiteY4040" fmla="*/ 57227 h 2370204"/>
              <a:gd name="connsiteX4041" fmla="*/ 994695 w 2397257"/>
              <a:gd name="connsiteY4041" fmla="*/ 59829 h 2370204"/>
              <a:gd name="connsiteX4042" fmla="*/ 992614 w 2397257"/>
              <a:gd name="connsiteY4042" fmla="*/ 62431 h 2370204"/>
              <a:gd name="connsiteX4043" fmla="*/ 990533 w 2397257"/>
              <a:gd name="connsiteY4043" fmla="*/ 59829 h 2370204"/>
              <a:gd name="connsiteX4044" fmla="*/ 992614 w 2397257"/>
              <a:gd name="connsiteY4044" fmla="*/ 57227 h 2370204"/>
              <a:gd name="connsiteX4045" fmla="*/ 1327648 w 2397257"/>
              <a:gd name="connsiteY4045" fmla="*/ 46821 h 2370204"/>
              <a:gd name="connsiteX4046" fmla="*/ 1328689 w 2397257"/>
              <a:gd name="connsiteY4046" fmla="*/ 48383 h 2370204"/>
              <a:gd name="connsiteX4047" fmla="*/ 1327648 w 2397257"/>
              <a:gd name="connsiteY4047" fmla="*/ 49943 h 2370204"/>
              <a:gd name="connsiteX4048" fmla="*/ 1326607 w 2397257"/>
              <a:gd name="connsiteY4048" fmla="*/ 48383 h 2370204"/>
              <a:gd name="connsiteX4049" fmla="*/ 1327648 w 2397257"/>
              <a:gd name="connsiteY4049" fmla="*/ 46821 h 2370204"/>
              <a:gd name="connsiteX4050" fmla="*/ 1059204 w 2397257"/>
              <a:gd name="connsiteY4050" fmla="*/ 46821 h 2370204"/>
              <a:gd name="connsiteX4051" fmla="*/ 1061285 w 2397257"/>
              <a:gd name="connsiteY4051" fmla="*/ 49423 h 2370204"/>
              <a:gd name="connsiteX4052" fmla="*/ 1059204 w 2397257"/>
              <a:gd name="connsiteY4052" fmla="*/ 52026 h 2370204"/>
              <a:gd name="connsiteX4053" fmla="*/ 1057123 w 2397257"/>
              <a:gd name="connsiteY4053" fmla="*/ 49423 h 2370204"/>
              <a:gd name="connsiteX4054" fmla="*/ 1059204 w 2397257"/>
              <a:gd name="connsiteY4054" fmla="*/ 46821 h 2370204"/>
              <a:gd name="connsiteX4055" fmla="*/ 1261057 w 2397257"/>
              <a:gd name="connsiteY4055" fmla="*/ 42661 h 2370204"/>
              <a:gd name="connsiteX4056" fmla="*/ 1262098 w 2397257"/>
              <a:gd name="connsiteY4056" fmla="*/ 43701 h 2370204"/>
              <a:gd name="connsiteX4057" fmla="*/ 1261057 w 2397257"/>
              <a:gd name="connsiteY4057" fmla="*/ 44742 h 2370204"/>
              <a:gd name="connsiteX4058" fmla="*/ 1260016 w 2397257"/>
              <a:gd name="connsiteY4058" fmla="*/ 43701 h 2370204"/>
              <a:gd name="connsiteX4059" fmla="*/ 1261057 w 2397257"/>
              <a:gd name="connsiteY4059" fmla="*/ 42661 h 2370204"/>
              <a:gd name="connsiteX4060" fmla="*/ 1193946 w 2397257"/>
              <a:gd name="connsiteY4060" fmla="*/ 39539 h 2370204"/>
              <a:gd name="connsiteX4061" fmla="*/ 1195507 w 2397257"/>
              <a:gd name="connsiteY4061" fmla="*/ 41099 h 2370204"/>
              <a:gd name="connsiteX4062" fmla="*/ 1193946 w 2397257"/>
              <a:gd name="connsiteY4062" fmla="*/ 42661 h 2370204"/>
              <a:gd name="connsiteX4063" fmla="*/ 1192385 w 2397257"/>
              <a:gd name="connsiteY4063" fmla="*/ 41099 h 2370204"/>
              <a:gd name="connsiteX4064" fmla="*/ 1193946 w 2397257"/>
              <a:gd name="connsiteY4064" fmla="*/ 39539 h 2370204"/>
              <a:gd name="connsiteX4065" fmla="*/ 1126316 w 2397257"/>
              <a:gd name="connsiteY4065" fmla="*/ 39539 h 2370204"/>
              <a:gd name="connsiteX4066" fmla="*/ 1128918 w 2397257"/>
              <a:gd name="connsiteY4066" fmla="*/ 43181 h 2370204"/>
              <a:gd name="connsiteX4067" fmla="*/ 1126316 w 2397257"/>
              <a:gd name="connsiteY4067" fmla="*/ 46823 h 2370204"/>
              <a:gd name="connsiteX4068" fmla="*/ 1123714 w 2397257"/>
              <a:gd name="connsiteY4068" fmla="*/ 43181 h 2370204"/>
              <a:gd name="connsiteX4069" fmla="*/ 1126316 w 2397257"/>
              <a:gd name="connsiteY4069" fmla="*/ 39539 h 2370204"/>
              <a:gd name="connsiteX4070" fmla="*/ 830300 w 2397257"/>
              <a:gd name="connsiteY4070" fmla="*/ 19769 h 2370204"/>
              <a:gd name="connsiteX4071" fmla="*/ 831341 w 2397257"/>
              <a:gd name="connsiteY4071" fmla="*/ 21330 h 2370204"/>
              <a:gd name="connsiteX4072" fmla="*/ 830300 w 2397257"/>
              <a:gd name="connsiteY4072" fmla="*/ 22891 h 2370204"/>
              <a:gd name="connsiteX4073" fmla="*/ 829259 w 2397257"/>
              <a:gd name="connsiteY4073" fmla="*/ 21330 h 2370204"/>
              <a:gd name="connsiteX4074" fmla="*/ 830300 w 2397257"/>
              <a:gd name="connsiteY4074" fmla="*/ 19769 h 2370204"/>
              <a:gd name="connsiteX4075" fmla="*/ 894810 w 2397257"/>
              <a:gd name="connsiteY4075" fmla="*/ 0 h 2370204"/>
              <a:gd name="connsiteX4076" fmla="*/ 895851 w 2397257"/>
              <a:gd name="connsiteY4076" fmla="*/ 2602 h 2370204"/>
              <a:gd name="connsiteX4077" fmla="*/ 894810 w 2397257"/>
              <a:gd name="connsiteY4077" fmla="*/ 5204 h 2370204"/>
              <a:gd name="connsiteX4078" fmla="*/ 893769 w 2397257"/>
              <a:gd name="connsiteY4078" fmla="*/ 2602 h 2370204"/>
              <a:gd name="connsiteX4079" fmla="*/ 894810 w 2397257"/>
              <a:gd name="connsiteY4079" fmla="*/ 0 h 2370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</a:cxnLst>
            <a:rect l="l" t="t" r="r" b="b"/>
            <a:pathLst>
              <a:path w="2397257" h="2370204">
                <a:moveTo>
                  <a:pt x="1784937" y="2369162"/>
                </a:moveTo>
                <a:cubicBezTo>
                  <a:pt x="1785225" y="2369162"/>
                  <a:pt x="1785458" y="2369395"/>
                  <a:pt x="1785458" y="2369683"/>
                </a:cubicBezTo>
                <a:cubicBezTo>
                  <a:pt x="1785458" y="2369971"/>
                  <a:pt x="1785225" y="2370204"/>
                  <a:pt x="1784937" y="2370204"/>
                </a:cubicBezTo>
                <a:cubicBezTo>
                  <a:pt x="1784649" y="2370204"/>
                  <a:pt x="1784416" y="2369971"/>
                  <a:pt x="1784416" y="2369683"/>
                </a:cubicBezTo>
                <a:cubicBezTo>
                  <a:pt x="1784416" y="2369395"/>
                  <a:pt x="1784649" y="2369162"/>
                  <a:pt x="1784937" y="2369162"/>
                </a:cubicBezTo>
                <a:close/>
                <a:moveTo>
                  <a:pt x="1202790" y="2360839"/>
                </a:moveTo>
                <a:cubicBezTo>
                  <a:pt x="1203939" y="2360839"/>
                  <a:pt x="1204871" y="2361538"/>
                  <a:pt x="1204871" y="2362400"/>
                </a:cubicBezTo>
                <a:cubicBezTo>
                  <a:pt x="1204871" y="2363262"/>
                  <a:pt x="1203939" y="2363961"/>
                  <a:pt x="1202790" y="2363961"/>
                </a:cubicBezTo>
                <a:cubicBezTo>
                  <a:pt x="1201641" y="2363961"/>
                  <a:pt x="1200709" y="2363262"/>
                  <a:pt x="1200709" y="2362400"/>
                </a:cubicBezTo>
                <a:cubicBezTo>
                  <a:pt x="1200709" y="2361538"/>
                  <a:pt x="1201641" y="2360839"/>
                  <a:pt x="1202790" y="2360839"/>
                </a:cubicBezTo>
                <a:close/>
                <a:moveTo>
                  <a:pt x="1269901" y="2358758"/>
                </a:moveTo>
                <a:cubicBezTo>
                  <a:pt x="1271338" y="2358758"/>
                  <a:pt x="1272503" y="2359224"/>
                  <a:pt x="1272503" y="2359799"/>
                </a:cubicBezTo>
                <a:cubicBezTo>
                  <a:pt x="1272503" y="2360374"/>
                  <a:pt x="1271338" y="2360840"/>
                  <a:pt x="1269901" y="2360840"/>
                </a:cubicBezTo>
                <a:cubicBezTo>
                  <a:pt x="1268464" y="2360840"/>
                  <a:pt x="1267299" y="2360374"/>
                  <a:pt x="1267299" y="2359799"/>
                </a:cubicBezTo>
                <a:cubicBezTo>
                  <a:pt x="1267299" y="2359224"/>
                  <a:pt x="1268464" y="2358758"/>
                  <a:pt x="1269901" y="2358758"/>
                </a:cubicBezTo>
                <a:close/>
                <a:moveTo>
                  <a:pt x="1135679" y="2358758"/>
                </a:moveTo>
                <a:cubicBezTo>
                  <a:pt x="1137115" y="2358758"/>
                  <a:pt x="1138280" y="2359224"/>
                  <a:pt x="1138280" y="2359799"/>
                </a:cubicBezTo>
                <a:cubicBezTo>
                  <a:pt x="1138280" y="2360374"/>
                  <a:pt x="1137115" y="2360840"/>
                  <a:pt x="1135679" y="2360840"/>
                </a:cubicBezTo>
                <a:cubicBezTo>
                  <a:pt x="1134243" y="2360840"/>
                  <a:pt x="1133078" y="2360374"/>
                  <a:pt x="1133078" y="2359799"/>
                </a:cubicBezTo>
                <a:cubicBezTo>
                  <a:pt x="1133078" y="2359224"/>
                  <a:pt x="1134243" y="2358758"/>
                  <a:pt x="1135679" y="2358758"/>
                </a:cubicBezTo>
                <a:close/>
                <a:moveTo>
                  <a:pt x="1337532" y="2353555"/>
                </a:moveTo>
                <a:cubicBezTo>
                  <a:pt x="1338394" y="2353555"/>
                  <a:pt x="1339093" y="2354254"/>
                  <a:pt x="1339093" y="2355116"/>
                </a:cubicBezTo>
                <a:cubicBezTo>
                  <a:pt x="1339093" y="2355978"/>
                  <a:pt x="1338394" y="2356677"/>
                  <a:pt x="1337532" y="2356677"/>
                </a:cubicBezTo>
                <a:cubicBezTo>
                  <a:pt x="1336670" y="2356677"/>
                  <a:pt x="1335971" y="2355978"/>
                  <a:pt x="1335971" y="2355116"/>
                </a:cubicBezTo>
                <a:cubicBezTo>
                  <a:pt x="1335971" y="2354254"/>
                  <a:pt x="1336670" y="2353555"/>
                  <a:pt x="1337532" y="2353555"/>
                </a:cubicBezTo>
                <a:close/>
                <a:moveTo>
                  <a:pt x="1661120" y="2344191"/>
                </a:moveTo>
                <a:cubicBezTo>
                  <a:pt x="1661408" y="2344191"/>
                  <a:pt x="1661641" y="2344424"/>
                  <a:pt x="1661641" y="2344712"/>
                </a:cubicBezTo>
                <a:cubicBezTo>
                  <a:pt x="1661641" y="2345000"/>
                  <a:pt x="1661408" y="2345233"/>
                  <a:pt x="1661120" y="2345233"/>
                </a:cubicBezTo>
                <a:cubicBezTo>
                  <a:pt x="1660832" y="2345233"/>
                  <a:pt x="1660599" y="2345000"/>
                  <a:pt x="1660599" y="2344712"/>
                </a:cubicBezTo>
                <a:cubicBezTo>
                  <a:pt x="1660599" y="2344424"/>
                  <a:pt x="1660832" y="2344191"/>
                  <a:pt x="1661120" y="2344191"/>
                </a:cubicBezTo>
                <a:close/>
                <a:moveTo>
                  <a:pt x="1402041" y="2341069"/>
                </a:moveTo>
                <a:cubicBezTo>
                  <a:pt x="1402903" y="2341069"/>
                  <a:pt x="1403602" y="2341768"/>
                  <a:pt x="1403602" y="2342630"/>
                </a:cubicBezTo>
                <a:cubicBezTo>
                  <a:pt x="1403602" y="2343492"/>
                  <a:pt x="1402903" y="2344191"/>
                  <a:pt x="1402041" y="2344191"/>
                </a:cubicBezTo>
                <a:cubicBezTo>
                  <a:pt x="1401179" y="2344191"/>
                  <a:pt x="1400480" y="2343492"/>
                  <a:pt x="1400480" y="2342630"/>
                </a:cubicBezTo>
                <a:cubicBezTo>
                  <a:pt x="1400480" y="2341768"/>
                  <a:pt x="1401179" y="2341069"/>
                  <a:pt x="1402041" y="2341069"/>
                </a:cubicBezTo>
                <a:close/>
                <a:moveTo>
                  <a:pt x="1844244" y="2336907"/>
                </a:moveTo>
                <a:cubicBezTo>
                  <a:pt x="1844532" y="2336907"/>
                  <a:pt x="1844765" y="2337140"/>
                  <a:pt x="1844765" y="2337428"/>
                </a:cubicBezTo>
                <a:cubicBezTo>
                  <a:pt x="1844765" y="2337716"/>
                  <a:pt x="1844532" y="2337949"/>
                  <a:pt x="1844244" y="2337949"/>
                </a:cubicBezTo>
                <a:cubicBezTo>
                  <a:pt x="1843956" y="2337949"/>
                  <a:pt x="1843723" y="2337716"/>
                  <a:pt x="1843723" y="2337428"/>
                </a:cubicBezTo>
                <a:cubicBezTo>
                  <a:pt x="1843723" y="2337140"/>
                  <a:pt x="1843956" y="2336907"/>
                  <a:pt x="1844244" y="2336907"/>
                </a:cubicBezTo>
                <a:close/>
                <a:moveTo>
                  <a:pt x="1468632" y="2328583"/>
                </a:moveTo>
                <a:cubicBezTo>
                  <a:pt x="1469494" y="2328583"/>
                  <a:pt x="1470193" y="2329282"/>
                  <a:pt x="1470193" y="2330144"/>
                </a:cubicBezTo>
                <a:cubicBezTo>
                  <a:pt x="1470193" y="2331006"/>
                  <a:pt x="1469494" y="2331705"/>
                  <a:pt x="1468632" y="2331705"/>
                </a:cubicBezTo>
                <a:cubicBezTo>
                  <a:pt x="1467770" y="2331705"/>
                  <a:pt x="1467071" y="2331006"/>
                  <a:pt x="1467071" y="2330144"/>
                </a:cubicBezTo>
                <a:cubicBezTo>
                  <a:pt x="1467071" y="2329282"/>
                  <a:pt x="1467770" y="2328583"/>
                  <a:pt x="1468632" y="2328583"/>
                </a:cubicBezTo>
                <a:close/>
                <a:moveTo>
                  <a:pt x="1722509" y="2317139"/>
                </a:moveTo>
                <a:cubicBezTo>
                  <a:pt x="1722797" y="2317139"/>
                  <a:pt x="1723030" y="2317372"/>
                  <a:pt x="1723030" y="2317660"/>
                </a:cubicBezTo>
                <a:cubicBezTo>
                  <a:pt x="1723030" y="2317948"/>
                  <a:pt x="1722797" y="2318181"/>
                  <a:pt x="1722509" y="2318181"/>
                </a:cubicBezTo>
                <a:cubicBezTo>
                  <a:pt x="1722221" y="2318181"/>
                  <a:pt x="1721988" y="2317948"/>
                  <a:pt x="1721988" y="2317660"/>
                </a:cubicBezTo>
                <a:cubicBezTo>
                  <a:pt x="1721988" y="2317372"/>
                  <a:pt x="1722221" y="2317139"/>
                  <a:pt x="1722509" y="2317139"/>
                </a:cubicBezTo>
                <a:close/>
                <a:moveTo>
                  <a:pt x="1533141" y="2308815"/>
                </a:moveTo>
                <a:cubicBezTo>
                  <a:pt x="1534003" y="2308815"/>
                  <a:pt x="1534702" y="2309514"/>
                  <a:pt x="1534702" y="2310376"/>
                </a:cubicBezTo>
                <a:cubicBezTo>
                  <a:pt x="1534702" y="2311238"/>
                  <a:pt x="1534003" y="2311937"/>
                  <a:pt x="1533141" y="2311937"/>
                </a:cubicBezTo>
                <a:cubicBezTo>
                  <a:pt x="1532279" y="2311937"/>
                  <a:pt x="1531580" y="2311238"/>
                  <a:pt x="1531580" y="2310376"/>
                </a:cubicBezTo>
                <a:cubicBezTo>
                  <a:pt x="1531580" y="2309514"/>
                  <a:pt x="1532279" y="2308815"/>
                  <a:pt x="1533141" y="2308815"/>
                </a:cubicBezTo>
                <a:close/>
                <a:moveTo>
                  <a:pt x="1596090" y="2286965"/>
                </a:moveTo>
                <a:cubicBezTo>
                  <a:pt x="1597239" y="2286965"/>
                  <a:pt x="1598171" y="2288130"/>
                  <a:pt x="1598171" y="2289566"/>
                </a:cubicBezTo>
                <a:cubicBezTo>
                  <a:pt x="1598171" y="2291002"/>
                  <a:pt x="1597239" y="2292167"/>
                  <a:pt x="1596090" y="2292167"/>
                </a:cubicBezTo>
                <a:cubicBezTo>
                  <a:pt x="1594941" y="2292167"/>
                  <a:pt x="1594009" y="2291002"/>
                  <a:pt x="1594009" y="2289566"/>
                </a:cubicBezTo>
                <a:cubicBezTo>
                  <a:pt x="1594009" y="2288130"/>
                  <a:pt x="1594941" y="2286965"/>
                  <a:pt x="1596090" y="2286965"/>
                </a:cubicBezTo>
                <a:close/>
                <a:moveTo>
                  <a:pt x="1202791" y="2281763"/>
                </a:moveTo>
                <a:cubicBezTo>
                  <a:pt x="1205665" y="2281763"/>
                  <a:pt x="1207994" y="2284092"/>
                  <a:pt x="1207994" y="2286966"/>
                </a:cubicBezTo>
                <a:cubicBezTo>
                  <a:pt x="1207994" y="2289840"/>
                  <a:pt x="1205665" y="2292169"/>
                  <a:pt x="1202791" y="2292169"/>
                </a:cubicBezTo>
                <a:cubicBezTo>
                  <a:pt x="1199917" y="2292169"/>
                  <a:pt x="1197588" y="2289840"/>
                  <a:pt x="1197588" y="2286966"/>
                </a:cubicBezTo>
                <a:cubicBezTo>
                  <a:pt x="1197588" y="2284092"/>
                  <a:pt x="1199917" y="2281763"/>
                  <a:pt x="1202791" y="2281763"/>
                </a:cubicBezTo>
                <a:close/>
                <a:moveTo>
                  <a:pt x="1269381" y="2281762"/>
                </a:moveTo>
                <a:cubicBezTo>
                  <a:pt x="1272253" y="2281762"/>
                  <a:pt x="1274583" y="2283393"/>
                  <a:pt x="1274583" y="2285404"/>
                </a:cubicBezTo>
                <a:cubicBezTo>
                  <a:pt x="1274583" y="2287416"/>
                  <a:pt x="1272253" y="2289046"/>
                  <a:pt x="1269381" y="2289046"/>
                </a:cubicBezTo>
                <a:cubicBezTo>
                  <a:pt x="1266508" y="2289046"/>
                  <a:pt x="1264178" y="2287416"/>
                  <a:pt x="1264178" y="2285404"/>
                </a:cubicBezTo>
                <a:cubicBezTo>
                  <a:pt x="1264178" y="2283393"/>
                  <a:pt x="1266508" y="2281762"/>
                  <a:pt x="1269381" y="2281762"/>
                </a:cubicBezTo>
                <a:close/>
                <a:moveTo>
                  <a:pt x="1135160" y="2279682"/>
                </a:moveTo>
                <a:cubicBezTo>
                  <a:pt x="1138608" y="2279682"/>
                  <a:pt x="1141403" y="2282477"/>
                  <a:pt x="1141403" y="2285925"/>
                </a:cubicBezTo>
                <a:cubicBezTo>
                  <a:pt x="1141403" y="2289373"/>
                  <a:pt x="1138608" y="2292168"/>
                  <a:pt x="1135160" y="2292168"/>
                </a:cubicBezTo>
                <a:cubicBezTo>
                  <a:pt x="1131712" y="2292168"/>
                  <a:pt x="1128917" y="2289373"/>
                  <a:pt x="1128917" y="2285925"/>
                </a:cubicBezTo>
                <a:cubicBezTo>
                  <a:pt x="1128917" y="2282477"/>
                  <a:pt x="1131712" y="2279682"/>
                  <a:pt x="1135160" y="2279682"/>
                </a:cubicBezTo>
                <a:close/>
                <a:moveTo>
                  <a:pt x="1067529" y="2274480"/>
                </a:moveTo>
                <a:cubicBezTo>
                  <a:pt x="1070977" y="2274480"/>
                  <a:pt x="1073772" y="2276809"/>
                  <a:pt x="1073772" y="2279683"/>
                </a:cubicBezTo>
                <a:cubicBezTo>
                  <a:pt x="1073772" y="2282557"/>
                  <a:pt x="1070977" y="2284886"/>
                  <a:pt x="1067529" y="2284886"/>
                </a:cubicBezTo>
                <a:cubicBezTo>
                  <a:pt x="1064081" y="2284886"/>
                  <a:pt x="1061286" y="2282557"/>
                  <a:pt x="1061286" y="2279683"/>
                </a:cubicBezTo>
                <a:cubicBezTo>
                  <a:pt x="1061286" y="2276809"/>
                  <a:pt x="1064081" y="2274480"/>
                  <a:pt x="1067529" y="2274480"/>
                </a:cubicBezTo>
                <a:close/>
                <a:moveTo>
                  <a:pt x="1336491" y="2274479"/>
                </a:moveTo>
                <a:cubicBezTo>
                  <a:pt x="1337927" y="2274479"/>
                  <a:pt x="1339092" y="2276110"/>
                  <a:pt x="1339092" y="2278121"/>
                </a:cubicBezTo>
                <a:cubicBezTo>
                  <a:pt x="1339092" y="2280133"/>
                  <a:pt x="1337927" y="2281763"/>
                  <a:pt x="1336491" y="2281763"/>
                </a:cubicBezTo>
                <a:cubicBezTo>
                  <a:pt x="1335055" y="2281763"/>
                  <a:pt x="1333890" y="2280133"/>
                  <a:pt x="1333890" y="2278121"/>
                </a:cubicBezTo>
                <a:cubicBezTo>
                  <a:pt x="1333890" y="2276110"/>
                  <a:pt x="1335055" y="2274479"/>
                  <a:pt x="1336491" y="2274479"/>
                </a:cubicBezTo>
                <a:close/>
                <a:moveTo>
                  <a:pt x="1403081" y="2265115"/>
                </a:moveTo>
                <a:cubicBezTo>
                  <a:pt x="1404517" y="2265115"/>
                  <a:pt x="1405682" y="2266047"/>
                  <a:pt x="1405682" y="2267196"/>
                </a:cubicBezTo>
                <a:cubicBezTo>
                  <a:pt x="1405682" y="2268345"/>
                  <a:pt x="1404517" y="2269277"/>
                  <a:pt x="1403081" y="2269277"/>
                </a:cubicBezTo>
                <a:cubicBezTo>
                  <a:pt x="1401645" y="2269277"/>
                  <a:pt x="1400480" y="2268345"/>
                  <a:pt x="1400480" y="2267196"/>
                </a:cubicBezTo>
                <a:cubicBezTo>
                  <a:pt x="1400480" y="2266047"/>
                  <a:pt x="1401645" y="2265115"/>
                  <a:pt x="1403081" y="2265115"/>
                </a:cubicBezTo>
                <a:close/>
                <a:moveTo>
                  <a:pt x="1002499" y="2261994"/>
                </a:moveTo>
                <a:cubicBezTo>
                  <a:pt x="1005084" y="2261994"/>
                  <a:pt x="1007181" y="2264789"/>
                  <a:pt x="1007181" y="2268237"/>
                </a:cubicBezTo>
                <a:cubicBezTo>
                  <a:pt x="1007181" y="2271684"/>
                  <a:pt x="1005084" y="2274480"/>
                  <a:pt x="1002499" y="2274480"/>
                </a:cubicBezTo>
                <a:cubicBezTo>
                  <a:pt x="999914" y="2274480"/>
                  <a:pt x="997817" y="2271684"/>
                  <a:pt x="997817" y="2268237"/>
                </a:cubicBezTo>
                <a:cubicBezTo>
                  <a:pt x="997817" y="2264789"/>
                  <a:pt x="999914" y="2261994"/>
                  <a:pt x="1002499" y="2261994"/>
                </a:cubicBezTo>
                <a:close/>
                <a:moveTo>
                  <a:pt x="1955575" y="2261993"/>
                </a:moveTo>
                <a:cubicBezTo>
                  <a:pt x="1955863" y="2261993"/>
                  <a:pt x="1956096" y="2262226"/>
                  <a:pt x="1956096" y="2262514"/>
                </a:cubicBezTo>
                <a:cubicBezTo>
                  <a:pt x="1956096" y="2262802"/>
                  <a:pt x="1955863" y="2263035"/>
                  <a:pt x="1955575" y="2263035"/>
                </a:cubicBezTo>
                <a:cubicBezTo>
                  <a:pt x="1955287" y="2263035"/>
                  <a:pt x="1955054" y="2262802"/>
                  <a:pt x="1955054" y="2262514"/>
                </a:cubicBezTo>
                <a:cubicBezTo>
                  <a:pt x="1955054" y="2262226"/>
                  <a:pt x="1955287" y="2261993"/>
                  <a:pt x="1955575" y="2261993"/>
                </a:cubicBezTo>
                <a:close/>
                <a:moveTo>
                  <a:pt x="1659039" y="2261993"/>
                </a:moveTo>
                <a:cubicBezTo>
                  <a:pt x="1659901" y="2261993"/>
                  <a:pt x="1660600" y="2262692"/>
                  <a:pt x="1660600" y="2263554"/>
                </a:cubicBezTo>
                <a:cubicBezTo>
                  <a:pt x="1660600" y="2264416"/>
                  <a:pt x="1659901" y="2265115"/>
                  <a:pt x="1659039" y="2265115"/>
                </a:cubicBezTo>
                <a:cubicBezTo>
                  <a:pt x="1658177" y="2265115"/>
                  <a:pt x="1657478" y="2264416"/>
                  <a:pt x="1657478" y="2263554"/>
                </a:cubicBezTo>
                <a:cubicBezTo>
                  <a:pt x="1657478" y="2262692"/>
                  <a:pt x="1658177" y="2261993"/>
                  <a:pt x="1659039" y="2261993"/>
                </a:cubicBezTo>
                <a:close/>
                <a:moveTo>
                  <a:pt x="1467591" y="2249508"/>
                </a:moveTo>
                <a:cubicBezTo>
                  <a:pt x="1469027" y="2249508"/>
                  <a:pt x="1470192" y="2250673"/>
                  <a:pt x="1470192" y="2252109"/>
                </a:cubicBezTo>
                <a:cubicBezTo>
                  <a:pt x="1470192" y="2253545"/>
                  <a:pt x="1469027" y="2254710"/>
                  <a:pt x="1467591" y="2254710"/>
                </a:cubicBezTo>
                <a:cubicBezTo>
                  <a:pt x="1466155" y="2254710"/>
                  <a:pt x="1464990" y="2253545"/>
                  <a:pt x="1464990" y="2252109"/>
                </a:cubicBezTo>
                <a:cubicBezTo>
                  <a:pt x="1464990" y="2250673"/>
                  <a:pt x="1466155" y="2249508"/>
                  <a:pt x="1467591" y="2249508"/>
                </a:cubicBezTo>
                <a:close/>
                <a:moveTo>
                  <a:pt x="935389" y="2249508"/>
                </a:moveTo>
                <a:cubicBezTo>
                  <a:pt x="938263" y="2249508"/>
                  <a:pt x="940592" y="2251837"/>
                  <a:pt x="940592" y="2254711"/>
                </a:cubicBezTo>
                <a:cubicBezTo>
                  <a:pt x="940592" y="2257585"/>
                  <a:pt x="938263" y="2259914"/>
                  <a:pt x="935389" y="2259914"/>
                </a:cubicBezTo>
                <a:cubicBezTo>
                  <a:pt x="932515" y="2259914"/>
                  <a:pt x="930186" y="2257585"/>
                  <a:pt x="930186" y="2254711"/>
                </a:cubicBezTo>
                <a:cubicBezTo>
                  <a:pt x="930186" y="2251837"/>
                  <a:pt x="932515" y="2249508"/>
                  <a:pt x="935389" y="2249508"/>
                </a:cubicBezTo>
                <a:close/>
                <a:moveTo>
                  <a:pt x="1719906" y="2232860"/>
                </a:moveTo>
                <a:cubicBezTo>
                  <a:pt x="1721055" y="2232860"/>
                  <a:pt x="1721987" y="2233326"/>
                  <a:pt x="1721987" y="2233901"/>
                </a:cubicBezTo>
                <a:cubicBezTo>
                  <a:pt x="1721987" y="2234476"/>
                  <a:pt x="1721055" y="2234942"/>
                  <a:pt x="1719906" y="2234942"/>
                </a:cubicBezTo>
                <a:cubicBezTo>
                  <a:pt x="1718757" y="2234942"/>
                  <a:pt x="1717825" y="2234476"/>
                  <a:pt x="1717825" y="2233901"/>
                </a:cubicBezTo>
                <a:cubicBezTo>
                  <a:pt x="1717825" y="2233326"/>
                  <a:pt x="1718757" y="2232860"/>
                  <a:pt x="1719906" y="2232860"/>
                </a:cubicBezTo>
                <a:close/>
                <a:moveTo>
                  <a:pt x="872960" y="2229739"/>
                </a:moveTo>
                <a:cubicBezTo>
                  <a:pt x="876408" y="2229739"/>
                  <a:pt x="879203" y="2232534"/>
                  <a:pt x="879203" y="2235982"/>
                </a:cubicBezTo>
                <a:cubicBezTo>
                  <a:pt x="879203" y="2239430"/>
                  <a:pt x="876408" y="2242225"/>
                  <a:pt x="872960" y="2242225"/>
                </a:cubicBezTo>
                <a:cubicBezTo>
                  <a:pt x="869512" y="2242225"/>
                  <a:pt x="866717" y="2239430"/>
                  <a:pt x="866717" y="2235982"/>
                </a:cubicBezTo>
                <a:cubicBezTo>
                  <a:pt x="866717" y="2232534"/>
                  <a:pt x="869512" y="2229739"/>
                  <a:pt x="872960" y="2229739"/>
                </a:cubicBezTo>
                <a:close/>
                <a:moveTo>
                  <a:pt x="1531581" y="2227658"/>
                </a:moveTo>
                <a:cubicBezTo>
                  <a:pt x="1534453" y="2227658"/>
                  <a:pt x="1536783" y="2229754"/>
                  <a:pt x="1536783" y="2232340"/>
                </a:cubicBezTo>
                <a:cubicBezTo>
                  <a:pt x="1536783" y="2234925"/>
                  <a:pt x="1534453" y="2237022"/>
                  <a:pt x="1531581" y="2237022"/>
                </a:cubicBezTo>
                <a:cubicBezTo>
                  <a:pt x="1528708" y="2237022"/>
                  <a:pt x="1526378" y="2234925"/>
                  <a:pt x="1526378" y="2232340"/>
                </a:cubicBezTo>
                <a:cubicBezTo>
                  <a:pt x="1526378" y="2229754"/>
                  <a:pt x="1528708" y="2227658"/>
                  <a:pt x="1531581" y="2227658"/>
                </a:cubicBezTo>
                <a:close/>
                <a:moveTo>
                  <a:pt x="2008119" y="2220374"/>
                </a:moveTo>
                <a:cubicBezTo>
                  <a:pt x="2008694" y="2220374"/>
                  <a:pt x="2009160" y="2220840"/>
                  <a:pt x="2009160" y="2221415"/>
                </a:cubicBezTo>
                <a:cubicBezTo>
                  <a:pt x="2009160" y="2221990"/>
                  <a:pt x="2008694" y="2222456"/>
                  <a:pt x="2008119" y="2222456"/>
                </a:cubicBezTo>
                <a:cubicBezTo>
                  <a:pt x="2007544" y="2222456"/>
                  <a:pt x="2007078" y="2221990"/>
                  <a:pt x="2007078" y="2221415"/>
                </a:cubicBezTo>
                <a:cubicBezTo>
                  <a:pt x="2007078" y="2220840"/>
                  <a:pt x="2007544" y="2220374"/>
                  <a:pt x="2008119" y="2220374"/>
                </a:cubicBezTo>
                <a:close/>
                <a:moveTo>
                  <a:pt x="1201750" y="2205809"/>
                </a:moveTo>
                <a:cubicBezTo>
                  <a:pt x="1205198" y="2205809"/>
                  <a:pt x="1207993" y="2209070"/>
                  <a:pt x="1207993" y="2213093"/>
                </a:cubicBezTo>
                <a:cubicBezTo>
                  <a:pt x="1207993" y="2217116"/>
                  <a:pt x="1205198" y="2220377"/>
                  <a:pt x="1201750" y="2220377"/>
                </a:cubicBezTo>
                <a:cubicBezTo>
                  <a:pt x="1198302" y="2220377"/>
                  <a:pt x="1195507" y="2217116"/>
                  <a:pt x="1195507" y="2213093"/>
                </a:cubicBezTo>
                <a:cubicBezTo>
                  <a:pt x="1195507" y="2209070"/>
                  <a:pt x="1198302" y="2205809"/>
                  <a:pt x="1201750" y="2205809"/>
                </a:cubicBezTo>
                <a:close/>
                <a:moveTo>
                  <a:pt x="808450" y="2205809"/>
                </a:moveTo>
                <a:cubicBezTo>
                  <a:pt x="811898" y="2205809"/>
                  <a:pt x="814693" y="2208371"/>
                  <a:pt x="814693" y="2211532"/>
                </a:cubicBezTo>
                <a:cubicBezTo>
                  <a:pt x="814693" y="2214693"/>
                  <a:pt x="811898" y="2217255"/>
                  <a:pt x="808450" y="2217255"/>
                </a:cubicBezTo>
                <a:cubicBezTo>
                  <a:pt x="805002" y="2217255"/>
                  <a:pt x="802207" y="2214693"/>
                  <a:pt x="802207" y="2211532"/>
                </a:cubicBezTo>
                <a:cubicBezTo>
                  <a:pt x="802207" y="2208371"/>
                  <a:pt x="805002" y="2205809"/>
                  <a:pt x="808450" y="2205809"/>
                </a:cubicBezTo>
                <a:close/>
                <a:moveTo>
                  <a:pt x="1594529" y="2205808"/>
                </a:moveTo>
                <a:cubicBezTo>
                  <a:pt x="1596541" y="2205808"/>
                  <a:pt x="1598171" y="2207439"/>
                  <a:pt x="1598171" y="2209450"/>
                </a:cubicBezTo>
                <a:cubicBezTo>
                  <a:pt x="1598171" y="2211462"/>
                  <a:pt x="1596541" y="2213092"/>
                  <a:pt x="1594529" y="2213092"/>
                </a:cubicBezTo>
                <a:cubicBezTo>
                  <a:pt x="1592518" y="2213092"/>
                  <a:pt x="1590887" y="2211462"/>
                  <a:pt x="1590887" y="2209450"/>
                </a:cubicBezTo>
                <a:cubicBezTo>
                  <a:pt x="1590887" y="2207439"/>
                  <a:pt x="1592518" y="2205808"/>
                  <a:pt x="1594529" y="2205808"/>
                </a:cubicBezTo>
                <a:close/>
                <a:moveTo>
                  <a:pt x="1268341" y="2202687"/>
                </a:moveTo>
                <a:cubicBezTo>
                  <a:pt x="1271789" y="2202687"/>
                  <a:pt x="1274584" y="2205948"/>
                  <a:pt x="1274584" y="2209971"/>
                </a:cubicBezTo>
                <a:cubicBezTo>
                  <a:pt x="1274584" y="2213994"/>
                  <a:pt x="1271789" y="2217255"/>
                  <a:pt x="1268341" y="2217255"/>
                </a:cubicBezTo>
                <a:cubicBezTo>
                  <a:pt x="1264893" y="2217255"/>
                  <a:pt x="1262098" y="2213994"/>
                  <a:pt x="1262098" y="2209971"/>
                </a:cubicBezTo>
                <a:cubicBezTo>
                  <a:pt x="1262098" y="2205948"/>
                  <a:pt x="1264893" y="2202687"/>
                  <a:pt x="1268341" y="2202687"/>
                </a:cubicBezTo>
                <a:close/>
                <a:moveTo>
                  <a:pt x="1134639" y="2202687"/>
                </a:moveTo>
                <a:cubicBezTo>
                  <a:pt x="1139523" y="2202687"/>
                  <a:pt x="1143483" y="2205948"/>
                  <a:pt x="1143483" y="2209971"/>
                </a:cubicBezTo>
                <a:cubicBezTo>
                  <a:pt x="1143483" y="2213994"/>
                  <a:pt x="1139523" y="2217255"/>
                  <a:pt x="1134639" y="2217255"/>
                </a:cubicBezTo>
                <a:cubicBezTo>
                  <a:pt x="1129755" y="2217255"/>
                  <a:pt x="1125795" y="2213994"/>
                  <a:pt x="1125795" y="2209971"/>
                </a:cubicBezTo>
                <a:cubicBezTo>
                  <a:pt x="1125795" y="2205948"/>
                  <a:pt x="1129755" y="2202687"/>
                  <a:pt x="1134639" y="2202687"/>
                </a:cubicBezTo>
                <a:close/>
                <a:moveTo>
                  <a:pt x="1778173" y="2200605"/>
                </a:moveTo>
                <a:cubicBezTo>
                  <a:pt x="1778748" y="2200605"/>
                  <a:pt x="1779214" y="2201071"/>
                  <a:pt x="1779214" y="2201646"/>
                </a:cubicBezTo>
                <a:cubicBezTo>
                  <a:pt x="1779214" y="2202221"/>
                  <a:pt x="1778748" y="2202687"/>
                  <a:pt x="1778173" y="2202687"/>
                </a:cubicBezTo>
                <a:cubicBezTo>
                  <a:pt x="1777598" y="2202687"/>
                  <a:pt x="1777132" y="2202221"/>
                  <a:pt x="1777132" y="2201646"/>
                </a:cubicBezTo>
                <a:cubicBezTo>
                  <a:pt x="1777132" y="2201071"/>
                  <a:pt x="1777598" y="2200605"/>
                  <a:pt x="1778173" y="2200605"/>
                </a:cubicBezTo>
                <a:close/>
                <a:moveTo>
                  <a:pt x="1334931" y="2197485"/>
                </a:moveTo>
                <a:cubicBezTo>
                  <a:pt x="1338379" y="2197485"/>
                  <a:pt x="1341174" y="2199814"/>
                  <a:pt x="1341174" y="2202688"/>
                </a:cubicBezTo>
                <a:cubicBezTo>
                  <a:pt x="1341174" y="2205562"/>
                  <a:pt x="1338379" y="2207891"/>
                  <a:pt x="1334931" y="2207891"/>
                </a:cubicBezTo>
                <a:cubicBezTo>
                  <a:pt x="1331483" y="2207891"/>
                  <a:pt x="1328688" y="2205562"/>
                  <a:pt x="1328688" y="2202688"/>
                </a:cubicBezTo>
                <a:cubicBezTo>
                  <a:pt x="1328688" y="2199814"/>
                  <a:pt x="1331483" y="2197485"/>
                  <a:pt x="1334931" y="2197485"/>
                </a:cubicBezTo>
                <a:close/>
                <a:moveTo>
                  <a:pt x="1068049" y="2195404"/>
                </a:moveTo>
                <a:cubicBezTo>
                  <a:pt x="1072933" y="2195404"/>
                  <a:pt x="1076893" y="2198665"/>
                  <a:pt x="1076893" y="2202688"/>
                </a:cubicBezTo>
                <a:cubicBezTo>
                  <a:pt x="1076893" y="2206711"/>
                  <a:pt x="1072933" y="2209972"/>
                  <a:pt x="1068049" y="2209972"/>
                </a:cubicBezTo>
                <a:cubicBezTo>
                  <a:pt x="1063165" y="2209972"/>
                  <a:pt x="1059205" y="2206711"/>
                  <a:pt x="1059205" y="2202688"/>
                </a:cubicBezTo>
                <a:cubicBezTo>
                  <a:pt x="1059205" y="2198665"/>
                  <a:pt x="1063165" y="2195404"/>
                  <a:pt x="1068049" y="2195404"/>
                </a:cubicBezTo>
                <a:close/>
                <a:moveTo>
                  <a:pt x="1401522" y="2184999"/>
                </a:moveTo>
                <a:cubicBezTo>
                  <a:pt x="1404970" y="2184999"/>
                  <a:pt x="1407765" y="2187794"/>
                  <a:pt x="1407765" y="2191242"/>
                </a:cubicBezTo>
                <a:cubicBezTo>
                  <a:pt x="1407765" y="2194690"/>
                  <a:pt x="1404970" y="2197485"/>
                  <a:pt x="1401522" y="2197485"/>
                </a:cubicBezTo>
                <a:cubicBezTo>
                  <a:pt x="1398074" y="2197485"/>
                  <a:pt x="1395279" y="2194690"/>
                  <a:pt x="1395279" y="2191242"/>
                </a:cubicBezTo>
                <a:cubicBezTo>
                  <a:pt x="1395279" y="2187794"/>
                  <a:pt x="1398074" y="2184999"/>
                  <a:pt x="1401522" y="2184999"/>
                </a:cubicBezTo>
                <a:close/>
                <a:moveTo>
                  <a:pt x="1002499" y="2184999"/>
                </a:moveTo>
                <a:cubicBezTo>
                  <a:pt x="1006809" y="2184999"/>
                  <a:pt x="1010303" y="2188493"/>
                  <a:pt x="1010303" y="2192803"/>
                </a:cubicBezTo>
                <a:cubicBezTo>
                  <a:pt x="1010303" y="2197113"/>
                  <a:pt x="1006809" y="2200607"/>
                  <a:pt x="1002499" y="2200607"/>
                </a:cubicBezTo>
                <a:cubicBezTo>
                  <a:pt x="998189" y="2200607"/>
                  <a:pt x="994695" y="2197113"/>
                  <a:pt x="994695" y="2192803"/>
                </a:cubicBezTo>
                <a:cubicBezTo>
                  <a:pt x="994695" y="2188493"/>
                  <a:pt x="998189" y="2184999"/>
                  <a:pt x="1002499" y="2184999"/>
                </a:cubicBezTo>
                <a:close/>
                <a:moveTo>
                  <a:pt x="747582" y="2180836"/>
                </a:moveTo>
                <a:cubicBezTo>
                  <a:pt x="750167" y="2180836"/>
                  <a:pt x="752264" y="2182932"/>
                  <a:pt x="752264" y="2185518"/>
                </a:cubicBezTo>
                <a:cubicBezTo>
                  <a:pt x="752264" y="2188103"/>
                  <a:pt x="750167" y="2190200"/>
                  <a:pt x="747582" y="2190200"/>
                </a:cubicBezTo>
                <a:cubicBezTo>
                  <a:pt x="744997" y="2190200"/>
                  <a:pt x="742900" y="2188103"/>
                  <a:pt x="742900" y="2185518"/>
                </a:cubicBezTo>
                <a:cubicBezTo>
                  <a:pt x="742900" y="2182932"/>
                  <a:pt x="744997" y="2180836"/>
                  <a:pt x="747582" y="2180836"/>
                </a:cubicBezTo>
                <a:close/>
                <a:moveTo>
                  <a:pt x="1656958" y="2177715"/>
                </a:moveTo>
                <a:cubicBezTo>
                  <a:pt x="1658970" y="2177715"/>
                  <a:pt x="1660600" y="2179346"/>
                  <a:pt x="1660600" y="2181357"/>
                </a:cubicBezTo>
                <a:cubicBezTo>
                  <a:pt x="1660600" y="2183369"/>
                  <a:pt x="1658970" y="2184999"/>
                  <a:pt x="1656958" y="2184999"/>
                </a:cubicBezTo>
                <a:cubicBezTo>
                  <a:pt x="1654947" y="2184999"/>
                  <a:pt x="1653316" y="2183369"/>
                  <a:pt x="1653316" y="2181357"/>
                </a:cubicBezTo>
                <a:cubicBezTo>
                  <a:pt x="1653316" y="2179346"/>
                  <a:pt x="1654947" y="2177715"/>
                  <a:pt x="1656958" y="2177715"/>
                </a:cubicBezTo>
                <a:close/>
                <a:moveTo>
                  <a:pt x="935389" y="2170432"/>
                </a:moveTo>
                <a:cubicBezTo>
                  <a:pt x="939412" y="2170432"/>
                  <a:pt x="942673" y="2173227"/>
                  <a:pt x="942673" y="2176675"/>
                </a:cubicBezTo>
                <a:cubicBezTo>
                  <a:pt x="942673" y="2180123"/>
                  <a:pt x="939412" y="2182918"/>
                  <a:pt x="935389" y="2182918"/>
                </a:cubicBezTo>
                <a:cubicBezTo>
                  <a:pt x="931366" y="2182918"/>
                  <a:pt x="928105" y="2180123"/>
                  <a:pt x="928105" y="2176675"/>
                </a:cubicBezTo>
                <a:cubicBezTo>
                  <a:pt x="928105" y="2173227"/>
                  <a:pt x="931366" y="2170432"/>
                  <a:pt x="935389" y="2170432"/>
                </a:cubicBezTo>
                <a:close/>
                <a:moveTo>
                  <a:pt x="1466031" y="2168351"/>
                </a:moveTo>
                <a:cubicBezTo>
                  <a:pt x="1469479" y="2168351"/>
                  <a:pt x="1472274" y="2171146"/>
                  <a:pt x="1472274" y="2174594"/>
                </a:cubicBezTo>
                <a:cubicBezTo>
                  <a:pt x="1472274" y="2178042"/>
                  <a:pt x="1469479" y="2180837"/>
                  <a:pt x="1466031" y="2180837"/>
                </a:cubicBezTo>
                <a:cubicBezTo>
                  <a:pt x="1462583" y="2180837"/>
                  <a:pt x="1459788" y="2178042"/>
                  <a:pt x="1459788" y="2174594"/>
                </a:cubicBezTo>
                <a:cubicBezTo>
                  <a:pt x="1459788" y="2171146"/>
                  <a:pt x="1462583" y="2168351"/>
                  <a:pt x="1466031" y="2168351"/>
                </a:cubicBezTo>
                <a:close/>
                <a:moveTo>
                  <a:pt x="1834879" y="2163148"/>
                </a:moveTo>
                <a:cubicBezTo>
                  <a:pt x="1835741" y="2163148"/>
                  <a:pt x="1836440" y="2163614"/>
                  <a:pt x="1836440" y="2164189"/>
                </a:cubicBezTo>
                <a:cubicBezTo>
                  <a:pt x="1836440" y="2164764"/>
                  <a:pt x="1835741" y="2165230"/>
                  <a:pt x="1834879" y="2165230"/>
                </a:cubicBezTo>
                <a:cubicBezTo>
                  <a:pt x="1834017" y="2165230"/>
                  <a:pt x="1833318" y="2164764"/>
                  <a:pt x="1833318" y="2164189"/>
                </a:cubicBezTo>
                <a:cubicBezTo>
                  <a:pt x="1833318" y="2163614"/>
                  <a:pt x="1834017" y="2163148"/>
                  <a:pt x="1834879" y="2163148"/>
                </a:cubicBezTo>
                <a:close/>
                <a:moveTo>
                  <a:pt x="687235" y="2150663"/>
                </a:moveTo>
                <a:cubicBezTo>
                  <a:pt x="689247" y="2150663"/>
                  <a:pt x="690877" y="2152294"/>
                  <a:pt x="690877" y="2154305"/>
                </a:cubicBezTo>
                <a:cubicBezTo>
                  <a:pt x="690877" y="2156317"/>
                  <a:pt x="689247" y="2157947"/>
                  <a:pt x="687235" y="2157947"/>
                </a:cubicBezTo>
                <a:cubicBezTo>
                  <a:pt x="685224" y="2157947"/>
                  <a:pt x="683593" y="2156317"/>
                  <a:pt x="683593" y="2154305"/>
                </a:cubicBezTo>
                <a:cubicBezTo>
                  <a:pt x="683593" y="2152294"/>
                  <a:pt x="685224" y="2150663"/>
                  <a:pt x="687235" y="2150663"/>
                </a:cubicBezTo>
                <a:close/>
                <a:moveTo>
                  <a:pt x="872960" y="2148582"/>
                </a:moveTo>
                <a:cubicBezTo>
                  <a:pt x="876408" y="2148582"/>
                  <a:pt x="879203" y="2151843"/>
                  <a:pt x="879203" y="2155866"/>
                </a:cubicBezTo>
                <a:cubicBezTo>
                  <a:pt x="879203" y="2159889"/>
                  <a:pt x="876408" y="2163150"/>
                  <a:pt x="872960" y="2163150"/>
                </a:cubicBezTo>
                <a:cubicBezTo>
                  <a:pt x="869512" y="2163150"/>
                  <a:pt x="866717" y="2159889"/>
                  <a:pt x="866717" y="2155866"/>
                </a:cubicBezTo>
                <a:cubicBezTo>
                  <a:pt x="866717" y="2151843"/>
                  <a:pt x="869512" y="2148582"/>
                  <a:pt x="872960" y="2148582"/>
                </a:cubicBezTo>
                <a:close/>
                <a:moveTo>
                  <a:pt x="1530541" y="2145461"/>
                </a:moveTo>
                <a:cubicBezTo>
                  <a:pt x="1535138" y="2145461"/>
                  <a:pt x="1538865" y="2149421"/>
                  <a:pt x="1538865" y="2154305"/>
                </a:cubicBezTo>
                <a:cubicBezTo>
                  <a:pt x="1538865" y="2159189"/>
                  <a:pt x="1535138" y="2163149"/>
                  <a:pt x="1530541" y="2163149"/>
                </a:cubicBezTo>
                <a:cubicBezTo>
                  <a:pt x="1525944" y="2163149"/>
                  <a:pt x="1522217" y="2159189"/>
                  <a:pt x="1522217" y="2154305"/>
                </a:cubicBezTo>
                <a:cubicBezTo>
                  <a:pt x="1522217" y="2149421"/>
                  <a:pt x="1525944" y="2145461"/>
                  <a:pt x="1530541" y="2145461"/>
                </a:cubicBezTo>
                <a:close/>
                <a:moveTo>
                  <a:pt x="1716265" y="2145460"/>
                </a:moveTo>
                <a:cubicBezTo>
                  <a:pt x="1718277" y="2145460"/>
                  <a:pt x="1719907" y="2147790"/>
                  <a:pt x="1719907" y="2150662"/>
                </a:cubicBezTo>
                <a:cubicBezTo>
                  <a:pt x="1719907" y="2153535"/>
                  <a:pt x="1718277" y="2155865"/>
                  <a:pt x="1716265" y="2155865"/>
                </a:cubicBezTo>
                <a:cubicBezTo>
                  <a:pt x="1714254" y="2155865"/>
                  <a:pt x="1712623" y="2153535"/>
                  <a:pt x="1712623" y="2150662"/>
                </a:cubicBezTo>
                <a:cubicBezTo>
                  <a:pt x="1712623" y="2147790"/>
                  <a:pt x="1714254" y="2145460"/>
                  <a:pt x="1716265" y="2145460"/>
                </a:cubicBezTo>
                <a:close/>
                <a:moveTo>
                  <a:pt x="1201230" y="2128813"/>
                </a:moveTo>
                <a:cubicBezTo>
                  <a:pt x="1206114" y="2128813"/>
                  <a:pt x="1210074" y="2132540"/>
                  <a:pt x="1210074" y="2137137"/>
                </a:cubicBezTo>
                <a:cubicBezTo>
                  <a:pt x="1210074" y="2141734"/>
                  <a:pt x="1206114" y="2145461"/>
                  <a:pt x="1201230" y="2145461"/>
                </a:cubicBezTo>
                <a:cubicBezTo>
                  <a:pt x="1196346" y="2145461"/>
                  <a:pt x="1192386" y="2141734"/>
                  <a:pt x="1192386" y="2137137"/>
                </a:cubicBezTo>
                <a:cubicBezTo>
                  <a:pt x="1192386" y="2132540"/>
                  <a:pt x="1196346" y="2128813"/>
                  <a:pt x="1201230" y="2128813"/>
                </a:cubicBezTo>
                <a:close/>
                <a:moveTo>
                  <a:pt x="1268341" y="2125692"/>
                </a:moveTo>
                <a:cubicBezTo>
                  <a:pt x="1272938" y="2125692"/>
                  <a:pt x="1276665" y="2129652"/>
                  <a:pt x="1276665" y="2134536"/>
                </a:cubicBezTo>
                <a:cubicBezTo>
                  <a:pt x="1276665" y="2139420"/>
                  <a:pt x="1272938" y="2143380"/>
                  <a:pt x="1268341" y="2143380"/>
                </a:cubicBezTo>
                <a:cubicBezTo>
                  <a:pt x="1263744" y="2143380"/>
                  <a:pt x="1260017" y="2139420"/>
                  <a:pt x="1260017" y="2134536"/>
                </a:cubicBezTo>
                <a:cubicBezTo>
                  <a:pt x="1260017" y="2129652"/>
                  <a:pt x="1263744" y="2125692"/>
                  <a:pt x="1268341" y="2125692"/>
                </a:cubicBezTo>
                <a:close/>
                <a:moveTo>
                  <a:pt x="1134639" y="2125692"/>
                </a:moveTo>
                <a:cubicBezTo>
                  <a:pt x="1139523" y="2125692"/>
                  <a:pt x="1143483" y="2130118"/>
                  <a:pt x="1143483" y="2135577"/>
                </a:cubicBezTo>
                <a:cubicBezTo>
                  <a:pt x="1143483" y="2141036"/>
                  <a:pt x="1139523" y="2145462"/>
                  <a:pt x="1134639" y="2145462"/>
                </a:cubicBezTo>
                <a:cubicBezTo>
                  <a:pt x="1129755" y="2145462"/>
                  <a:pt x="1125795" y="2141036"/>
                  <a:pt x="1125795" y="2135577"/>
                </a:cubicBezTo>
                <a:cubicBezTo>
                  <a:pt x="1125795" y="2130118"/>
                  <a:pt x="1129755" y="2125692"/>
                  <a:pt x="1134639" y="2125692"/>
                </a:cubicBezTo>
                <a:close/>
                <a:moveTo>
                  <a:pt x="809491" y="2123611"/>
                </a:moveTo>
                <a:cubicBezTo>
                  <a:pt x="813514" y="2123611"/>
                  <a:pt x="816775" y="2126872"/>
                  <a:pt x="816775" y="2130895"/>
                </a:cubicBezTo>
                <a:cubicBezTo>
                  <a:pt x="816775" y="2134918"/>
                  <a:pt x="813514" y="2138179"/>
                  <a:pt x="809491" y="2138179"/>
                </a:cubicBezTo>
                <a:cubicBezTo>
                  <a:pt x="805468" y="2138179"/>
                  <a:pt x="802207" y="2134918"/>
                  <a:pt x="802207" y="2130895"/>
                </a:cubicBezTo>
                <a:cubicBezTo>
                  <a:pt x="802207" y="2126872"/>
                  <a:pt x="805468" y="2123611"/>
                  <a:pt x="809491" y="2123611"/>
                </a:cubicBezTo>
                <a:close/>
                <a:moveTo>
                  <a:pt x="1889504" y="2123610"/>
                </a:moveTo>
                <a:cubicBezTo>
                  <a:pt x="1890079" y="2123610"/>
                  <a:pt x="1890545" y="2124076"/>
                  <a:pt x="1890545" y="2124651"/>
                </a:cubicBezTo>
                <a:cubicBezTo>
                  <a:pt x="1890545" y="2125226"/>
                  <a:pt x="1890079" y="2125692"/>
                  <a:pt x="1889504" y="2125692"/>
                </a:cubicBezTo>
                <a:cubicBezTo>
                  <a:pt x="1888929" y="2125692"/>
                  <a:pt x="1888463" y="2125226"/>
                  <a:pt x="1888463" y="2124651"/>
                </a:cubicBezTo>
                <a:cubicBezTo>
                  <a:pt x="1888463" y="2124076"/>
                  <a:pt x="1888929" y="2123610"/>
                  <a:pt x="1889504" y="2123610"/>
                </a:cubicBezTo>
                <a:close/>
                <a:moveTo>
                  <a:pt x="1594010" y="2121530"/>
                </a:moveTo>
                <a:cubicBezTo>
                  <a:pt x="1598033" y="2121530"/>
                  <a:pt x="1601294" y="2124791"/>
                  <a:pt x="1601294" y="2128814"/>
                </a:cubicBezTo>
                <a:cubicBezTo>
                  <a:pt x="1601294" y="2132837"/>
                  <a:pt x="1598033" y="2136098"/>
                  <a:pt x="1594010" y="2136098"/>
                </a:cubicBezTo>
                <a:cubicBezTo>
                  <a:pt x="1589987" y="2136098"/>
                  <a:pt x="1586726" y="2132837"/>
                  <a:pt x="1586726" y="2128814"/>
                </a:cubicBezTo>
                <a:cubicBezTo>
                  <a:pt x="1586726" y="2124791"/>
                  <a:pt x="1589987" y="2121530"/>
                  <a:pt x="1594010" y="2121530"/>
                </a:cubicBezTo>
                <a:close/>
                <a:moveTo>
                  <a:pt x="1335451" y="2118409"/>
                </a:moveTo>
                <a:cubicBezTo>
                  <a:pt x="1340335" y="2118409"/>
                  <a:pt x="1344295" y="2122369"/>
                  <a:pt x="1344295" y="2127253"/>
                </a:cubicBezTo>
                <a:cubicBezTo>
                  <a:pt x="1344295" y="2132137"/>
                  <a:pt x="1340335" y="2136097"/>
                  <a:pt x="1335451" y="2136097"/>
                </a:cubicBezTo>
                <a:cubicBezTo>
                  <a:pt x="1330567" y="2136097"/>
                  <a:pt x="1326607" y="2132137"/>
                  <a:pt x="1326607" y="2127253"/>
                </a:cubicBezTo>
                <a:cubicBezTo>
                  <a:pt x="1326607" y="2122369"/>
                  <a:pt x="1330567" y="2118409"/>
                  <a:pt x="1335451" y="2118409"/>
                </a:cubicBezTo>
                <a:close/>
                <a:moveTo>
                  <a:pt x="1068049" y="2118409"/>
                </a:moveTo>
                <a:cubicBezTo>
                  <a:pt x="1072933" y="2118409"/>
                  <a:pt x="1076893" y="2122835"/>
                  <a:pt x="1076893" y="2128294"/>
                </a:cubicBezTo>
                <a:cubicBezTo>
                  <a:pt x="1076893" y="2133753"/>
                  <a:pt x="1072933" y="2138179"/>
                  <a:pt x="1068049" y="2138179"/>
                </a:cubicBezTo>
                <a:cubicBezTo>
                  <a:pt x="1063165" y="2138179"/>
                  <a:pt x="1059205" y="2133753"/>
                  <a:pt x="1059205" y="2128294"/>
                </a:cubicBezTo>
                <a:cubicBezTo>
                  <a:pt x="1059205" y="2122835"/>
                  <a:pt x="1063165" y="2118409"/>
                  <a:pt x="1068049" y="2118409"/>
                </a:cubicBezTo>
                <a:close/>
                <a:moveTo>
                  <a:pt x="630008" y="2116327"/>
                </a:moveTo>
                <a:cubicBezTo>
                  <a:pt x="632020" y="2116327"/>
                  <a:pt x="633650" y="2117958"/>
                  <a:pt x="633650" y="2119969"/>
                </a:cubicBezTo>
                <a:cubicBezTo>
                  <a:pt x="633650" y="2121981"/>
                  <a:pt x="632020" y="2123611"/>
                  <a:pt x="630008" y="2123611"/>
                </a:cubicBezTo>
                <a:cubicBezTo>
                  <a:pt x="627997" y="2123611"/>
                  <a:pt x="626366" y="2121981"/>
                  <a:pt x="626366" y="2119969"/>
                </a:cubicBezTo>
                <a:cubicBezTo>
                  <a:pt x="626366" y="2117958"/>
                  <a:pt x="627997" y="2116327"/>
                  <a:pt x="630008" y="2116327"/>
                </a:cubicBezTo>
                <a:close/>
                <a:moveTo>
                  <a:pt x="1772971" y="2114246"/>
                </a:moveTo>
                <a:cubicBezTo>
                  <a:pt x="1775269" y="2114246"/>
                  <a:pt x="1777133" y="2115178"/>
                  <a:pt x="1777133" y="2116327"/>
                </a:cubicBezTo>
                <a:cubicBezTo>
                  <a:pt x="1777133" y="2117476"/>
                  <a:pt x="1775269" y="2118408"/>
                  <a:pt x="1772971" y="2118408"/>
                </a:cubicBezTo>
                <a:cubicBezTo>
                  <a:pt x="1770673" y="2118408"/>
                  <a:pt x="1768809" y="2117476"/>
                  <a:pt x="1768809" y="2116327"/>
                </a:cubicBezTo>
                <a:cubicBezTo>
                  <a:pt x="1768809" y="2115178"/>
                  <a:pt x="1770673" y="2114246"/>
                  <a:pt x="1772971" y="2114246"/>
                </a:cubicBezTo>
                <a:close/>
                <a:moveTo>
                  <a:pt x="1402042" y="2105923"/>
                </a:moveTo>
                <a:cubicBezTo>
                  <a:pt x="1406926" y="2105923"/>
                  <a:pt x="1410886" y="2109883"/>
                  <a:pt x="1410886" y="2114767"/>
                </a:cubicBezTo>
                <a:cubicBezTo>
                  <a:pt x="1410886" y="2119651"/>
                  <a:pt x="1406926" y="2123611"/>
                  <a:pt x="1402042" y="2123611"/>
                </a:cubicBezTo>
                <a:cubicBezTo>
                  <a:pt x="1397158" y="2123611"/>
                  <a:pt x="1393198" y="2119651"/>
                  <a:pt x="1393198" y="2114767"/>
                </a:cubicBezTo>
                <a:cubicBezTo>
                  <a:pt x="1393198" y="2109883"/>
                  <a:pt x="1397158" y="2105923"/>
                  <a:pt x="1402042" y="2105923"/>
                </a:cubicBezTo>
                <a:close/>
                <a:moveTo>
                  <a:pt x="1001458" y="2105923"/>
                </a:moveTo>
                <a:cubicBezTo>
                  <a:pt x="1006342" y="2105923"/>
                  <a:pt x="1010302" y="2110349"/>
                  <a:pt x="1010302" y="2115808"/>
                </a:cubicBezTo>
                <a:cubicBezTo>
                  <a:pt x="1010302" y="2121267"/>
                  <a:pt x="1006342" y="2125693"/>
                  <a:pt x="1001458" y="2125693"/>
                </a:cubicBezTo>
                <a:cubicBezTo>
                  <a:pt x="996574" y="2125693"/>
                  <a:pt x="992614" y="2121267"/>
                  <a:pt x="992614" y="2115808"/>
                </a:cubicBezTo>
                <a:cubicBezTo>
                  <a:pt x="992614" y="2110349"/>
                  <a:pt x="996574" y="2105923"/>
                  <a:pt x="1001458" y="2105923"/>
                </a:cubicBezTo>
                <a:close/>
                <a:moveTo>
                  <a:pt x="750184" y="2096559"/>
                </a:moveTo>
                <a:cubicBezTo>
                  <a:pt x="753058" y="2096559"/>
                  <a:pt x="755387" y="2099354"/>
                  <a:pt x="755387" y="2102802"/>
                </a:cubicBezTo>
                <a:cubicBezTo>
                  <a:pt x="755387" y="2106250"/>
                  <a:pt x="753058" y="2109045"/>
                  <a:pt x="750184" y="2109045"/>
                </a:cubicBezTo>
                <a:cubicBezTo>
                  <a:pt x="747310" y="2109045"/>
                  <a:pt x="744981" y="2106250"/>
                  <a:pt x="744981" y="2102802"/>
                </a:cubicBezTo>
                <a:cubicBezTo>
                  <a:pt x="744981" y="2099354"/>
                  <a:pt x="747310" y="2096559"/>
                  <a:pt x="750184" y="2096559"/>
                </a:cubicBezTo>
                <a:close/>
                <a:moveTo>
                  <a:pt x="1654357" y="2093437"/>
                </a:moveTo>
                <a:cubicBezTo>
                  <a:pt x="1657805" y="2093437"/>
                  <a:pt x="1660600" y="2096232"/>
                  <a:pt x="1660600" y="2099680"/>
                </a:cubicBezTo>
                <a:cubicBezTo>
                  <a:pt x="1660600" y="2103128"/>
                  <a:pt x="1657805" y="2105923"/>
                  <a:pt x="1654357" y="2105923"/>
                </a:cubicBezTo>
                <a:cubicBezTo>
                  <a:pt x="1650909" y="2105923"/>
                  <a:pt x="1648114" y="2103128"/>
                  <a:pt x="1648114" y="2099680"/>
                </a:cubicBezTo>
                <a:cubicBezTo>
                  <a:pt x="1648114" y="2096232"/>
                  <a:pt x="1650909" y="2093437"/>
                  <a:pt x="1654357" y="2093437"/>
                </a:cubicBezTo>
                <a:close/>
                <a:moveTo>
                  <a:pt x="936949" y="2091356"/>
                </a:moveTo>
                <a:cubicBezTo>
                  <a:pt x="941833" y="2091356"/>
                  <a:pt x="945793" y="2094617"/>
                  <a:pt x="945793" y="2098640"/>
                </a:cubicBezTo>
                <a:cubicBezTo>
                  <a:pt x="945793" y="2102663"/>
                  <a:pt x="941833" y="2105924"/>
                  <a:pt x="936949" y="2105924"/>
                </a:cubicBezTo>
                <a:cubicBezTo>
                  <a:pt x="932065" y="2105924"/>
                  <a:pt x="928105" y="2102663"/>
                  <a:pt x="928105" y="2098640"/>
                </a:cubicBezTo>
                <a:cubicBezTo>
                  <a:pt x="928105" y="2094617"/>
                  <a:pt x="932065" y="2091356"/>
                  <a:pt x="936949" y="2091356"/>
                </a:cubicBezTo>
                <a:close/>
                <a:moveTo>
                  <a:pt x="1466551" y="2089275"/>
                </a:moveTo>
                <a:cubicBezTo>
                  <a:pt x="1471435" y="2089275"/>
                  <a:pt x="1475395" y="2093002"/>
                  <a:pt x="1475395" y="2097599"/>
                </a:cubicBezTo>
                <a:cubicBezTo>
                  <a:pt x="1475395" y="2102196"/>
                  <a:pt x="1471435" y="2105923"/>
                  <a:pt x="1466551" y="2105923"/>
                </a:cubicBezTo>
                <a:cubicBezTo>
                  <a:pt x="1461667" y="2105923"/>
                  <a:pt x="1457707" y="2102196"/>
                  <a:pt x="1457707" y="2097599"/>
                </a:cubicBezTo>
                <a:cubicBezTo>
                  <a:pt x="1457707" y="2093002"/>
                  <a:pt x="1461667" y="2089275"/>
                  <a:pt x="1466551" y="2089275"/>
                </a:cubicBezTo>
                <a:close/>
                <a:moveTo>
                  <a:pt x="463012" y="2086153"/>
                </a:moveTo>
                <a:cubicBezTo>
                  <a:pt x="464161" y="2086153"/>
                  <a:pt x="465093" y="2086852"/>
                  <a:pt x="465093" y="2087714"/>
                </a:cubicBezTo>
                <a:cubicBezTo>
                  <a:pt x="465093" y="2088576"/>
                  <a:pt x="464161" y="2089275"/>
                  <a:pt x="463012" y="2089275"/>
                </a:cubicBezTo>
                <a:cubicBezTo>
                  <a:pt x="461863" y="2089275"/>
                  <a:pt x="460931" y="2088576"/>
                  <a:pt x="460931" y="2087714"/>
                </a:cubicBezTo>
                <a:cubicBezTo>
                  <a:pt x="460931" y="2086852"/>
                  <a:pt x="461863" y="2086153"/>
                  <a:pt x="463012" y="2086153"/>
                </a:cubicBezTo>
                <a:close/>
                <a:moveTo>
                  <a:pt x="2047657" y="2081991"/>
                </a:moveTo>
                <a:cubicBezTo>
                  <a:pt x="2048232" y="2081991"/>
                  <a:pt x="2048698" y="2082457"/>
                  <a:pt x="2048698" y="2083032"/>
                </a:cubicBezTo>
                <a:cubicBezTo>
                  <a:pt x="2048698" y="2083607"/>
                  <a:pt x="2048232" y="2084073"/>
                  <a:pt x="2047657" y="2084073"/>
                </a:cubicBezTo>
                <a:cubicBezTo>
                  <a:pt x="2047082" y="2084073"/>
                  <a:pt x="2046616" y="2083607"/>
                  <a:pt x="2046616" y="2083032"/>
                </a:cubicBezTo>
                <a:cubicBezTo>
                  <a:pt x="2046616" y="2082457"/>
                  <a:pt x="2047082" y="2081991"/>
                  <a:pt x="2047657" y="2081991"/>
                </a:cubicBezTo>
                <a:close/>
                <a:moveTo>
                  <a:pt x="1939967" y="2081991"/>
                </a:moveTo>
                <a:cubicBezTo>
                  <a:pt x="1941403" y="2081991"/>
                  <a:pt x="1942568" y="2082457"/>
                  <a:pt x="1942568" y="2083032"/>
                </a:cubicBezTo>
                <a:cubicBezTo>
                  <a:pt x="1942568" y="2083607"/>
                  <a:pt x="1941403" y="2084073"/>
                  <a:pt x="1939967" y="2084073"/>
                </a:cubicBezTo>
                <a:cubicBezTo>
                  <a:pt x="1938531" y="2084073"/>
                  <a:pt x="1937366" y="2083607"/>
                  <a:pt x="1937366" y="2083032"/>
                </a:cubicBezTo>
                <a:cubicBezTo>
                  <a:pt x="1937366" y="2082457"/>
                  <a:pt x="1938531" y="2081991"/>
                  <a:pt x="1939967" y="2081991"/>
                </a:cubicBezTo>
                <a:close/>
                <a:moveTo>
                  <a:pt x="575904" y="2078870"/>
                </a:moveTo>
                <a:cubicBezTo>
                  <a:pt x="577916" y="2078870"/>
                  <a:pt x="579546" y="2080035"/>
                  <a:pt x="579546" y="2081471"/>
                </a:cubicBezTo>
                <a:cubicBezTo>
                  <a:pt x="579546" y="2082907"/>
                  <a:pt x="577916" y="2084072"/>
                  <a:pt x="575904" y="2084072"/>
                </a:cubicBezTo>
                <a:cubicBezTo>
                  <a:pt x="573893" y="2084072"/>
                  <a:pt x="572262" y="2082907"/>
                  <a:pt x="572262" y="2081471"/>
                </a:cubicBezTo>
                <a:cubicBezTo>
                  <a:pt x="572262" y="2080035"/>
                  <a:pt x="573893" y="2078870"/>
                  <a:pt x="575904" y="2078870"/>
                </a:cubicBezTo>
                <a:close/>
                <a:moveTo>
                  <a:pt x="1828636" y="2071586"/>
                </a:moveTo>
                <a:cubicBezTo>
                  <a:pt x="1831221" y="2071586"/>
                  <a:pt x="1833318" y="2073916"/>
                  <a:pt x="1833318" y="2076788"/>
                </a:cubicBezTo>
                <a:cubicBezTo>
                  <a:pt x="1833318" y="2079661"/>
                  <a:pt x="1831221" y="2081991"/>
                  <a:pt x="1828636" y="2081991"/>
                </a:cubicBezTo>
                <a:cubicBezTo>
                  <a:pt x="1826051" y="2081991"/>
                  <a:pt x="1823954" y="2079661"/>
                  <a:pt x="1823954" y="2076788"/>
                </a:cubicBezTo>
                <a:cubicBezTo>
                  <a:pt x="1823954" y="2073916"/>
                  <a:pt x="1826051" y="2071586"/>
                  <a:pt x="1828636" y="2071586"/>
                </a:cubicBezTo>
                <a:close/>
                <a:moveTo>
                  <a:pt x="872439" y="2066385"/>
                </a:moveTo>
                <a:cubicBezTo>
                  <a:pt x="877323" y="2066385"/>
                  <a:pt x="881283" y="2070811"/>
                  <a:pt x="881283" y="2076270"/>
                </a:cubicBezTo>
                <a:cubicBezTo>
                  <a:pt x="881283" y="2081729"/>
                  <a:pt x="877323" y="2086155"/>
                  <a:pt x="872439" y="2086155"/>
                </a:cubicBezTo>
                <a:cubicBezTo>
                  <a:pt x="867555" y="2086155"/>
                  <a:pt x="863595" y="2081729"/>
                  <a:pt x="863595" y="2076270"/>
                </a:cubicBezTo>
                <a:cubicBezTo>
                  <a:pt x="863595" y="2070811"/>
                  <a:pt x="867555" y="2066385"/>
                  <a:pt x="872439" y="2066385"/>
                </a:cubicBezTo>
                <a:close/>
                <a:moveTo>
                  <a:pt x="1528980" y="2064304"/>
                </a:moveTo>
                <a:cubicBezTo>
                  <a:pt x="1534439" y="2064304"/>
                  <a:pt x="1538865" y="2068730"/>
                  <a:pt x="1538865" y="2074189"/>
                </a:cubicBezTo>
                <a:cubicBezTo>
                  <a:pt x="1538865" y="2079648"/>
                  <a:pt x="1534439" y="2084074"/>
                  <a:pt x="1528980" y="2084074"/>
                </a:cubicBezTo>
                <a:cubicBezTo>
                  <a:pt x="1523521" y="2084074"/>
                  <a:pt x="1519095" y="2079648"/>
                  <a:pt x="1519095" y="2074189"/>
                </a:cubicBezTo>
                <a:cubicBezTo>
                  <a:pt x="1519095" y="2068730"/>
                  <a:pt x="1523521" y="2064304"/>
                  <a:pt x="1528980" y="2064304"/>
                </a:cubicBezTo>
                <a:close/>
                <a:moveTo>
                  <a:pt x="690877" y="2064304"/>
                </a:moveTo>
                <a:cubicBezTo>
                  <a:pt x="693749" y="2064304"/>
                  <a:pt x="696079" y="2066400"/>
                  <a:pt x="696079" y="2068986"/>
                </a:cubicBezTo>
                <a:cubicBezTo>
                  <a:pt x="696079" y="2071571"/>
                  <a:pt x="693749" y="2073668"/>
                  <a:pt x="690877" y="2073668"/>
                </a:cubicBezTo>
                <a:cubicBezTo>
                  <a:pt x="688004" y="2073668"/>
                  <a:pt x="685674" y="2071571"/>
                  <a:pt x="685674" y="2068986"/>
                </a:cubicBezTo>
                <a:cubicBezTo>
                  <a:pt x="685674" y="2066400"/>
                  <a:pt x="688004" y="2064304"/>
                  <a:pt x="690877" y="2064304"/>
                </a:cubicBezTo>
                <a:close/>
                <a:moveTo>
                  <a:pt x="1712624" y="2059101"/>
                </a:moveTo>
                <a:cubicBezTo>
                  <a:pt x="1716647" y="2059101"/>
                  <a:pt x="1719908" y="2062362"/>
                  <a:pt x="1719908" y="2066385"/>
                </a:cubicBezTo>
                <a:cubicBezTo>
                  <a:pt x="1719908" y="2070408"/>
                  <a:pt x="1716647" y="2073669"/>
                  <a:pt x="1712624" y="2073669"/>
                </a:cubicBezTo>
                <a:cubicBezTo>
                  <a:pt x="1708601" y="2073669"/>
                  <a:pt x="1705340" y="2070408"/>
                  <a:pt x="1705340" y="2066385"/>
                </a:cubicBezTo>
                <a:cubicBezTo>
                  <a:pt x="1705340" y="2062362"/>
                  <a:pt x="1708601" y="2059101"/>
                  <a:pt x="1712624" y="2059101"/>
                </a:cubicBezTo>
                <a:close/>
                <a:moveTo>
                  <a:pt x="1201749" y="2051817"/>
                </a:moveTo>
                <a:cubicBezTo>
                  <a:pt x="1208070" y="2051817"/>
                  <a:pt x="1213194" y="2056708"/>
                  <a:pt x="1213194" y="2062742"/>
                </a:cubicBezTo>
                <a:cubicBezTo>
                  <a:pt x="1213194" y="2068776"/>
                  <a:pt x="1208070" y="2073667"/>
                  <a:pt x="1201749" y="2073667"/>
                </a:cubicBezTo>
                <a:cubicBezTo>
                  <a:pt x="1195428" y="2073667"/>
                  <a:pt x="1190304" y="2068776"/>
                  <a:pt x="1190304" y="2062742"/>
                </a:cubicBezTo>
                <a:cubicBezTo>
                  <a:pt x="1190304" y="2056708"/>
                  <a:pt x="1195428" y="2051817"/>
                  <a:pt x="1201749" y="2051817"/>
                </a:cubicBezTo>
                <a:close/>
                <a:moveTo>
                  <a:pt x="1268340" y="2049737"/>
                </a:moveTo>
                <a:cubicBezTo>
                  <a:pt x="1274661" y="2049737"/>
                  <a:pt x="1279785" y="2054628"/>
                  <a:pt x="1279785" y="2060662"/>
                </a:cubicBezTo>
                <a:cubicBezTo>
                  <a:pt x="1279785" y="2066696"/>
                  <a:pt x="1274661" y="2071587"/>
                  <a:pt x="1268340" y="2071587"/>
                </a:cubicBezTo>
                <a:cubicBezTo>
                  <a:pt x="1262019" y="2071587"/>
                  <a:pt x="1256895" y="2066696"/>
                  <a:pt x="1256895" y="2060662"/>
                </a:cubicBezTo>
                <a:cubicBezTo>
                  <a:pt x="1256895" y="2054628"/>
                  <a:pt x="1262019" y="2049737"/>
                  <a:pt x="1268340" y="2049737"/>
                </a:cubicBezTo>
                <a:close/>
                <a:moveTo>
                  <a:pt x="1134639" y="2049736"/>
                </a:moveTo>
                <a:cubicBezTo>
                  <a:pt x="1140673" y="2049736"/>
                  <a:pt x="1145564" y="2054627"/>
                  <a:pt x="1145564" y="2060661"/>
                </a:cubicBezTo>
                <a:cubicBezTo>
                  <a:pt x="1145564" y="2066695"/>
                  <a:pt x="1140673" y="2071586"/>
                  <a:pt x="1134639" y="2071586"/>
                </a:cubicBezTo>
                <a:cubicBezTo>
                  <a:pt x="1128605" y="2071586"/>
                  <a:pt x="1123714" y="2066695"/>
                  <a:pt x="1123714" y="2060661"/>
                </a:cubicBezTo>
                <a:cubicBezTo>
                  <a:pt x="1123714" y="2054627"/>
                  <a:pt x="1128605" y="2049736"/>
                  <a:pt x="1134639" y="2049736"/>
                </a:cubicBezTo>
                <a:close/>
                <a:moveTo>
                  <a:pt x="811572" y="2042454"/>
                </a:moveTo>
                <a:cubicBezTo>
                  <a:pt x="815595" y="2042454"/>
                  <a:pt x="818856" y="2045715"/>
                  <a:pt x="818856" y="2049738"/>
                </a:cubicBezTo>
                <a:cubicBezTo>
                  <a:pt x="818856" y="2053761"/>
                  <a:pt x="815595" y="2057022"/>
                  <a:pt x="811572" y="2057022"/>
                </a:cubicBezTo>
                <a:cubicBezTo>
                  <a:pt x="807549" y="2057022"/>
                  <a:pt x="804288" y="2053761"/>
                  <a:pt x="804288" y="2049738"/>
                </a:cubicBezTo>
                <a:cubicBezTo>
                  <a:pt x="804288" y="2045715"/>
                  <a:pt x="807549" y="2042454"/>
                  <a:pt x="811572" y="2042454"/>
                </a:cubicBezTo>
                <a:close/>
                <a:moveTo>
                  <a:pt x="1068049" y="2042453"/>
                </a:moveTo>
                <a:cubicBezTo>
                  <a:pt x="1074083" y="2042453"/>
                  <a:pt x="1078974" y="2046879"/>
                  <a:pt x="1078974" y="2052338"/>
                </a:cubicBezTo>
                <a:cubicBezTo>
                  <a:pt x="1078974" y="2057797"/>
                  <a:pt x="1074083" y="2062223"/>
                  <a:pt x="1068049" y="2062223"/>
                </a:cubicBezTo>
                <a:cubicBezTo>
                  <a:pt x="1062015" y="2062223"/>
                  <a:pt x="1057124" y="2057797"/>
                  <a:pt x="1057124" y="2052338"/>
                </a:cubicBezTo>
                <a:cubicBezTo>
                  <a:pt x="1057124" y="2046879"/>
                  <a:pt x="1062015" y="2042453"/>
                  <a:pt x="1068049" y="2042453"/>
                </a:cubicBezTo>
                <a:close/>
                <a:moveTo>
                  <a:pt x="412549" y="2042453"/>
                </a:moveTo>
                <a:cubicBezTo>
                  <a:pt x="413411" y="2042453"/>
                  <a:pt x="414110" y="2042919"/>
                  <a:pt x="414110" y="2043494"/>
                </a:cubicBezTo>
                <a:cubicBezTo>
                  <a:pt x="414110" y="2044069"/>
                  <a:pt x="413411" y="2044535"/>
                  <a:pt x="412549" y="2044535"/>
                </a:cubicBezTo>
                <a:cubicBezTo>
                  <a:pt x="411687" y="2044535"/>
                  <a:pt x="410988" y="2044069"/>
                  <a:pt x="410988" y="2043494"/>
                </a:cubicBezTo>
                <a:cubicBezTo>
                  <a:pt x="410988" y="2042919"/>
                  <a:pt x="411687" y="2042453"/>
                  <a:pt x="412549" y="2042453"/>
                </a:cubicBezTo>
                <a:close/>
                <a:moveTo>
                  <a:pt x="1335451" y="2039332"/>
                </a:moveTo>
                <a:cubicBezTo>
                  <a:pt x="1341485" y="2039332"/>
                  <a:pt x="1346376" y="2044456"/>
                  <a:pt x="1346376" y="2050777"/>
                </a:cubicBezTo>
                <a:cubicBezTo>
                  <a:pt x="1346376" y="2057098"/>
                  <a:pt x="1341485" y="2062222"/>
                  <a:pt x="1335451" y="2062222"/>
                </a:cubicBezTo>
                <a:cubicBezTo>
                  <a:pt x="1329417" y="2062222"/>
                  <a:pt x="1324526" y="2057098"/>
                  <a:pt x="1324526" y="2050777"/>
                </a:cubicBezTo>
                <a:cubicBezTo>
                  <a:pt x="1324526" y="2044456"/>
                  <a:pt x="1329417" y="2039332"/>
                  <a:pt x="1335451" y="2039332"/>
                </a:cubicBezTo>
                <a:close/>
                <a:moveTo>
                  <a:pt x="1591409" y="2037251"/>
                </a:moveTo>
                <a:cubicBezTo>
                  <a:pt x="1596868" y="2037251"/>
                  <a:pt x="1601294" y="2041677"/>
                  <a:pt x="1601294" y="2047136"/>
                </a:cubicBezTo>
                <a:cubicBezTo>
                  <a:pt x="1601294" y="2052595"/>
                  <a:pt x="1596868" y="2057021"/>
                  <a:pt x="1591409" y="2057021"/>
                </a:cubicBezTo>
                <a:cubicBezTo>
                  <a:pt x="1585950" y="2057021"/>
                  <a:pt x="1581524" y="2052595"/>
                  <a:pt x="1581524" y="2047136"/>
                </a:cubicBezTo>
                <a:cubicBezTo>
                  <a:pt x="1581524" y="2041677"/>
                  <a:pt x="1585950" y="2037251"/>
                  <a:pt x="1591409" y="2037251"/>
                </a:cubicBezTo>
                <a:close/>
                <a:moveTo>
                  <a:pt x="522839" y="2037251"/>
                </a:moveTo>
                <a:cubicBezTo>
                  <a:pt x="524275" y="2037251"/>
                  <a:pt x="525440" y="2038416"/>
                  <a:pt x="525440" y="2039852"/>
                </a:cubicBezTo>
                <a:cubicBezTo>
                  <a:pt x="525440" y="2041288"/>
                  <a:pt x="524275" y="2042453"/>
                  <a:pt x="522839" y="2042453"/>
                </a:cubicBezTo>
                <a:cubicBezTo>
                  <a:pt x="521403" y="2042453"/>
                  <a:pt x="520238" y="2041288"/>
                  <a:pt x="520238" y="2039852"/>
                </a:cubicBezTo>
                <a:cubicBezTo>
                  <a:pt x="520238" y="2038416"/>
                  <a:pt x="521403" y="2037251"/>
                  <a:pt x="522839" y="2037251"/>
                </a:cubicBezTo>
                <a:close/>
                <a:moveTo>
                  <a:pt x="1989389" y="2034129"/>
                </a:moveTo>
                <a:cubicBezTo>
                  <a:pt x="1990538" y="2034129"/>
                  <a:pt x="1991470" y="2034828"/>
                  <a:pt x="1991470" y="2035690"/>
                </a:cubicBezTo>
                <a:cubicBezTo>
                  <a:pt x="1991470" y="2036552"/>
                  <a:pt x="1990538" y="2037251"/>
                  <a:pt x="1989389" y="2037251"/>
                </a:cubicBezTo>
                <a:cubicBezTo>
                  <a:pt x="1988240" y="2037251"/>
                  <a:pt x="1987308" y="2036552"/>
                  <a:pt x="1987308" y="2035690"/>
                </a:cubicBezTo>
                <a:cubicBezTo>
                  <a:pt x="1987308" y="2034828"/>
                  <a:pt x="1988240" y="2034129"/>
                  <a:pt x="1989389" y="2034129"/>
                </a:cubicBezTo>
                <a:close/>
                <a:moveTo>
                  <a:pt x="1880660" y="2032048"/>
                </a:moveTo>
                <a:cubicBezTo>
                  <a:pt x="1882096" y="2032048"/>
                  <a:pt x="1883261" y="2033213"/>
                  <a:pt x="1883261" y="2034649"/>
                </a:cubicBezTo>
                <a:cubicBezTo>
                  <a:pt x="1883261" y="2036085"/>
                  <a:pt x="1882096" y="2037250"/>
                  <a:pt x="1880660" y="2037250"/>
                </a:cubicBezTo>
                <a:cubicBezTo>
                  <a:pt x="1879224" y="2037250"/>
                  <a:pt x="1878059" y="2036085"/>
                  <a:pt x="1878059" y="2034649"/>
                </a:cubicBezTo>
                <a:cubicBezTo>
                  <a:pt x="1878059" y="2033213"/>
                  <a:pt x="1879224" y="2032048"/>
                  <a:pt x="1880660" y="2032048"/>
                </a:cubicBezTo>
                <a:close/>
                <a:moveTo>
                  <a:pt x="635211" y="2029968"/>
                </a:moveTo>
                <a:cubicBezTo>
                  <a:pt x="637223" y="2029968"/>
                  <a:pt x="638853" y="2031599"/>
                  <a:pt x="638853" y="2033610"/>
                </a:cubicBezTo>
                <a:cubicBezTo>
                  <a:pt x="638853" y="2035622"/>
                  <a:pt x="637223" y="2037252"/>
                  <a:pt x="635211" y="2037252"/>
                </a:cubicBezTo>
                <a:cubicBezTo>
                  <a:pt x="633200" y="2037252"/>
                  <a:pt x="631569" y="2035622"/>
                  <a:pt x="631569" y="2033610"/>
                </a:cubicBezTo>
                <a:cubicBezTo>
                  <a:pt x="631569" y="2031599"/>
                  <a:pt x="633200" y="2029968"/>
                  <a:pt x="635211" y="2029968"/>
                </a:cubicBezTo>
                <a:close/>
                <a:moveTo>
                  <a:pt x="1002499" y="2029967"/>
                </a:moveTo>
                <a:cubicBezTo>
                  <a:pt x="1007958" y="2029967"/>
                  <a:pt x="1012384" y="2034393"/>
                  <a:pt x="1012384" y="2039852"/>
                </a:cubicBezTo>
                <a:cubicBezTo>
                  <a:pt x="1012384" y="2045311"/>
                  <a:pt x="1007958" y="2049737"/>
                  <a:pt x="1002499" y="2049737"/>
                </a:cubicBezTo>
                <a:cubicBezTo>
                  <a:pt x="997040" y="2049737"/>
                  <a:pt x="992614" y="2045311"/>
                  <a:pt x="992614" y="2039852"/>
                </a:cubicBezTo>
                <a:cubicBezTo>
                  <a:pt x="992614" y="2034393"/>
                  <a:pt x="997040" y="2029967"/>
                  <a:pt x="1002499" y="2029967"/>
                </a:cubicBezTo>
                <a:close/>
                <a:moveTo>
                  <a:pt x="1402042" y="2026847"/>
                </a:moveTo>
                <a:cubicBezTo>
                  <a:pt x="1408076" y="2026847"/>
                  <a:pt x="1412967" y="2031971"/>
                  <a:pt x="1412967" y="2038292"/>
                </a:cubicBezTo>
                <a:cubicBezTo>
                  <a:pt x="1412967" y="2044613"/>
                  <a:pt x="1408076" y="2049737"/>
                  <a:pt x="1402042" y="2049737"/>
                </a:cubicBezTo>
                <a:cubicBezTo>
                  <a:pt x="1396008" y="2049737"/>
                  <a:pt x="1391117" y="2044613"/>
                  <a:pt x="1391117" y="2038292"/>
                </a:cubicBezTo>
                <a:cubicBezTo>
                  <a:pt x="1391117" y="2031971"/>
                  <a:pt x="1396008" y="2026847"/>
                  <a:pt x="1402042" y="2026847"/>
                </a:cubicBezTo>
                <a:close/>
                <a:moveTo>
                  <a:pt x="1766729" y="2019563"/>
                </a:moveTo>
                <a:cubicBezTo>
                  <a:pt x="1770752" y="2019563"/>
                  <a:pt x="1774013" y="2023523"/>
                  <a:pt x="1774013" y="2028407"/>
                </a:cubicBezTo>
                <a:cubicBezTo>
                  <a:pt x="1774013" y="2033291"/>
                  <a:pt x="1770752" y="2037251"/>
                  <a:pt x="1766729" y="2037251"/>
                </a:cubicBezTo>
                <a:cubicBezTo>
                  <a:pt x="1762706" y="2037251"/>
                  <a:pt x="1759445" y="2033291"/>
                  <a:pt x="1759445" y="2028407"/>
                </a:cubicBezTo>
                <a:cubicBezTo>
                  <a:pt x="1759445" y="2023523"/>
                  <a:pt x="1762706" y="2019563"/>
                  <a:pt x="1766729" y="2019563"/>
                </a:cubicBezTo>
                <a:close/>
                <a:moveTo>
                  <a:pt x="751224" y="2012280"/>
                </a:moveTo>
                <a:cubicBezTo>
                  <a:pt x="754672" y="2012280"/>
                  <a:pt x="757467" y="2015075"/>
                  <a:pt x="757467" y="2018523"/>
                </a:cubicBezTo>
                <a:cubicBezTo>
                  <a:pt x="757467" y="2021971"/>
                  <a:pt x="754672" y="2024766"/>
                  <a:pt x="751224" y="2024766"/>
                </a:cubicBezTo>
                <a:cubicBezTo>
                  <a:pt x="747776" y="2024766"/>
                  <a:pt x="744981" y="2021971"/>
                  <a:pt x="744981" y="2018523"/>
                </a:cubicBezTo>
                <a:cubicBezTo>
                  <a:pt x="744981" y="2015075"/>
                  <a:pt x="747776" y="2012280"/>
                  <a:pt x="751224" y="2012280"/>
                </a:cubicBezTo>
                <a:close/>
                <a:moveTo>
                  <a:pt x="936948" y="2012279"/>
                </a:moveTo>
                <a:cubicBezTo>
                  <a:pt x="941832" y="2012279"/>
                  <a:pt x="945792" y="2016239"/>
                  <a:pt x="945792" y="2021123"/>
                </a:cubicBezTo>
                <a:cubicBezTo>
                  <a:pt x="945792" y="2026007"/>
                  <a:pt x="941832" y="2029967"/>
                  <a:pt x="936948" y="2029967"/>
                </a:cubicBezTo>
                <a:cubicBezTo>
                  <a:pt x="932064" y="2029967"/>
                  <a:pt x="928104" y="2026007"/>
                  <a:pt x="928104" y="2021123"/>
                </a:cubicBezTo>
                <a:cubicBezTo>
                  <a:pt x="928104" y="2016239"/>
                  <a:pt x="932064" y="2012279"/>
                  <a:pt x="936948" y="2012279"/>
                </a:cubicBezTo>
                <a:close/>
                <a:moveTo>
                  <a:pt x="1650716" y="2007078"/>
                </a:moveTo>
                <a:cubicBezTo>
                  <a:pt x="1656175" y="2007078"/>
                  <a:pt x="1660601" y="2011038"/>
                  <a:pt x="1660601" y="2015922"/>
                </a:cubicBezTo>
                <a:cubicBezTo>
                  <a:pt x="1660601" y="2020806"/>
                  <a:pt x="1656175" y="2024766"/>
                  <a:pt x="1650716" y="2024766"/>
                </a:cubicBezTo>
                <a:cubicBezTo>
                  <a:pt x="1645257" y="2024766"/>
                  <a:pt x="1640831" y="2020806"/>
                  <a:pt x="1640831" y="2015922"/>
                </a:cubicBezTo>
                <a:cubicBezTo>
                  <a:pt x="1640831" y="2011038"/>
                  <a:pt x="1645257" y="2007078"/>
                  <a:pt x="1650716" y="2007078"/>
                </a:cubicBezTo>
                <a:close/>
                <a:moveTo>
                  <a:pt x="1466551" y="2007078"/>
                </a:moveTo>
                <a:cubicBezTo>
                  <a:pt x="1472585" y="2007078"/>
                  <a:pt x="1477476" y="2012202"/>
                  <a:pt x="1477476" y="2018523"/>
                </a:cubicBezTo>
                <a:cubicBezTo>
                  <a:pt x="1477476" y="2024844"/>
                  <a:pt x="1472585" y="2029968"/>
                  <a:pt x="1466551" y="2029968"/>
                </a:cubicBezTo>
                <a:cubicBezTo>
                  <a:pt x="1460517" y="2029968"/>
                  <a:pt x="1455626" y="2024844"/>
                  <a:pt x="1455626" y="2018523"/>
                </a:cubicBezTo>
                <a:cubicBezTo>
                  <a:pt x="1455626" y="2012202"/>
                  <a:pt x="1460517" y="2007078"/>
                  <a:pt x="1466551" y="2007078"/>
                </a:cubicBezTo>
                <a:close/>
                <a:moveTo>
                  <a:pt x="471856" y="1992510"/>
                </a:moveTo>
                <a:cubicBezTo>
                  <a:pt x="473868" y="1992510"/>
                  <a:pt x="475498" y="1993675"/>
                  <a:pt x="475498" y="1995111"/>
                </a:cubicBezTo>
                <a:cubicBezTo>
                  <a:pt x="475498" y="1996547"/>
                  <a:pt x="473868" y="1997712"/>
                  <a:pt x="471856" y="1997712"/>
                </a:cubicBezTo>
                <a:cubicBezTo>
                  <a:pt x="469845" y="1997712"/>
                  <a:pt x="468214" y="1996547"/>
                  <a:pt x="468214" y="1995111"/>
                </a:cubicBezTo>
                <a:cubicBezTo>
                  <a:pt x="468214" y="1993675"/>
                  <a:pt x="469845" y="1992510"/>
                  <a:pt x="471856" y="1992510"/>
                </a:cubicBezTo>
                <a:close/>
                <a:moveTo>
                  <a:pt x="366768" y="1992510"/>
                </a:moveTo>
                <a:cubicBezTo>
                  <a:pt x="368204" y="1992510"/>
                  <a:pt x="369369" y="1993675"/>
                  <a:pt x="369369" y="1995111"/>
                </a:cubicBezTo>
                <a:cubicBezTo>
                  <a:pt x="369369" y="1996547"/>
                  <a:pt x="368204" y="1997712"/>
                  <a:pt x="366768" y="1997712"/>
                </a:cubicBezTo>
                <a:cubicBezTo>
                  <a:pt x="365332" y="1997712"/>
                  <a:pt x="364167" y="1996547"/>
                  <a:pt x="364167" y="1995111"/>
                </a:cubicBezTo>
                <a:cubicBezTo>
                  <a:pt x="364167" y="1993675"/>
                  <a:pt x="365332" y="1992510"/>
                  <a:pt x="366768" y="1992510"/>
                </a:cubicBezTo>
                <a:close/>
                <a:moveTo>
                  <a:pt x="581627" y="1987309"/>
                </a:moveTo>
                <a:cubicBezTo>
                  <a:pt x="584501" y="1987309"/>
                  <a:pt x="586830" y="1989638"/>
                  <a:pt x="586830" y="1992512"/>
                </a:cubicBezTo>
                <a:cubicBezTo>
                  <a:pt x="586830" y="1995386"/>
                  <a:pt x="584501" y="1997715"/>
                  <a:pt x="581627" y="1997715"/>
                </a:cubicBezTo>
                <a:cubicBezTo>
                  <a:pt x="578753" y="1997715"/>
                  <a:pt x="576424" y="1995386"/>
                  <a:pt x="576424" y="1992512"/>
                </a:cubicBezTo>
                <a:cubicBezTo>
                  <a:pt x="576424" y="1989638"/>
                  <a:pt x="578753" y="1987309"/>
                  <a:pt x="581627" y="1987309"/>
                </a:cubicBezTo>
                <a:close/>
                <a:moveTo>
                  <a:pt x="2035171" y="1985227"/>
                </a:moveTo>
                <a:cubicBezTo>
                  <a:pt x="2035746" y="1985227"/>
                  <a:pt x="2036212" y="1986392"/>
                  <a:pt x="2036212" y="1987828"/>
                </a:cubicBezTo>
                <a:cubicBezTo>
                  <a:pt x="2036212" y="1989264"/>
                  <a:pt x="2035746" y="1990429"/>
                  <a:pt x="2035171" y="1990429"/>
                </a:cubicBezTo>
                <a:cubicBezTo>
                  <a:pt x="2034596" y="1990429"/>
                  <a:pt x="2034130" y="1989264"/>
                  <a:pt x="2034130" y="1987828"/>
                </a:cubicBezTo>
                <a:cubicBezTo>
                  <a:pt x="2034130" y="1986392"/>
                  <a:pt x="2034596" y="1985227"/>
                  <a:pt x="2035171" y="1985227"/>
                </a:cubicBezTo>
                <a:close/>
                <a:moveTo>
                  <a:pt x="1930083" y="1985227"/>
                </a:moveTo>
                <a:cubicBezTo>
                  <a:pt x="1932955" y="1985227"/>
                  <a:pt x="1935285" y="1986858"/>
                  <a:pt x="1935285" y="1988869"/>
                </a:cubicBezTo>
                <a:cubicBezTo>
                  <a:pt x="1935285" y="1990881"/>
                  <a:pt x="1932955" y="1992511"/>
                  <a:pt x="1930083" y="1992511"/>
                </a:cubicBezTo>
                <a:cubicBezTo>
                  <a:pt x="1927210" y="1992511"/>
                  <a:pt x="1924880" y="1990881"/>
                  <a:pt x="1924880" y="1988869"/>
                </a:cubicBezTo>
                <a:cubicBezTo>
                  <a:pt x="1924880" y="1986858"/>
                  <a:pt x="1927210" y="1985227"/>
                  <a:pt x="1930083" y="1985227"/>
                </a:cubicBezTo>
                <a:close/>
                <a:moveTo>
                  <a:pt x="875040" y="1985227"/>
                </a:moveTo>
                <a:cubicBezTo>
                  <a:pt x="881361" y="1985227"/>
                  <a:pt x="886485" y="1990118"/>
                  <a:pt x="886485" y="1996152"/>
                </a:cubicBezTo>
                <a:cubicBezTo>
                  <a:pt x="886485" y="2002186"/>
                  <a:pt x="881361" y="2007077"/>
                  <a:pt x="875040" y="2007077"/>
                </a:cubicBezTo>
                <a:cubicBezTo>
                  <a:pt x="868719" y="2007077"/>
                  <a:pt x="863595" y="2002186"/>
                  <a:pt x="863595" y="1996152"/>
                </a:cubicBezTo>
                <a:cubicBezTo>
                  <a:pt x="863595" y="1990118"/>
                  <a:pt x="868719" y="1985227"/>
                  <a:pt x="875040" y="1985227"/>
                </a:cubicBezTo>
                <a:close/>
                <a:moveTo>
                  <a:pt x="1528459" y="1980025"/>
                </a:moveTo>
                <a:cubicBezTo>
                  <a:pt x="1535929" y="1980025"/>
                  <a:pt x="1541985" y="1986081"/>
                  <a:pt x="1541985" y="1993551"/>
                </a:cubicBezTo>
                <a:cubicBezTo>
                  <a:pt x="1541985" y="2001021"/>
                  <a:pt x="1535929" y="2007077"/>
                  <a:pt x="1528459" y="2007077"/>
                </a:cubicBezTo>
                <a:cubicBezTo>
                  <a:pt x="1520989" y="2007077"/>
                  <a:pt x="1514933" y="2001021"/>
                  <a:pt x="1514933" y="1993551"/>
                </a:cubicBezTo>
                <a:cubicBezTo>
                  <a:pt x="1514933" y="1986081"/>
                  <a:pt x="1520989" y="1980025"/>
                  <a:pt x="1528459" y="1980025"/>
                </a:cubicBezTo>
                <a:close/>
                <a:moveTo>
                  <a:pt x="1821354" y="1977944"/>
                </a:moveTo>
                <a:cubicBezTo>
                  <a:pt x="1826813" y="1977944"/>
                  <a:pt x="1831239" y="1982370"/>
                  <a:pt x="1831239" y="1987829"/>
                </a:cubicBezTo>
                <a:cubicBezTo>
                  <a:pt x="1831239" y="1993288"/>
                  <a:pt x="1826813" y="1997714"/>
                  <a:pt x="1821354" y="1997714"/>
                </a:cubicBezTo>
                <a:cubicBezTo>
                  <a:pt x="1815895" y="1997714"/>
                  <a:pt x="1811469" y="1993288"/>
                  <a:pt x="1811469" y="1987829"/>
                </a:cubicBezTo>
                <a:cubicBezTo>
                  <a:pt x="1811469" y="1982370"/>
                  <a:pt x="1815895" y="1977944"/>
                  <a:pt x="1821354" y="1977944"/>
                </a:cubicBezTo>
                <a:close/>
                <a:moveTo>
                  <a:pt x="693998" y="1977944"/>
                </a:moveTo>
                <a:cubicBezTo>
                  <a:pt x="697446" y="1977944"/>
                  <a:pt x="700241" y="1980739"/>
                  <a:pt x="700241" y="1984187"/>
                </a:cubicBezTo>
                <a:cubicBezTo>
                  <a:pt x="700241" y="1987635"/>
                  <a:pt x="697446" y="1990430"/>
                  <a:pt x="693998" y="1990430"/>
                </a:cubicBezTo>
                <a:cubicBezTo>
                  <a:pt x="690550" y="1990430"/>
                  <a:pt x="687755" y="1987635"/>
                  <a:pt x="687755" y="1984187"/>
                </a:cubicBezTo>
                <a:cubicBezTo>
                  <a:pt x="687755" y="1980739"/>
                  <a:pt x="690550" y="1977944"/>
                  <a:pt x="693998" y="1977944"/>
                </a:cubicBezTo>
                <a:close/>
                <a:moveTo>
                  <a:pt x="1200189" y="1972741"/>
                </a:moveTo>
                <a:cubicBezTo>
                  <a:pt x="1208521" y="1972741"/>
                  <a:pt x="1215276" y="1979263"/>
                  <a:pt x="1215276" y="1987308"/>
                </a:cubicBezTo>
                <a:cubicBezTo>
                  <a:pt x="1215276" y="1995353"/>
                  <a:pt x="1208521" y="2001875"/>
                  <a:pt x="1200189" y="2001875"/>
                </a:cubicBezTo>
                <a:cubicBezTo>
                  <a:pt x="1191857" y="2001875"/>
                  <a:pt x="1185102" y="1995353"/>
                  <a:pt x="1185102" y="1987308"/>
                </a:cubicBezTo>
                <a:cubicBezTo>
                  <a:pt x="1185102" y="1979263"/>
                  <a:pt x="1191857" y="1972741"/>
                  <a:pt x="1200189" y="1972741"/>
                </a:cubicBezTo>
                <a:close/>
                <a:moveTo>
                  <a:pt x="1268340" y="1970660"/>
                </a:moveTo>
                <a:cubicBezTo>
                  <a:pt x="1275810" y="1970660"/>
                  <a:pt x="1281866" y="1977182"/>
                  <a:pt x="1281866" y="1985227"/>
                </a:cubicBezTo>
                <a:cubicBezTo>
                  <a:pt x="1281866" y="1993272"/>
                  <a:pt x="1275810" y="1999794"/>
                  <a:pt x="1268340" y="1999794"/>
                </a:cubicBezTo>
                <a:cubicBezTo>
                  <a:pt x="1260870" y="1999794"/>
                  <a:pt x="1254814" y="1993272"/>
                  <a:pt x="1254814" y="1985227"/>
                </a:cubicBezTo>
                <a:cubicBezTo>
                  <a:pt x="1254814" y="1977182"/>
                  <a:pt x="1260870" y="1970660"/>
                  <a:pt x="1268340" y="1970660"/>
                </a:cubicBezTo>
                <a:close/>
                <a:moveTo>
                  <a:pt x="1133599" y="1970660"/>
                </a:moveTo>
                <a:cubicBezTo>
                  <a:pt x="1141931" y="1970660"/>
                  <a:pt x="1148686" y="1977182"/>
                  <a:pt x="1148686" y="1985227"/>
                </a:cubicBezTo>
                <a:cubicBezTo>
                  <a:pt x="1148686" y="1993272"/>
                  <a:pt x="1141931" y="1999794"/>
                  <a:pt x="1133599" y="1999794"/>
                </a:cubicBezTo>
                <a:cubicBezTo>
                  <a:pt x="1125267" y="1999794"/>
                  <a:pt x="1118512" y="1993272"/>
                  <a:pt x="1118512" y="1985227"/>
                </a:cubicBezTo>
                <a:cubicBezTo>
                  <a:pt x="1118512" y="1977182"/>
                  <a:pt x="1125267" y="1970660"/>
                  <a:pt x="1133599" y="1970660"/>
                </a:cubicBezTo>
                <a:close/>
                <a:moveTo>
                  <a:pt x="1706381" y="1967540"/>
                </a:moveTo>
                <a:cubicBezTo>
                  <a:pt x="1712702" y="1967540"/>
                  <a:pt x="1717826" y="1972664"/>
                  <a:pt x="1717826" y="1978985"/>
                </a:cubicBezTo>
                <a:cubicBezTo>
                  <a:pt x="1717826" y="1985306"/>
                  <a:pt x="1712702" y="1990430"/>
                  <a:pt x="1706381" y="1990430"/>
                </a:cubicBezTo>
                <a:cubicBezTo>
                  <a:pt x="1700060" y="1990430"/>
                  <a:pt x="1694936" y="1985306"/>
                  <a:pt x="1694936" y="1978985"/>
                </a:cubicBezTo>
                <a:cubicBezTo>
                  <a:pt x="1694936" y="1972664"/>
                  <a:pt x="1700060" y="1967540"/>
                  <a:pt x="1706381" y="1967540"/>
                </a:cubicBezTo>
                <a:close/>
                <a:moveTo>
                  <a:pt x="1068049" y="1962336"/>
                </a:moveTo>
                <a:cubicBezTo>
                  <a:pt x="1075807" y="1962336"/>
                  <a:pt x="1082096" y="1968625"/>
                  <a:pt x="1082096" y="1976383"/>
                </a:cubicBezTo>
                <a:cubicBezTo>
                  <a:pt x="1082096" y="1984141"/>
                  <a:pt x="1075807" y="1990430"/>
                  <a:pt x="1068049" y="1990430"/>
                </a:cubicBezTo>
                <a:cubicBezTo>
                  <a:pt x="1060291" y="1990430"/>
                  <a:pt x="1054002" y="1984141"/>
                  <a:pt x="1054002" y="1976383"/>
                </a:cubicBezTo>
                <a:cubicBezTo>
                  <a:pt x="1054002" y="1968625"/>
                  <a:pt x="1060291" y="1962336"/>
                  <a:pt x="1068049" y="1962336"/>
                </a:cubicBezTo>
                <a:close/>
                <a:moveTo>
                  <a:pt x="1334930" y="1960255"/>
                </a:moveTo>
                <a:cubicBezTo>
                  <a:pt x="1342400" y="1960255"/>
                  <a:pt x="1348456" y="1967010"/>
                  <a:pt x="1348456" y="1975342"/>
                </a:cubicBezTo>
                <a:cubicBezTo>
                  <a:pt x="1348456" y="1983674"/>
                  <a:pt x="1342400" y="1990429"/>
                  <a:pt x="1334930" y="1990429"/>
                </a:cubicBezTo>
                <a:cubicBezTo>
                  <a:pt x="1327460" y="1990429"/>
                  <a:pt x="1321404" y="1983674"/>
                  <a:pt x="1321404" y="1975342"/>
                </a:cubicBezTo>
                <a:cubicBezTo>
                  <a:pt x="1321404" y="1967010"/>
                  <a:pt x="1327460" y="1960255"/>
                  <a:pt x="1334930" y="1960255"/>
                </a:cubicBezTo>
                <a:close/>
                <a:moveTo>
                  <a:pt x="814173" y="1958174"/>
                </a:moveTo>
                <a:cubicBezTo>
                  <a:pt x="819632" y="1958174"/>
                  <a:pt x="824058" y="1962600"/>
                  <a:pt x="824058" y="1968059"/>
                </a:cubicBezTo>
                <a:cubicBezTo>
                  <a:pt x="824058" y="1973518"/>
                  <a:pt x="819632" y="1977944"/>
                  <a:pt x="814173" y="1977944"/>
                </a:cubicBezTo>
                <a:cubicBezTo>
                  <a:pt x="808714" y="1977944"/>
                  <a:pt x="804288" y="1973518"/>
                  <a:pt x="804288" y="1968059"/>
                </a:cubicBezTo>
                <a:cubicBezTo>
                  <a:pt x="804288" y="1962600"/>
                  <a:pt x="808714" y="1958174"/>
                  <a:pt x="814173" y="1958174"/>
                </a:cubicBezTo>
                <a:close/>
                <a:moveTo>
                  <a:pt x="1587766" y="1950892"/>
                </a:moveTo>
                <a:cubicBezTo>
                  <a:pt x="1595236" y="1950892"/>
                  <a:pt x="1601292" y="1956948"/>
                  <a:pt x="1601292" y="1964418"/>
                </a:cubicBezTo>
                <a:cubicBezTo>
                  <a:pt x="1601292" y="1971888"/>
                  <a:pt x="1595236" y="1977944"/>
                  <a:pt x="1587766" y="1977944"/>
                </a:cubicBezTo>
                <a:cubicBezTo>
                  <a:pt x="1580296" y="1977944"/>
                  <a:pt x="1574240" y="1971888"/>
                  <a:pt x="1574240" y="1964418"/>
                </a:cubicBezTo>
                <a:cubicBezTo>
                  <a:pt x="1574240" y="1956948"/>
                  <a:pt x="1580296" y="1950892"/>
                  <a:pt x="1587766" y="1950892"/>
                </a:cubicBezTo>
                <a:close/>
                <a:moveTo>
                  <a:pt x="1002499" y="1950891"/>
                </a:moveTo>
                <a:cubicBezTo>
                  <a:pt x="1009108" y="1950891"/>
                  <a:pt x="1014465" y="1956248"/>
                  <a:pt x="1014465" y="1962857"/>
                </a:cubicBezTo>
                <a:cubicBezTo>
                  <a:pt x="1014465" y="1969466"/>
                  <a:pt x="1009108" y="1974823"/>
                  <a:pt x="1002499" y="1974823"/>
                </a:cubicBezTo>
                <a:cubicBezTo>
                  <a:pt x="995890" y="1974823"/>
                  <a:pt x="990533" y="1969466"/>
                  <a:pt x="990533" y="1962857"/>
                </a:cubicBezTo>
                <a:cubicBezTo>
                  <a:pt x="990533" y="1956248"/>
                  <a:pt x="995890" y="1950891"/>
                  <a:pt x="1002499" y="1950891"/>
                </a:cubicBezTo>
                <a:close/>
                <a:moveTo>
                  <a:pt x="1400481" y="1945689"/>
                </a:moveTo>
                <a:cubicBezTo>
                  <a:pt x="1408526" y="1945689"/>
                  <a:pt x="1415048" y="1952211"/>
                  <a:pt x="1415048" y="1960256"/>
                </a:cubicBezTo>
                <a:cubicBezTo>
                  <a:pt x="1415048" y="1968301"/>
                  <a:pt x="1408526" y="1974823"/>
                  <a:pt x="1400481" y="1974823"/>
                </a:cubicBezTo>
                <a:cubicBezTo>
                  <a:pt x="1392436" y="1974823"/>
                  <a:pt x="1385914" y="1968301"/>
                  <a:pt x="1385914" y="1960256"/>
                </a:cubicBezTo>
                <a:cubicBezTo>
                  <a:pt x="1385914" y="1952211"/>
                  <a:pt x="1392436" y="1945689"/>
                  <a:pt x="1400481" y="1945689"/>
                </a:cubicBezTo>
                <a:close/>
                <a:moveTo>
                  <a:pt x="531164" y="1942568"/>
                </a:moveTo>
                <a:cubicBezTo>
                  <a:pt x="533176" y="1942568"/>
                  <a:pt x="534806" y="1944432"/>
                  <a:pt x="534806" y="1946730"/>
                </a:cubicBezTo>
                <a:cubicBezTo>
                  <a:pt x="534806" y="1949028"/>
                  <a:pt x="533176" y="1950892"/>
                  <a:pt x="531164" y="1950892"/>
                </a:cubicBezTo>
                <a:cubicBezTo>
                  <a:pt x="529153" y="1950892"/>
                  <a:pt x="527522" y="1949028"/>
                  <a:pt x="527522" y="1946730"/>
                </a:cubicBezTo>
                <a:cubicBezTo>
                  <a:pt x="527522" y="1944432"/>
                  <a:pt x="529153" y="1942568"/>
                  <a:pt x="531164" y="1942568"/>
                </a:cubicBezTo>
                <a:close/>
                <a:moveTo>
                  <a:pt x="425035" y="1942567"/>
                </a:moveTo>
                <a:cubicBezTo>
                  <a:pt x="427047" y="1942567"/>
                  <a:pt x="428677" y="1944431"/>
                  <a:pt x="428677" y="1946729"/>
                </a:cubicBezTo>
                <a:cubicBezTo>
                  <a:pt x="428677" y="1949027"/>
                  <a:pt x="427047" y="1950891"/>
                  <a:pt x="425035" y="1950891"/>
                </a:cubicBezTo>
                <a:cubicBezTo>
                  <a:pt x="423024" y="1950891"/>
                  <a:pt x="421393" y="1949027"/>
                  <a:pt x="421393" y="1946729"/>
                </a:cubicBezTo>
                <a:cubicBezTo>
                  <a:pt x="421393" y="1944431"/>
                  <a:pt x="423024" y="1942567"/>
                  <a:pt x="425035" y="1942567"/>
                </a:cubicBezTo>
                <a:close/>
                <a:moveTo>
                  <a:pt x="323589" y="1940487"/>
                </a:moveTo>
                <a:cubicBezTo>
                  <a:pt x="324164" y="1940487"/>
                  <a:pt x="324630" y="1941652"/>
                  <a:pt x="324630" y="1943088"/>
                </a:cubicBezTo>
                <a:cubicBezTo>
                  <a:pt x="324630" y="1944524"/>
                  <a:pt x="324164" y="1945689"/>
                  <a:pt x="323589" y="1945689"/>
                </a:cubicBezTo>
                <a:cubicBezTo>
                  <a:pt x="323014" y="1945689"/>
                  <a:pt x="322548" y="1944524"/>
                  <a:pt x="322548" y="1943088"/>
                </a:cubicBezTo>
                <a:cubicBezTo>
                  <a:pt x="322548" y="1941652"/>
                  <a:pt x="323014" y="1940487"/>
                  <a:pt x="323589" y="1940487"/>
                </a:cubicBezTo>
                <a:close/>
                <a:moveTo>
                  <a:pt x="1975863" y="1938406"/>
                </a:moveTo>
                <a:cubicBezTo>
                  <a:pt x="1978161" y="1938406"/>
                  <a:pt x="1980025" y="1940037"/>
                  <a:pt x="1980025" y="1942048"/>
                </a:cubicBezTo>
                <a:cubicBezTo>
                  <a:pt x="1980025" y="1944060"/>
                  <a:pt x="1978161" y="1945690"/>
                  <a:pt x="1975863" y="1945690"/>
                </a:cubicBezTo>
                <a:cubicBezTo>
                  <a:pt x="1973565" y="1945690"/>
                  <a:pt x="1971701" y="1944060"/>
                  <a:pt x="1971701" y="1942048"/>
                </a:cubicBezTo>
                <a:cubicBezTo>
                  <a:pt x="1971701" y="1940037"/>
                  <a:pt x="1973565" y="1938406"/>
                  <a:pt x="1975863" y="1938406"/>
                </a:cubicBezTo>
                <a:close/>
                <a:moveTo>
                  <a:pt x="641454" y="1938406"/>
                </a:moveTo>
                <a:cubicBezTo>
                  <a:pt x="644039" y="1938406"/>
                  <a:pt x="646136" y="1940502"/>
                  <a:pt x="646136" y="1943088"/>
                </a:cubicBezTo>
                <a:cubicBezTo>
                  <a:pt x="646136" y="1945673"/>
                  <a:pt x="644039" y="1947770"/>
                  <a:pt x="641454" y="1947770"/>
                </a:cubicBezTo>
                <a:cubicBezTo>
                  <a:pt x="638869" y="1947770"/>
                  <a:pt x="636772" y="1945673"/>
                  <a:pt x="636772" y="1943088"/>
                </a:cubicBezTo>
                <a:cubicBezTo>
                  <a:pt x="636772" y="1940502"/>
                  <a:pt x="638869" y="1938406"/>
                  <a:pt x="641454" y="1938406"/>
                </a:cubicBezTo>
                <a:close/>
                <a:moveTo>
                  <a:pt x="1871817" y="1935285"/>
                </a:moveTo>
                <a:cubicBezTo>
                  <a:pt x="1875265" y="1935285"/>
                  <a:pt x="1878060" y="1938080"/>
                  <a:pt x="1878060" y="1941528"/>
                </a:cubicBezTo>
                <a:cubicBezTo>
                  <a:pt x="1878060" y="1944976"/>
                  <a:pt x="1875265" y="1947771"/>
                  <a:pt x="1871817" y="1947771"/>
                </a:cubicBezTo>
                <a:cubicBezTo>
                  <a:pt x="1868369" y="1947771"/>
                  <a:pt x="1865574" y="1944976"/>
                  <a:pt x="1865574" y="1941528"/>
                </a:cubicBezTo>
                <a:cubicBezTo>
                  <a:pt x="1865574" y="1938080"/>
                  <a:pt x="1868369" y="1935285"/>
                  <a:pt x="1871817" y="1935285"/>
                </a:cubicBezTo>
                <a:close/>
                <a:moveTo>
                  <a:pt x="936949" y="1930081"/>
                </a:moveTo>
                <a:cubicBezTo>
                  <a:pt x="942983" y="1930081"/>
                  <a:pt x="947874" y="1935205"/>
                  <a:pt x="947874" y="1941526"/>
                </a:cubicBezTo>
                <a:cubicBezTo>
                  <a:pt x="947874" y="1947847"/>
                  <a:pt x="942983" y="1952971"/>
                  <a:pt x="936949" y="1952971"/>
                </a:cubicBezTo>
                <a:cubicBezTo>
                  <a:pt x="930915" y="1952971"/>
                  <a:pt x="926024" y="1947847"/>
                  <a:pt x="926024" y="1941526"/>
                </a:cubicBezTo>
                <a:cubicBezTo>
                  <a:pt x="926024" y="1935205"/>
                  <a:pt x="930915" y="1930081"/>
                  <a:pt x="936949" y="1930081"/>
                </a:cubicBezTo>
                <a:close/>
                <a:moveTo>
                  <a:pt x="1760485" y="1928002"/>
                </a:moveTo>
                <a:cubicBezTo>
                  <a:pt x="1766806" y="1928002"/>
                  <a:pt x="1771930" y="1933126"/>
                  <a:pt x="1771930" y="1939447"/>
                </a:cubicBezTo>
                <a:cubicBezTo>
                  <a:pt x="1771930" y="1945768"/>
                  <a:pt x="1766806" y="1950892"/>
                  <a:pt x="1760485" y="1950892"/>
                </a:cubicBezTo>
                <a:cubicBezTo>
                  <a:pt x="1754164" y="1950892"/>
                  <a:pt x="1749040" y="1945768"/>
                  <a:pt x="1749040" y="1939447"/>
                </a:cubicBezTo>
                <a:cubicBezTo>
                  <a:pt x="1749040" y="1933126"/>
                  <a:pt x="1754164" y="1928002"/>
                  <a:pt x="1760485" y="1928002"/>
                </a:cubicBezTo>
                <a:close/>
                <a:moveTo>
                  <a:pt x="1463950" y="1925920"/>
                </a:moveTo>
                <a:cubicBezTo>
                  <a:pt x="1471420" y="1925920"/>
                  <a:pt x="1477476" y="1931976"/>
                  <a:pt x="1477476" y="1939446"/>
                </a:cubicBezTo>
                <a:cubicBezTo>
                  <a:pt x="1477476" y="1946916"/>
                  <a:pt x="1471420" y="1952972"/>
                  <a:pt x="1463950" y="1952972"/>
                </a:cubicBezTo>
                <a:cubicBezTo>
                  <a:pt x="1456480" y="1952972"/>
                  <a:pt x="1450424" y="1946916"/>
                  <a:pt x="1450424" y="1939446"/>
                </a:cubicBezTo>
                <a:cubicBezTo>
                  <a:pt x="1450424" y="1931976"/>
                  <a:pt x="1456480" y="1925920"/>
                  <a:pt x="1463950" y="1925920"/>
                </a:cubicBezTo>
                <a:close/>
                <a:moveTo>
                  <a:pt x="756426" y="1922798"/>
                </a:moveTo>
                <a:cubicBezTo>
                  <a:pt x="762747" y="1922798"/>
                  <a:pt x="767871" y="1927922"/>
                  <a:pt x="767871" y="1934243"/>
                </a:cubicBezTo>
                <a:cubicBezTo>
                  <a:pt x="767871" y="1940564"/>
                  <a:pt x="762747" y="1945688"/>
                  <a:pt x="756426" y="1945688"/>
                </a:cubicBezTo>
                <a:cubicBezTo>
                  <a:pt x="750105" y="1945688"/>
                  <a:pt x="744981" y="1940564"/>
                  <a:pt x="744981" y="1934243"/>
                </a:cubicBezTo>
                <a:cubicBezTo>
                  <a:pt x="744981" y="1927922"/>
                  <a:pt x="750105" y="1922798"/>
                  <a:pt x="756426" y="1922798"/>
                </a:cubicBezTo>
                <a:close/>
                <a:moveTo>
                  <a:pt x="1645513" y="1915516"/>
                </a:moveTo>
                <a:cubicBezTo>
                  <a:pt x="1653845" y="1915516"/>
                  <a:pt x="1660600" y="1922271"/>
                  <a:pt x="1660600" y="1930603"/>
                </a:cubicBezTo>
                <a:cubicBezTo>
                  <a:pt x="1660600" y="1938935"/>
                  <a:pt x="1653845" y="1945690"/>
                  <a:pt x="1645513" y="1945690"/>
                </a:cubicBezTo>
                <a:cubicBezTo>
                  <a:pt x="1637181" y="1945690"/>
                  <a:pt x="1630426" y="1938935"/>
                  <a:pt x="1630426" y="1930603"/>
                </a:cubicBezTo>
                <a:cubicBezTo>
                  <a:pt x="1630426" y="1922271"/>
                  <a:pt x="1637181" y="1915516"/>
                  <a:pt x="1645513" y="1915516"/>
                </a:cubicBezTo>
                <a:close/>
                <a:moveTo>
                  <a:pt x="876081" y="1900948"/>
                </a:moveTo>
                <a:cubicBezTo>
                  <a:pt x="884126" y="1900948"/>
                  <a:pt x="890648" y="1907470"/>
                  <a:pt x="890648" y="1915515"/>
                </a:cubicBezTo>
                <a:cubicBezTo>
                  <a:pt x="890648" y="1923560"/>
                  <a:pt x="884126" y="1930082"/>
                  <a:pt x="876081" y="1930082"/>
                </a:cubicBezTo>
                <a:cubicBezTo>
                  <a:pt x="868036" y="1930082"/>
                  <a:pt x="861514" y="1923560"/>
                  <a:pt x="861514" y="1915515"/>
                </a:cubicBezTo>
                <a:cubicBezTo>
                  <a:pt x="861514" y="1907470"/>
                  <a:pt x="868036" y="1900948"/>
                  <a:pt x="876081" y="1900948"/>
                </a:cubicBezTo>
                <a:close/>
                <a:moveTo>
                  <a:pt x="484342" y="1895747"/>
                </a:moveTo>
                <a:cubicBezTo>
                  <a:pt x="486354" y="1895747"/>
                  <a:pt x="487984" y="1897378"/>
                  <a:pt x="487984" y="1899389"/>
                </a:cubicBezTo>
                <a:cubicBezTo>
                  <a:pt x="487984" y="1901401"/>
                  <a:pt x="486354" y="1903031"/>
                  <a:pt x="484342" y="1903031"/>
                </a:cubicBezTo>
                <a:cubicBezTo>
                  <a:pt x="482331" y="1903031"/>
                  <a:pt x="480700" y="1901401"/>
                  <a:pt x="480700" y="1899389"/>
                </a:cubicBezTo>
                <a:cubicBezTo>
                  <a:pt x="480700" y="1897378"/>
                  <a:pt x="482331" y="1895747"/>
                  <a:pt x="484342" y="1895747"/>
                </a:cubicBezTo>
                <a:close/>
                <a:moveTo>
                  <a:pt x="1525859" y="1895746"/>
                </a:moveTo>
                <a:cubicBezTo>
                  <a:pt x="1534766" y="1895746"/>
                  <a:pt x="1541987" y="1903432"/>
                  <a:pt x="1541987" y="1912914"/>
                </a:cubicBezTo>
                <a:cubicBezTo>
                  <a:pt x="1541987" y="1922396"/>
                  <a:pt x="1534766" y="1930082"/>
                  <a:pt x="1525859" y="1930082"/>
                </a:cubicBezTo>
                <a:cubicBezTo>
                  <a:pt x="1516952" y="1930082"/>
                  <a:pt x="1509731" y="1922396"/>
                  <a:pt x="1509731" y="1912914"/>
                </a:cubicBezTo>
                <a:cubicBezTo>
                  <a:pt x="1509731" y="1903432"/>
                  <a:pt x="1516952" y="1895746"/>
                  <a:pt x="1525859" y="1895746"/>
                </a:cubicBezTo>
                <a:close/>
                <a:moveTo>
                  <a:pt x="1200189" y="1895746"/>
                </a:moveTo>
                <a:cubicBezTo>
                  <a:pt x="1209671" y="1895746"/>
                  <a:pt x="1217357" y="1903432"/>
                  <a:pt x="1217357" y="1912914"/>
                </a:cubicBezTo>
                <a:cubicBezTo>
                  <a:pt x="1217357" y="1922396"/>
                  <a:pt x="1209671" y="1930082"/>
                  <a:pt x="1200189" y="1930082"/>
                </a:cubicBezTo>
                <a:cubicBezTo>
                  <a:pt x="1190707" y="1930082"/>
                  <a:pt x="1183021" y="1922396"/>
                  <a:pt x="1183021" y="1912914"/>
                </a:cubicBezTo>
                <a:cubicBezTo>
                  <a:pt x="1183021" y="1903432"/>
                  <a:pt x="1190707" y="1895746"/>
                  <a:pt x="1200189" y="1895746"/>
                </a:cubicBezTo>
                <a:close/>
                <a:moveTo>
                  <a:pt x="588910" y="1893666"/>
                </a:moveTo>
                <a:cubicBezTo>
                  <a:pt x="592933" y="1893666"/>
                  <a:pt x="596194" y="1896461"/>
                  <a:pt x="596194" y="1899909"/>
                </a:cubicBezTo>
                <a:cubicBezTo>
                  <a:pt x="596194" y="1903357"/>
                  <a:pt x="592933" y="1906152"/>
                  <a:pt x="588910" y="1906152"/>
                </a:cubicBezTo>
                <a:cubicBezTo>
                  <a:pt x="584887" y="1906152"/>
                  <a:pt x="581626" y="1903357"/>
                  <a:pt x="581626" y="1899909"/>
                </a:cubicBezTo>
                <a:cubicBezTo>
                  <a:pt x="581626" y="1896461"/>
                  <a:pt x="584887" y="1893666"/>
                  <a:pt x="588910" y="1893666"/>
                </a:cubicBezTo>
                <a:close/>
                <a:moveTo>
                  <a:pt x="1133599" y="1893665"/>
                </a:moveTo>
                <a:cubicBezTo>
                  <a:pt x="1143081" y="1893665"/>
                  <a:pt x="1150767" y="1901351"/>
                  <a:pt x="1150767" y="1910833"/>
                </a:cubicBezTo>
                <a:cubicBezTo>
                  <a:pt x="1150767" y="1920315"/>
                  <a:pt x="1143081" y="1928001"/>
                  <a:pt x="1133599" y="1928001"/>
                </a:cubicBezTo>
                <a:cubicBezTo>
                  <a:pt x="1124117" y="1928001"/>
                  <a:pt x="1116431" y="1920315"/>
                  <a:pt x="1116431" y="1910833"/>
                </a:cubicBezTo>
                <a:cubicBezTo>
                  <a:pt x="1116431" y="1901351"/>
                  <a:pt x="1124117" y="1893665"/>
                  <a:pt x="1133599" y="1893665"/>
                </a:cubicBezTo>
                <a:close/>
                <a:moveTo>
                  <a:pt x="381334" y="1893665"/>
                </a:moveTo>
                <a:cubicBezTo>
                  <a:pt x="382770" y="1893665"/>
                  <a:pt x="383935" y="1894830"/>
                  <a:pt x="383935" y="1896266"/>
                </a:cubicBezTo>
                <a:cubicBezTo>
                  <a:pt x="383935" y="1897702"/>
                  <a:pt x="382770" y="1898867"/>
                  <a:pt x="381334" y="1898867"/>
                </a:cubicBezTo>
                <a:cubicBezTo>
                  <a:pt x="379898" y="1898867"/>
                  <a:pt x="378733" y="1897702"/>
                  <a:pt x="378733" y="1896266"/>
                </a:cubicBezTo>
                <a:cubicBezTo>
                  <a:pt x="378733" y="1894830"/>
                  <a:pt x="379898" y="1893665"/>
                  <a:pt x="381334" y="1893665"/>
                </a:cubicBezTo>
                <a:close/>
                <a:moveTo>
                  <a:pt x="1266780" y="1890543"/>
                </a:moveTo>
                <a:cubicBezTo>
                  <a:pt x="1276262" y="1890543"/>
                  <a:pt x="1283948" y="1898462"/>
                  <a:pt x="1283948" y="1908231"/>
                </a:cubicBezTo>
                <a:cubicBezTo>
                  <a:pt x="1283948" y="1918000"/>
                  <a:pt x="1276262" y="1925919"/>
                  <a:pt x="1266780" y="1925919"/>
                </a:cubicBezTo>
                <a:cubicBezTo>
                  <a:pt x="1257298" y="1925919"/>
                  <a:pt x="1249612" y="1918000"/>
                  <a:pt x="1249612" y="1908231"/>
                </a:cubicBezTo>
                <a:cubicBezTo>
                  <a:pt x="1249612" y="1898462"/>
                  <a:pt x="1257298" y="1890543"/>
                  <a:pt x="1266780" y="1890543"/>
                </a:cubicBezTo>
                <a:close/>
                <a:moveTo>
                  <a:pt x="2020084" y="1886382"/>
                </a:moveTo>
                <a:cubicBezTo>
                  <a:pt x="2022096" y="1886382"/>
                  <a:pt x="2023726" y="1888013"/>
                  <a:pt x="2023726" y="1890024"/>
                </a:cubicBezTo>
                <a:cubicBezTo>
                  <a:pt x="2023726" y="1892036"/>
                  <a:pt x="2022096" y="1893666"/>
                  <a:pt x="2020084" y="1893666"/>
                </a:cubicBezTo>
                <a:cubicBezTo>
                  <a:pt x="2018073" y="1893666"/>
                  <a:pt x="2016442" y="1892036"/>
                  <a:pt x="2016442" y="1890024"/>
                </a:cubicBezTo>
                <a:cubicBezTo>
                  <a:pt x="2016442" y="1888013"/>
                  <a:pt x="2018073" y="1886382"/>
                  <a:pt x="2020084" y="1886382"/>
                </a:cubicBezTo>
                <a:close/>
                <a:moveTo>
                  <a:pt x="1918118" y="1886382"/>
                </a:moveTo>
                <a:cubicBezTo>
                  <a:pt x="1923577" y="1886382"/>
                  <a:pt x="1928003" y="1890109"/>
                  <a:pt x="1928003" y="1894706"/>
                </a:cubicBezTo>
                <a:cubicBezTo>
                  <a:pt x="1928003" y="1899303"/>
                  <a:pt x="1923577" y="1903030"/>
                  <a:pt x="1918118" y="1903030"/>
                </a:cubicBezTo>
                <a:cubicBezTo>
                  <a:pt x="1912659" y="1903030"/>
                  <a:pt x="1908233" y="1899303"/>
                  <a:pt x="1908233" y="1894706"/>
                </a:cubicBezTo>
                <a:cubicBezTo>
                  <a:pt x="1908233" y="1890109"/>
                  <a:pt x="1912659" y="1886382"/>
                  <a:pt x="1918118" y="1886382"/>
                </a:cubicBezTo>
                <a:close/>
                <a:moveTo>
                  <a:pt x="282489" y="1886382"/>
                </a:moveTo>
                <a:cubicBezTo>
                  <a:pt x="283925" y="1886382"/>
                  <a:pt x="285090" y="1887314"/>
                  <a:pt x="285090" y="1888463"/>
                </a:cubicBezTo>
                <a:cubicBezTo>
                  <a:pt x="285090" y="1889612"/>
                  <a:pt x="283925" y="1890544"/>
                  <a:pt x="282489" y="1890544"/>
                </a:cubicBezTo>
                <a:cubicBezTo>
                  <a:pt x="281053" y="1890544"/>
                  <a:pt x="279888" y="1889612"/>
                  <a:pt x="279888" y="1888463"/>
                </a:cubicBezTo>
                <a:cubicBezTo>
                  <a:pt x="279888" y="1887314"/>
                  <a:pt x="281053" y="1886382"/>
                  <a:pt x="282489" y="1886382"/>
                </a:cubicBezTo>
                <a:close/>
                <a:moveTo>
                  <a:pt x="700761" y="1886381"/>
                </a:moveTo>
                <a:cubicBezTo>
                  <a:pt x="706220" y="1886381"/>
                  <a:pt x="710646" y="1890108"/>
                  <a:pt x="710646" y="1894705"/>
                </a:cubicBezTo>
                <a:cubicBezTo>
                  <a:pt x="710646" y="1899302"/>
                  <a:pt x="706220" y="1903029"/>
                  <a:pt x="700761" y="1903029"/>
                </a:cubicBezTo>
                <a:cubicBezTo>
                  <a:pt x="695302" y="1903029"/>
                  <a:pt x="690876" y="1899302"/>
                  <a:pt x="690876" y="1894705"/>
                </a:cubicBezTo>
                <a:cubicBezTo>
                  <a:pt x="690876" y="1890108"/>
                  <a:pt x="695302" y="1886381"/>
                  <a:pt x="700761" y="1886381"/>
                </a:cubicBezTo>
                <a:close/>
                <a:moveTo>
                  <a:pt x="1811469" y="1883261"/>
                </a:moveTo>
                <a:cubicBezTo>
                  <a:pt x="1818365" y="1883261"/>
                  <a:pt x="1823955" y="1888851"/>
                  <a:pt x="1823955" y="1895747"/>
                </a:cubicBezTo>
                <a:cubicBezTo>
                  <a:pt x="1823955" y="1902643"/>
                  <a:pt x="1818365" y="1908233"/>
                  <a:pt x="1811469" y="1908233"/>
                </a:cubicBezTo>
                <a:cubicBezTo>
                  <a:pt x="1804573" y="1908233"/>
                  <a:pt x="1798983" y="1902643"/>
                  <a:pt x="1798983" y="1895747"/>
                </a:cubicBezTo>
                <a:cubicBezTo>
                  <a:pt x="1798983" y="1888851"/>
                  <a:pt x="1804573" y="1883261"/>
                  <a:pt x="1811469" y="1883261"/>
                </a:cubicBezTo>
                <a:close/>
                <a:moveTo>
                  <a:pt x="1068049" y="1883260"/>
                </a:moveTo>
                <a:cubicBezTo>
                  <a:pt x="1076956" y="1883260"/>
                  <a:pt x="1084177" y="1890481"/>
                  <a:pt x="1084177" y="1899388"/>
                </a:cubicBezTo>
                <a:cubicBezTo>
                  <a:pt x="1084177" y="1908295"/>
                  <a:pt x="1076956" y="1915516"/>
                  <a:pt x="1068049" y="1915516"/>
                </a:cubicBezTo>
                <a:cubicBezTo>
                  <a:pt x="1059142" y="1915516"/>
                  <a:pt x="1051921" y="1908295"/>
                  <a:pt x="1051921" y="1899388"/>
                </a:cubicBezTo>
                <a:cubicBezTo>
                  <a:pt x="1051921" y="1890481"/>
                  <a:pt x="1059142" y="1883260"/>
                  <a:pt x="1068049" y="1883260"/>
                </a:cubicBezTo>
                <a:close/>
                <a:moveTo>
                  <a:pt x="2117888" y="1881179"/>
                </a:moveTo>
                <a:cubicBezTo>
                  <a:pt x="2119324" y="1881179"/>
                  <a:pt x="2120489" y="1881645"/>
                  <a:pt x="2120489" y="1882220"/>
                </a:cubicBezTo>
                <a:cubicBezTo>
                  <a:pt x="2120489" y="1882795"/>
                  <a:pt x="2119324" y="1883261"/>
                  <a:pt x="2117888" y="1883261"/>
                </a:cubicBezTo>
                <a:cubicBezTo>
                  <a:pt x="2116452" y="1883261"/>
                  <a:pt x="2115287" y="1882795"/>
                  <a:pt x="2115287" y="1882220"/>
                </a:cubicBezTo>
                <a:cubicBezTo>
                  <a:pt x="2115287" y="1881645"/>
                  <a:pt x="2116452" y="1881179"/>
                  <a:pt x="2117888" y="1881179"/>
                </a:cubicBezTo>
                <a:close/>
                <a:moveTo>
                  <a:pt x="1333890" y="1881179"/>
                </a:moveTo>
                <a:cubicBezTo>
                  <a:pt x="1343659" y="1881179"/>
                  <a:pt x="1351578" y="1888865"/>
                  <a:pt x="1351578" y="1898347"/>
                </a:cubicBezTo>
                <a:cubicBezTo>
                  <a:pt x="1351578" y="1907829"/>
                  <a:pt x="1343659" y="1915515"/>
                  <a:pt x="1333890" y="1915515"/>
                </a:cubicBezTo>
                <a:cubicBezTo>
                  <a:pt x="1324121" y="1915515"/>
                  <a:pt x="1316202" y="1907829"/>
                  <a:pt x="1316202" y="1898347"/>
                </a:cubicBezTo>
                <a:cubicBezTo>
                  <a:pt x="1316202" y="1888865"/>
                  <a:pt x="1324121" y="1881179"/>
                  <a:pt x="1333890" y="1881179"/>
                </a:cubicBezTo>
                <a:close/>
                <a:moveTo>
                  <a:pt x="1701178" y="1879099"/>
                </a:moveTo>
                <a:cubicBezTo>
                  <a:pt x="1708648" y="1879099"/>
                  <a:pt x="1714704" y="1885155"/>
                  <a:pt x="1714704" y="1892625"/>
                </a:cubicBezTo>
                <a:cubicBezTo>
                  <a:pt x="1714704" y="1900095"/>
                  <a:pt x="1708648" y="1906151"/>
                  <a:pt x="1701178" y="1906151"/>
                </a:cubicBezTo>
                <a:cubicBezTo>
                  <a:pt x="1693708" y="1906151"/>
                  <a:pt x="1687652" y="1900095"/>
                  <a:pt x="1687652" y="1892625"/>
                </a:cubicBezTo>
                <a:cubicBezTo>
                  <a:pt x="1687652" y="1885155"/>
                  <a:pt x="1693708" y="1879099"/>
                  <a:pt x="1701178" y="1879099"/>
                </a:cubicBezTo>
                <a:close/>
                <a:moveTo>
                  <a:pt x="816774" y="1870774"/>
                </a:moveTo>
                <a:cubicBezTo>
                  <a:pt x="823670" y="1870774"/>
                  <a:pt x="829260" y="1876364"/>
                  <a:pt x="829260" y="1883260"/>
                </a:cubicBezTo>
                <a:cubicBezTo>
                  <a:pt x="829260" y="1890156"/>
                  <a:pt x="823670" y="1895746"/>
                  <a:pt x="816774" y="1895746"/>
                </a:cubicBezTo>
                <a:cubicBezTo>
                  <a:pt x="809878" y="1895746"/>
                  <a:pt x="804288" y="1890156"/>
                  <a:pt x="804288" y="1883260"/>
                </a:cubicBezTo>
                <a:cubicBezTo>
                  <a:pt x="804288" y="1876364"/>
                  <a:pt x="809878" y="1870774"/>
                  <a:pt x="816774" y="1870774"/>
                </a:cubicBezTo>
                <a:close/>
                <a:moveTo>
                  <a:pt x="1002499" y="1868693"/>
                </a:moveTo>
                <a:cubicBezTo>
                  <a:pt x="1010831" y="1868693"/>
                  <a:pt x="1017586" y="1875448"/>
                  <a:pt x="1017586" y="1883780"/>
                </a:cubicBezTo>
                <a:cubicBezTo>
                  <a:pt x="1017586" y="1892112"/>
                  <a:pt x="1010831" y="1898867"/>
                  <a:pt x="1002499" y="1898867"/>
                </a:cubicBezTo>
                <a:cubicBezTo>
                  <a:pt x="994167" y="1898867"/>
                  <a:pt x="987412" y="1892112"/>
                  <a:pt x="987412" y="1883780"/>
                </a:cubicBezTo>
                <a:cubicBezTo>
                  <a:pt x="987412" y="1875448"/>
                  <a:pt x="994167" y="1868693"/>
                  <a:pt x="1002499" y="1868693"/>
                </a:cubicBezTo>
                <a:close/>
                <a:moveTo>
                  <a:pt x="1397880" y="1866612"/>
                </a:moveTo>
                <a:cubicBezTo>
                  <a:pt x="1407362" y="1866612"/>
                  <a:pt x="1415048" y="1874298"/>
                  <a:pt x="1415048" y="1883780"/>
                </a:cubicBezTo>
                <a:cubicBezTo>
                  <a:pt x="1415048" y="1893262"/>
                  <a:pt x="1407362" y="1900948"/>
                  <a:pt x="1397880" y="1900948"/>
                </a:cubicBezTo>
                <a:cubicBezTo>
                  <a:pt x="1388398" y="1900948"/>
                  <a:pt x="1380712" y="1893262"/>
                  <a:pt x="1380712" y="1883780"/>
                </a:cubicBezTo>
                <a:cubicBezTo>
                  <a:pt x="1380712" y="1874298"/>
                  <a:pt x="1388398" y="1866612"/>
                  <a:pt x="1397880" y="1866612"/>
                </a:cubicBezTo>
                <a:close/>
                <a:moveTo>
                  <a:pt x="1585166" y="1863491"/>
                </a:moveTo>
                <a:cubicBezTo>
                  <a:pt x="1594073" y="1863491"/>
                  <a:pt x="1601294" y="1870712"/>
                  <a:pt x="1601294" y="1879619"/>
                </a:cubicBezTo>
                <a:cubicBezTo>
                  <a:pt x="1601294" y="1888526"/>
                  <a:pt x="1594073" y="1895747"/>
                  <a:pt x="1585166" y="1895747"/>
                </a:cubicBezTo>
                <a:cubicBezTo>
                  <a:pt x="1576259" y="1895747"/>
                  <a:pt x="1569038" y="1888526"/>
                  <a:pt x="1569038" y="1879619"/>
                </a:cubicBezTo>
                <a:cubicBezTo>
                  <a:pt x="1569038" y="1870712"/>
                  <a:pt x="1576259" y="1863491"/>
                  <a:pt x="1585166" y="1863491"/>
                </a:cubicBezTo>
                <a:close/>
                <a:moveTo>
                  <a:pt x="542089" y="1843723"/>
                </a:moveTo>
                <a:cubicBezTo>
                  <a:pt x="546112" y="1843723"/>
                  <a:pt x="549373" y="1847683"/>
                  <a:pt x="549373" y="1852567"/>
                </a:cubicBezTo>
                <a:cubicBezTo>
                  <a:pt x="549373" y="1857451"/>
                  <a:pt x="546112" y="1861411"/>
                  <a:pt x="542089" y="1861411"/>
                </a:cubicBezTo>
                <a:cubicBezTo>
                  <a:pt x="538066" y="1861411"/>
                  <a:pt x="534805" y="1857451"/>
                  <a:pt x="534805" y="1852567"/>
                </a:cubicBezTo>
                <a:cubicBezTo>
                  <a:pt x="534805" y="1847683"/>
                  <a:pt x="538066" y="1843723"/>
                  <a:pt x="542089" y="1843723"/>
                </a:cubicBezTo>
                <a:close/>
                <a:moveTo>
                  <a:pt x="937989" y="1843722"/>
                </a:moveTo>
                <a:cubicBezTo>
                  <a:pt x="947471" y="1843722"/>
                  <a:pt x="955157" y="1851641"/>
                  <a:pt x="955157" y="1861410"/>
                </a:cubicBezTo>
                <a:cubicBezTo>
                  <a:pt x="955157" y="1871179"/>
                  <a:pt x="947471" y="1879098"/>
                  <a:pt x="937989" y="1879098"/>
                </a:cubicBezTo>
                <a:cubicBezTo>
                  <a:pt x="928507" y="1879098"/>
                  <a:pt x="920821" y="1871179"/>
                  <a:pt x="920821" y="1861410"/>
                </a:cubicBezTo>
                <a:cubicBezTo>
                  <a:pt x="920821" y="1851641"/>
                  <a:pt x="928507" y="1843722"/>
                  <a:pt x="937989" y="1843722"/>
                </a:cubicBezTo>
                <a:close/>
                <a:moveTo>
                  <a:pt x="439602" y="1841642"/>
                </a:moveTo>
                <a:cubicBezTo>
                  <a:pt x="442763" y="1841642"/>
                  <a:pt x="445325" y="1844903"/>
                  <a:pt x="445325" y="1848926"/>
                </a:cubicBezTo>
                <a:cubicBezTo>
                  <a:pt x="445325" y="1852949"/>
                  <a:pt x="442763" y="1856210"/>
                  <a:pt x="439602" y="1856210"/>
                </a:cubicBezTo>
                <a:cubicBezTo>
                  <a:pt x="436441" y="1856210"/>
                  <a:pt x="433879" y="1852949"/>
                  <a:pt x="433879" y="1848926"/>
                </a:cubicBezTo>
                <a:cubicBezTo>
                  <a:pt x="433879" y="1844903"/>
                  <a:pt x="436441" y="1841642"/>
                  <a:pt x="439602" y="1841642"/>
                </a:cubicBezTo>
                <a:close/>
                <a:moveTo>
                  <a:pt x="1462389" y="1841641"/>
                </a:moveTo>
                <a:cubicBezTo>
                  <a:pt x="1471871" y="1841641"/>
                  <a:pt x="1479557" y="1849327"/>
                  <a:pt x="1479557" y="1858809"/>
                </a:cubicBezTo>
                <a:cubicBezTo>
                  <a:pt x="1479557" y="1868291"/>
                  <a:pt x="1471871" y="1875977"/>
                  <a:pt x="1462389" y="1875977"/>
                </a:cubicBezTo>
                <a:cubicBezTo>
                  <a:pt x="1452907" y="1875977"/>
                  <a:pt x="1445221" y="1868291"/>
                  <a:pt x="1445221" y="1858809"/>
                </a:cubicBezTo>
                <a:cubicBezTo>
                  <a:pt x="1445221" y="1849327"/>
                  <a:pt x="1452907" y="1841641"/>
                  <a:pt x="1462389" y="1841641"/>
                </a:cubicBezTo>
                <a:close/>
                <a:moveTo>
                  <a:pt x="648737" y="1838520"/>
                </a:moveTo>
                <a:cubicBezTo>
                  <a:pt x="655346" y="1838520"/>
                  <a:pt x="660703" y="1844110"/>
                  <a:pt x="660703" y="1851006"/>
                </a:cubicBezTo>
                <a:cubicBezTo>
                  <a:pt x="660703" y="1857902"/>
                  <a:pt x="655346" y="1863492"/>
                  <a:pt x="648737" y="1863492"/>
                </a:cubicBezTo>
                <a:cubicBezTo>
                  <a:pt x="642128" y="1863492"/>
                  <a:pt x="636771" y="1857902"/>
                  <a:pt x="636771" y="1851006"/>
                </a:cubicBezTo>
                <a:cubicBezTo>
                  <a:pt x="636771" y="1844110"/>
                  <a:pt x="642128" y="1838520"/>
                  <a:pt x="648737" y="1838520"/>
                </a:cubicBezTo>
                <a:close/>
                <a:moveTo>
                  <a:pt x="1858291" y="1836440"/>
                </a:moveTo>
                <a:cubicBezTo>
                  <a:pt x="1865187" y="1836440"/>
                  <a:pt x="1870777" y="1841564"/>
                  <a:pt x="1870777" y="1847885"/>
                </a:cubicBezTo>
                <a:cubicBezTo>
                  <a:pt x="1870777" y="1854206"/>
                  <a:pt x="1865187" y="1859330"/>
                  <a:pt x="1858291" y="1859330"/>
                </a:cubicBezTo>
                <a:cubicBezTo>
                  <a:pt x="1851395" y="1859330"/>
                  <a:pt x="1845805" y="1854206"/>
                  <a:pt x="1845805" y="1847885"/>
                </a:cubicBezTo>
                <a:cubicBezTo>
                  <a:pt x="1845805" y="1841564"/>
                  <a:pt x="1851395" y="1836440"/>
                  <a:pt x="1858291" y="1836440"/>
                </a:cubicBezTo>
                <a:close/>
                <a:moveTo>
                  <a:pt x="341796" y="1836439"/>
                </a:moveTo>
                <a:cubicBezTo>
                  <a:pt x="344381" y="1836439"/>
                  <a:pt x="346478" y="1838769"/>
                  <a:pt x="346478" y="1841641"/>
                </a:cubicBezTo>
                <a:cubicBezTo>
                  <a:pt x="346478" y="1844514"/>
                  <a:pt x="344381" y="1846844"/>
                  <a:pt x="341796" y="1846844"/>
                </a:cubicBezTo>
                <a:cubicBezTo>
                  <a:pt x="339211" y="1846844"/>
                  <a:pt x="337114" y="1844514"/>
                  <a:pt x="337114" y="1841641"/>
                </a:cubicBezTo>
                <a:cubicBezTo>
                  <a:pt x="337114" y="1838769"/>
                  <a:pt x="339211" y="1836439"/>
                  <a:pt x="341796" y="1836439"/>
                </a:cubicBezTo>
                <a:close/>
                <a:moveTo>
                  <a:pt x="1961818" y="1834359"/>
                </a:moveTo>
                <a:cubicBezTo>
                  <a:pt x="1967277" y="1834359"/>
                  <a:pt x="1971703" y="1838785"/>
                  <a:pt x="1971703" y="1844244"/>
                </a:cubicBezTo>
                <a:cubicBezTo>
                  <a:pt x="1971703" y="1849703"/>
                  <a:pt x="1967277" y="1854129"/>
                  <a:pt x="1961818" y="1854129"/>
                </a:cubicBezTo>
                <a:cubicBezTo>
                  <a:pt x="1956359" y="1854129"/>
                  <a:pt x="1951933" y="1849703"/>
                  <a:pt x="1951933" y="1844244"/>
                </a:cubicBezTo>
                <a:cubicBezTo>
                  <a:pt x="1951933" y="1838785"/>
                  <a:pt x="1956359" y="1834359"/>
                  <a:pt x="1961818" y="1834359"/>
                </a:cubicBezTo>
                <a:close/>
                <a:moveTo>
                  <a:pt x="1751642" y="1831237"/>
                </a:moveTo>
                <a:cubicBezTo>
                  <a:pt x="1761124" y="1831237"/>
                  <a:pt x="1768810" y="1839156"/>
                  <a:pt x="1768810" y="1848925"/>
                </a:cubicBezTo>
                <a:cubicBezTo>
                  <a:pt x="1768810" y="1858694"/>
                  <a:pt x="1761124" y="1866613"/>
                  <a:pt x="1751642" y="1866613"/>
                </a:cubicBezTo>
                <a:cubicBezTo>
                  <a:pt x="1742160" y="1866613"/>
                  <a:pt x="1734474" y="1858694"/>
                  <a:pt x="1734474" y="1848925"/>
                </a:cubicBezTo>
                <a:cubicBezTo>
                  <a:pt x="1734474" y="1839156"/>
                  <a:pt x="1742160" y="1831237"/>
                  <a:pt x="1751642" y="1831237"/>
                </a:cubicBezTo>
                <a:close/>
                <a:moveTo>
                  <a:pt x="760068" y="1831236"/>
                </a:moveTo>
                <a:cubicBezTo>
                  <a:pt x="768400" y="1831236"/>
                  <a:pt x="775155" y="1837991"/>
                  <a:pt x="775155" y="1846323"/>
                </a:cubicBezTo>
                <a:cubicBezTo>
                  <a:pt x="775155" y="1854655"/>
                  <a:pt x="768400" y="1861410"/>
                  <a:pt x="760068" y="1861410"/>
                </a:cubicBezTo>
                <a:cubicBezTo>
                  <a:pt x="751736" y="1861410"/>
                  <a:pt x="744981" y="1854655"/>
                  <a:pt x="744981" y="1846323"/>
                </a:cubicBezTo>
                <a:cubicBezTo>
                  <a:pt x="744981" y="1837991"/>
                  <a:pt x="751736" y="1831236"/>
                  <a:pt x="760068" y="1831236"/>
                </a:cubicBezTo>
                <a:close/>
                <a:moveTo>
                  <a:pt x="2060142" y="1829156"/>
                </a:moveTo>
                <a:cubicBezTo>
                  <a:pt x="2063590" y="1829156"/>
                  <a:pt x="2066385" y="1832417"/>
                  <a:pt x="2066385" y="1836440"/>
                </a:cubicBezTo>
                <a:cubicBezTo>
                  <a:pt x="2066385" y="1840463"/>
                  <a:pt x="2063590" y="1843724"/>
                  <a:pt x="2060142" y="1843724"/>
                </a:cubicBezTo>
                <a:cubicBezTo>
                  <a:pt x="2056694" y="1843724"/>
                  <a:pt x="2053899" y="1840463"/>
                  <a:pt x="2053899" y="1836440"/>
                </a:cubicBezTo>
                <a:cubicBezTo>
                  <a:pt x="2053899" y="1832417"/>
                  <a:pt x="2056694" y="1829156"/>
                  <a:pt x="2060142" y="1829156"/>
                </a:cubicBezTo>
                <a:close/>
                <a:moveTo>
                  <a:pt x="245032" y="1829156"/>
                </a:moveTo>
                <a:cubicBezTo>
                  <a:pt x="246468" y="1829156"/>
                  <a:pt x="247633" y="1830787"/>
                  <a:pt x="247633" y="1832798"/>
                </a:cubicBezTo>
                <a:cubicBezTo>
                  <a:pt x="247633" y="1834810"/>
                  <a:pt x="246468" y="1836440"/>
                  <a:pt x="245032" y="1836440"/>
                </a:cubicBezTo>
                <a:cubicBezTo>
                  <a:pt x="243596" y="1836440"/>
                  <a:pt x="242431" y="1834810"/>
                  <a:pt x="242431" y="1832798"/>
                </a:cubicBezTo>
                <a:cubicBezTo>
                  <a:pt x="242431" y="1830787"/>
                  <a:pt x="243596" y="1829156"/>
                  <a:pt x="245032" y="1829156"/>
                </a:cubicBezTo>
                <a:close/>
                <a:moveTo>
                  <a:pt x="2155345" y="1823953"/>
                </a:moveTo>
                <a:cubicBezTo>
                  <a:pt x="2156781" y="1823953"/>
                  <a:pt x="2157946" y="1825118"/>
                  <a:pt x="2157946" y="1826554"/>
                </a:cubicBezTo>
                <a:cubicBezTo>
                  <a:pt x="2157946" y="1827990"/>
                  <a:pt x="2156781" y="1829155"/>
                  <a:pt x="2155345" y="1829155"/>
                </a:cubicBezTo>
                <a:cubicBezTo>
                  <a:pt x="2153909" y="1829155"/>
                  <a:pt x="2152744" y="1827990"/>
                  <a:pt x="2152744" y="1826554"/>
                </a:cubicBezTo>
                <a:cubicBezTo>
                  <a:pt x="2152744" y="1825118"/>
                  <a:pt x="2153909" y="1823953"/>
                  <a:pt x="2155345" y="1823953"/>
                </a:cubicBezTo>
                <a:close/>
                <a:moveTo>
                  <a:pt x="1640311" y="1823953"/>
                </a:moveTo>
                <a:cubicBezTo>
                  <a:pt x="1649793" y="1823953"/>
                  <a:pt x="1657479" y="1832338"/>
                  <a:pt x="1657479" y="1842682"/>
                </a:cubicBezTo>
                <a:cubicBezTo>
                  <a:pt x="1657479" y="1853026"/>
                  <a:pt x="1649793" y="1861411"/>
                  <a:pt x="1640311" y="1861411"/>
                </a:cubicBezTo>
                <a:cubicBezTo>
                  <a:pt x="1630829" y="1861411"/>
                  <a:pt x="1623143" y="1853026"/>
                  <a:pt x="1623143" y="1842682"/>
                </a:cubicBezTo>
                <a:cubicBezTo>
                  <a:pt x="1623143" y="1832338"/>
                  <a:pt x="1630829" y="1823953"/>
                  <a:pt x="1640311" y="1823953"/>
                </a:cubicBezTo>
                <a:close/>
                <a:moveTo>
                  <a:pt x="1200189" y="1821872"/>
                </a:moveTo>
                <a:cubicBezTo>
                  <a:pt x="1208521" y="1821872"/>
                  <a:pt x="1215276" y="1829093"/>
                  <a:pt x="1215276" y="1838000"/>
                </a:cubicBezTo>
                <a:cubicBezTo>
                  <a:pt x="1215276" y="1846907"/>
                  <a:pt x="1208521" y="1854128"/>
                  <a:pt x="1200189" y="1854128"/>
                </a:cubicBezTo>
                <a:cubicBezTo>
                  <a:pt x="1191857" y="1854128"/>
                  <a:pt x="1185102" y="1846907"/>
                  <a:pt x="1185102" y="1838000"/>
                </a:cubicBezTo>
                <a:cubicBezTo>
                  <a:pt x="1185102" y="1829093"/>
                  <a:pt x="1191857" y="1821872"/>
                  <a:pt x="1200189" y="1821872"/>
                </a:cubicBezTo>
                <a:close/>
                <a:moveTo>
                  <a:pt x="1268340" y="1818751"/>
                </a:moveTo>
                <a:cubicBezTo>
                  <a:pt x="1276960" y="1818751"/>
                  <a:pt x="1283947" y="1825506"/>
                  <a:pt x="1283947" y="1833838"/>
                </a:cubicBezTo>
                <a:cubicBezTo>
                  <a:pt x="1283947" y="1842170"/>
                  <a:pt x="1276960" y="1848925"/>
                  <a:pt x="1268340" y="1848925"/>
                </a:cubicBezTo>
                <a:cubicBezTo>
                  <a:pt x="1259720" y="1848925"/>
                  <a:pt x="1252733" y="1842170"/>
                  <a:pt x="1252733" y="1833838"/>
                </a:cubicBezTo>
                <a:cubicBezTo>
                  <a:pt x="1252733" y="1825506"/>
                  <a:pt x="1259720" y="1818751"/>
                  <a:pt x="1268340" y="1818751"/>
                </a:cubicBezTo>
                <a:close/>
                <a:moveTo>
                  <a:pt x="1133598" y="1818751"/>
                </a:moveTo>
                <a:cubicBezTo>
                  <a:pt x="1141930" y="1818751"/>
                  <a:pt x="1148685" y="1825972"/>
                  <a:pt x="1148685" y="1834879"/>
                </a:cubicBezTo>
                <a:cubicBezTo>
                  <a:pt x="1148685" y="1843786"/>
                  <a:pt x="1141930" y="1851007"/>
                  <a:pt x="1133598" y="1851007"/>
                </a:cubicBezTo>
                <a:cubicBezTo>
                  <a:pt x="1125266" y="1851007"/>
                  <a:pt x="1118511" y="1843786"/>
                  <a:pt x="1118511" y="1834879"/>
                </a:cubicBezTo>
                <a:cubicBezTo>
                  <a:pt x="1118511" y="1825972"/>
                  <a:pt x="1125266" y="1818751"/>
                  <a:pt x="1133598" y="1818751"/>
                </a:cubicBezTo>
                <a:close/>
                <a:moveTo>
                  <a:pt x="2247948" y="1814589"/>
                </a:moveTo>
                <a:cubicBezTo>
                  <a:pt x="2248810" y="1814589"/>
                  <a:pt x="2249509" y="1815055"/>
                  <a:pt x="2249509" y="1815630"/>
                </a:cubicBezTo>
                <a:cubicBezTo>
                  <a:pt x="2249509" y="1816205"/>
                  <a:pt x="2248810" y="1816671"/>
                  <a:pt x="2247948" y="1816671"/>
                </a:cubicBezTo>
                <a:cubicBezTo>
                  <a:pt x="2247086" y="1816671"/>
                  <a:pt x="2246387" y="1816205"/>
                  <a:pt x="2246387" y="1815630"/>
                </a:cubicBezTo>
                <a:cubicBezTo>
                  <a:pt x="2246387" y="1815055"/>
                  <a:pt x="2247086" y="1814589"/>
                  <a:pt x="2247948" y="1814589"/>
                </a:cubicBezTo>
                <a:close/>
                <a:moveTo>
                  <a:pt x="878682" y="1814589"/>
                </a:moveTo>
                <a:cubicBezTo>
                  <a:pt x="888164" y="1814589"/>
                  <a:pt x="895850" y="1822275"/>
                  <a:pt x="895850" y="1831757"/>
                </a:cubicBezTo>
                <a:cubicBezTo>
                  <a:pt x="895850" y="1841239"/>
                  <a:pt x="888164" y="1848925"/>
                  <a:pt x="878682" y="1848925"/>
                </a:cubicBezTo>
                <a:cubicBezTo>
                  <a:pt x="869200" y="1848925"/>
                  <a:pt x="861514" y="1841239"/>
                  <a:pt x="861514" y="1831757"/>
                </a:cubicBezTo>
                <a:cubicBezTo>
                  <a:pt x="861514" y="1822275"/>
                  <a:pt x="869200" y="1814589"/>
                  <a:pt x="878682" y="1814589"/>
                </a:cubicBezTo>
                <a:close/>
                <a:moveTo>
                  <a:pt x="1523257" y="1811467"/>
                </a:moveTo>
                <a:cubicBezTo>
                  <a:pt x="1533601" y="1811467"/>
                  <a:pt x="1541986" y="1819852"/>
                  <a:pt x="1541986" y="1830196"/>
                </a:cubicBezTo>
                <a:cubicBezTo>
                  <a:pt x="1541986" y="1840540"/>
                  <a:pt x="1533601" y="1848925"/>
                  <a:pt x="1523257" y="1848925"/>
                </a:cubicBezTo>
                <a:cubicBezTo>
                  <a:pt x="1512913" y="1848925"/>
                  <a:pt x="1504528" y="1840540"/>
                  <a:pt x="1504528" y="1830196"/>
                </a:cubicBezTo>
                <a:cubicBezTo>
                  <a:pt x="1504528" y="1819852"/>
                  <a:pt x="1512913" y="1811467"/>
                  <a:pt x="1523257" y="1811467"/>
                </a:cubicBezTo>
                <a:close/>
                <a:moveTo>
                  <a:pt x="1068049" y="1807306"/>
                </a:moveTo>
                <a:cubicBezTo>
                  <a:pt x="1076956" y="1807306"/>
                  <a:pt x="1084177" y="1814293"/>
                  <a:pt x="1084177" y="1822913"/>
                </a:cubicBezTo>
                <a:cubicBezTo>
                  <a:pt x="1084177" y="1831533"/>
                  <a:pt x="1076956" y="1838520"/>
                  <a:pt x="1068049" y="1838520"/>
                </a:cubicBezTo>
                <a:cubicBezTo>
                  <a:pt x="1059142" y="1838520"/>
                  <a:pt x="1051921" y="1831533"/>
                  <a:pt x="1051921" y="1822913"/>
                </a:cubicBezTo>
                <a:cubicBezTo>
                  <a:pt x="1051921" y="1814293"/>
                  <a:pt x="1059142" y="1807306"/>
                  <a:pt x="1068049" y="1807306"/>
                </a:cubicBezTo>
                <a:close/>
                <a:moveTo>
                  <a:pt x="1333890" y="1807305"/>
                </a:moveTo>
                <a:cubicBezTo>
                  <a:pt x="1343659" y="1807305"/>
                  <a:pt x="1351578" y="1814292"/>
                  <a:pt x="1351578" y="1822912"/>
                </a:cubicBezTo>
                <a:cubicBezTo>
                  <a:pt x="1351578" y="1831532"/>
                  <a:pt x="1343659" y="1838519"/>
                  <a:pt x="1333890" y="1838519"/>
                </a:cubicBezTo>
                <a:cubicBezTo>
                  <a:pt x="1324121" y="1838519"/>
                  <a:pt x="1316202" y="1831532"/>
                  <a:pt x="1316202" y="1822912"/>
                </a:cubicBezTo>
                <a:cubicBezTo>
                  <a:pt x="1316202" y="1814292"/>
                  <a:pt x="1324121" y="1807305"/>
                  <a:pt x="1333890" y="1807305"/>
                </a:cubicBezTo>
                <a:close/>
                <a:moveTo>
                  <a:pt x="498909" y="1794821"/>
                </a:moveTo>
                <a:cubicBezTo>
                  <a:pt x="503793" y="1794821"/>
                  <a:pt x="507753" y="1798082"/>
                  <a:pt x="507753" y="1802105"/>
                </a:cubicBezTo>
                <a:cubicBezTo>
                  <a:pt x="507753" y="1806128"/>
                  <a:pt x="503793" y="1809389"/>
                  <a:pt x="498909" y="1809389"/>
                </a:cubicBezTo>
                <a:cubicBezTo>
                  <a:pt x="494025" y="1809389"/>
                  <a:pt x="490065" y="1806128"/>
                  <a:pt x="490065" y="1802105"/>
                </a:cubicBezTo>
                <a:cubicBezTo>
                  <a:pt x="490065" y="1798082"/>
                  <a:pt x="494025" y="1794821"/>
                  <a:pt x="498909" y="1794821"/>
                </a:cubicBezTo>
                <a:close/>
                <a:moveTo>
                  <a:pt x="601916" y="1794820"/>
                </a:moveTo>
                <a:cubicBezTo>
                  <a:pt x="607375" y="1794820"/>
                  <a:pt x="611801" y="1799711"/>
                  <a:pt x="611801" y="1805745"/>
                </a:cubicBezTo>
                <a:cubicBezTo>
                  <a:pt x="611801" y="1811779"/>
                  <a:pt x="607375" y="1816670"/>
                  <a:pt x="601916" y="1816670"/>
                </a:cubicBezTo>
                <a:cubicBezTo>
                  <a:pt x="596457" y="1816670"/>
                  <a:pt x="592031" y="1811779"/>
                  <a:pt x="592031" y="1805745"/>
                </a:cubicBezTo>
                <a:cubicBezTo>
                  <a:pt x="592031" y="1799711"/>
                  <a:pt x="596457" y="1794820"/>
                  <a:pt x="601916" y="1794820"/>
                </a:cubicBezTo>
                <a:close/>
                <a:moveTo>
                  <a:pt x="708044" y="1791698"/>
                </a:moveTo>
                <a:cubicBezTo>
                  <a:pt x="714653" y="1791698"/>
                  <a:pt x="720010" y="1797288"/>
                  <a:pt x="720010" y="1804184"/>
                </a:cubicBezTo>
                <a:cubicBezTo>
                  <a:pt x="720010" y="1811080"/>
                  <a:pt x="714653" y="1816670"/>
                  <a:pt x="708044" y="1816670"/>
                </a:cubicBezTo>
                <a:cubicBezTo>
                  <a:pt x="701435" y="1816670"/>
                  <a:pt x="696078" y="1811080"/>
                  <a:pt x="696078" y="1804184"/>
                </a:cubicBezTo>
                <a:cubicBezTo>
                  <a:pt x="696078" y="1797288"/>
                  <a:pt x="701435" y="1791698"/>
                  <a:pt x="708044" y="1791698"/>
                </a:cubicBezTo>
                <a:close/>
                <a:moveTo>
                  <a:pt x="400063" y="1789618"/>
                </a:moveTo>
                <a:cubicBezTo>
                  <a:pt x="403223" y="1789618"/>
                  <a:pt x="405786" y="1791714"/>
                  <a:pt x="405786" y="1794300"/>
                </a:cubicBezTo>
                <a:cubicBezTo>
                  <a:pt x="405786" y="1796885"/>
                  <a:pt x="403223" y="1798982"/>
                  <a:pt x="400063" y="1798982"/>
                </a:cubicBezTo>
                <a:cubicBezTo>
                  <a:pt x="396904" y="1798982"/>
                  <a:pt x="394341" y="1796885"/>
                  <a:pt x="394341" y="1794300"/>
                </a:cubicBezTo>
                <a:cubicBezTo>
                  <a:pt x="394341" y="1791714"/>
                  <a:pt x="396904" y="1789618"/>
                  <a:pt x="400063" y="1789618"/>
                </a:cubicBezTo>
                <a:close/>
                <a:moveTo>
                  <a:pt x="1800023" y="1787537"/>
                </a:moveTo>
                <a:cubicBezTo>
                  <a:pt x="1807493" y="1787537"/>
                  <a:pt x="1813549" y="1794059"/>
                  <a:pt x="1813549" y="1802104"/>
                </a:cubicBezTo>
                <a:cubicBezTo>
                  <a:pt x="1813549" y="1810149"/>
                  <a:pt x="1807493" y="1816671"/>
                  <a:pt x="1800023" y="1816671"/>
                </a:cubicBezTo>
                <a:cubicBezTo>
                  <a:pt x="1792553" y="1816671"/>
                  <a:pt x="1786497" y="1810149"/>
                  <a:pt x="1786497" y="1802104"/>
                </a:cubicBezTo>
                <a:cubicBezTo>
                  <a:pt x="1786497" y="1794059"/>
                  <a:pt x="1792553" y="1787537"/>
                  <a:pt x="1800023" y="1787537"/>
                </a:cubicBezTo>
                <a:close/>
                <a:moveTo>
                  <a:pt x="1002498" y="1787537"/>
                </a:moveTo>
                <a:cubicBezTo>
                  <a:pt x="1011980" y="1787537"/>
                  <a:pt x="1019666" y="1795223"/>
                  <a:pt x="1019666" y="1804705"/>
                </a:cubicBezTo>
                <a:cubicBezTo>
                  <a:pt x="1019666" y="1814187"/>
                  <a:pt x="1011980" y="1821873"/>
                  <a:pt x="1002498" y="1821873"/>
                </a:cubicBezTo>
                <a:cubicBezTo>
                  <a:pt x="993016" y="1821873"/>
                  <a:pt x="985330" y="1814187"/>
                  <a:pt x="985330" y="1804705"/>
                </a:cubicBezTo>
                <a:cubicBezTo>
                  <a:pt x="985330" y="1795223"/>
                  <a:pt x="993016" y="1787537"/>
                  <a:pt x="1002498" y="1787537"/>
                </a:cubicBezTo>
                <a:close/>
                <a:moveTo>
                  <a:pt x="1397880" y="1787536"/>
                </a:moveTo>
                <a:cubicBezTo>
                  <a:pt x="1407362" y="1787536"/>
                  <a:pt x="1415048" y="1795222"/>
                  <a:pt x="1415048" y="1804704"/>
                </a:cubicBezTo>
                <a:cubicBezTo>
                  <a:pt x="1415048" y="1814186"/>
                  <a:pt x="1407362" y="1821872"/>
                  <a:pt x="1397880" y="1821872"/>
                </a:cubicBezTo>
                <a:cubicBezTo>
                  <a:pt x="1388398" y="1821872"/>
                  <a:pt x="1380712" y="1814186"/>
                  <a:pt x="1380712" y="1804704"/>
                </a:cubicBezTo>
                <a:cubicBezTo>
                  <a:pt x="1380712" y="1795222"/>
                  <a:pt x="1388398" y="1787536"/>
                  <a:pt x="1397880" y="1787536"/>
                </a:cubicBezTo>
                <a:close/>
                <a:moveTo>
                  <a:pt x="1903031" y="1784416"/>
                </a:moveTo>
                <a:cubicBezTo>
                  <a:pt x="1909927" y="1784416"/>
                  <a:pt x="1915517" y="1790006"/>
                  <a:pt x="1915517" y="1796902"/>
                </a:cubicBezTo>
                <a:cubicBezTo>
                  <a:pt x="1915517" y="1803798"/>
                  <a:pt x="1909927" y="1809388"/>
                  <a:pt x="1903031" y="1809388"/>
                </a:cubicBezTo>
                <a:cubicBezTo>
                  <a:pt x="1896135" y="1809388"/>
                  <a:pt x="1890545" y="1803798"/>
                  <a:pt x="1890545" y="1796902"/>
                </a:cubicBezTo>
                <a:cubicBezTo>
                  <a:pt x="1890545" y="1790006"/>
                  <a:pt x="1896135" y="1784416"/>
                  <a:pt x="1903031" y="1784416"/>
                </a:cubicBezTo>
                <a:close/>
                <a:moveTo>
                  <a:pt x="2001877" y="1782335"/>
                </a:moveTo>
                <a:cubicBezTo>
                  <a:pt x="2005900" y="1782335"/>
                  <a:pt x="2009161" y="1785596"/>
                  <a:pt x="2009161" y="1789619"/>
                </a:cubicBezTo>
                <a:cubicBezTo>
                  <a:pt x="2009161" y="1793642"/>
                  <a:pt x="2005900" y="1796903"/>
                  <a:pt x="2001877" y="1796903"/>
                </a:cubicBezTo>
                <a:cubicBezTo>
                  <a:pt x="1997854" y="1796903"/>
                  <a:pt x="1994593" y="1793642"/>
                  <a:pt x="1994593" y="1789619"/>
                </a:cubicBezTo>
                <a:cubicBezTo>
                  <a:pt x="1994593" y="1785596"/>
                  <a:pt x="1997854" y="1782335"/>
                  <a:pt x="2001877" y="1782335"/>
                </a:cubicBezTo>
                <a:close/>
                <a:moveTo>
                  <a:pt x="1692334" y="1782334"/>
                </a:moveTo>
                <a:cubicBezTo>
                  <a:pt x="1701816" y="1782334"/>
                  <a:pt x="1709502" y="1790486"/>
                  <a:pt x="1709502" y="1800543"/>
                </a:cubicBezTo>
                <a:cubicBezTo>
                  <a:pt x="1709502" y="1810600"/>
                  <a:pt x="1701816" y="1818752"/>
                  <a:pt x="1692334" y="1818752"/>
                </a:cubicBezTo>
                <a:cubicBezTo>
                  <a:pt x="1682852" y="1818752"/>
                  <a:pt x="1675166" y="1810600"/>
                  <a:pt x="1675166" y="1800543"/>
                </a:cubicBezTo>
                <a:cubicBezTo>
                  <a:pt x="1675166" y="1790486"/>
                  <a:pt x="1682852" y="1782334"/>
                  <a:pt x="1692334" y="1782334"/>
                </a:cubicBezTo>
                <a:close/>
                <a:moveTo>
                  <a:pt x="820416" y="1782334"/>
                </a:moveTo>
                <a:cubicBezTo>
                  <a:pt x="829323" y="1782334"/>
                  <a:pt x="836544" y="1789555"/>
                  <a:pt x="836544" y="1798462"/>
                </a:cubicBezTo>
                <a:cubicBezTo>
                  <a:pt x="836544" y="1807369"/>
                  <a:pt x="829323" y="1814590"/>
                  <a:pt x="820416" y="1814590"/>
                </a:cubicBezTo>
                <a:cubicBezTo>
                  <a:pt x="811509" y="1814590"/>
                  <a:pt x="804288" y="1807369"/>
                  <a:pt x="804288" y="1798462"/>
                </a:cubicBezTo>
                <a:cubicBezTo>
                  <a:pt x="804288" y="1789555"/>
                  <a:pt x="811509" y="1782334"/>
                  <a:pt x="820416" y="1782334"/>
                </a:cubicBezTo>
                <a:close/>
                <a:moveTo>
                  <a:pt x="304860" y="1779213"/>
                </a:moveTo>
                <a:cubicBezTo>
                  <a:pt x="307734" y="1779213"/>
                  <a:pt x="310063" y="1782008"/>
                  <a:pt x="310063" y="1785456"/>
                </a:cubicBezTo>
                <a:cubicBezTo>
                  <a:pt x="310063" y="1788904"/>
                  <a:pt x="307734" y="1791699"/>
                  <a:pt x="304860" y="1791699"/>
                </a:cubicBezTo>
                <a:cubicBezTo>
                  <a:pt x="301986" y="1791699"/>
                  <a:pt x="299657" y="1788904"/>
                  <a:pt x="299657" y="1785456"/>
                </a:cubicBezTo>
                <a:cubicBezTo>
                  <a:pt x="299657" y="1782008"/>
                  <a:pt x="301986" y="1779213"/>
                  <a:pt x="304860" y="1779213"/>
                </a:cubicBezTo>
                <a:close/>
                <a:moveTo>
                  <a:pt x="1579963" y="1775051"/>
                </a:moveTo>
                <a:cubicBezTo>
                  <a:pt x="1590020" y="1775051"/>
                  <a:pt x="1598172" y="1783902"/>
                  <a:pt x="1598172" y="1794820"/>
                </a:cubicBezTo>
                <a:cubicBezTo>
                  <a:pt x="1598172" y="1805738"/>
                  <a:pt x="1590020" y="1814589"/>
                  <a:pt x="1579963" y="1814589"/>
                </a:cubicBezTo>
                <a:cubicBezTo>
                  <a:pt x="1569906" y="1814589"/>
                  <a:pt x="1561754" y="1805738"/>
                  <a:pt x="1561754" y="1794820"/>
                </a:cubicBezTo>
                <a:cubicBezTo>
                  <a:pt x="1561754" y="1783902"/>
                  <a:pt x="1569906" y="1775051"/>
                  <a:pt x="1579963" y="1775051"/>
                </a:cubicBezTo>
                <a:close/>
                <a:moveTo>
                  <a:pt x="2095519" y="1771930"/>
                </a:moveTo>
                <a:cubicBezTo>
                  <a:pt x="2099542" y="1771930"/>
                  <a:pt x="2102803" y="1775424"/>
                  <a:pt x="2102803" y="1779734"/>
                </a:cubicBezTo>
                <a:cubicBezTo>
                  <a:pt x="2102803" y="1784044"/>
                  <a:pt x="2099542" y="1787538"/>
                  <a:pt x="2095519" y="1787538"/>
                </a:cubicBezTo>
                <a:cubicBezTo>
                  <a:pt x="2091496" y="1787538"/>
                  <a:pt x="2088235" y="1784044"/>
                  <a:pt x="2088235" y="1779734"/>
                </a:cubicBezTo>
                <a:cubicBezTo>
                  <a:pt x="2088235" y="1775424"/>
                  <a:pt x="2091496" y="1771930"/>
                  <a:pt x="2095519" y="1771930"/>
                </a:cubicBezTo>
                <a:close/>
                <a:moveTo>
                  <a:pt x="211737" y="1771930"/>
                </a:moveTo>
                <a:cubicBezTo>
                  <a:pt x="213749" y="1771930"/>
                  <a:pt x="215379" y="1773561"/>
                  <a:pt x="215379" y="1775572"/>
                </a:cubicBezTo>
                <a:cubicBezTo>
                  <a:pt x="215379" y="1777584"/>
                  <a:pt x="213749" y="1779214"/>
                  <a:pt x="211737" y="1779214"/>
                </a:cubicBezTo>
                <a:cubicBezTo>
                  <a:pt x="209726" y="1779214"/>
                  <a:pt x="208095" y="1777584"/>
                  <a:pt x="208095" y="1775572"/>
                </a:cubicBezTo>
                <a:cubicBezTo>
                  <a:pt x="208095" y="1773561"/>
                  <a:pt x="209726" y="1771930"/>
                  <a:pt x="211737" y="1771930"/>
                </a:cubicBezTo>
                <a:close/>
                <a:moveTo>
                  <a:pt x="2188641" y="1764646"/>
                </a:moveTo>
                <a:cubicBezTo>
                  <a:pt x="2190653" y="1764646"/>
                  <a:pt x="2192283" y="1766277"/>
                  <a:pt x="2192283" y="1768288"/>
                </a:cubicBezTo>
                <a:cubicBezTo>
                  <a:pt x="2192283" y="1770300"/>
                  <a:pt x="2190653" y="1771930"/>
                  <a:pt x="2188641" y="1771930"/>
                </a:cubicBezTo>
                <a:cubicBezTo>
                  <a:pt x="2186630" y="1771930"/>
                  <a:pt x="2184999" y="1770300"/>
                  <a:pt x="2184999" y="1768288"/>
                </a:cubicBezTo>
                <a:cubicBezTo>
                  <a:pt x="2184999" y="1766277"/>
                  <a:pt x="2186630" y="1764646"/>
                  <a:pt x="2188641" y="1764646"/>
                </a:cubicBezTo>
                <a:close/>
                <a:moveTo>
                  <a:pt x="1461349" y="1764646"/>
                </a:moveTo>
                <a:cubicBezTo>
                  <a:pt x="1469107" y="1764646"/>
                  <a:pt x="1475396" y="1770702"/>
                  <a:pt x="1475396" y="1778172"/>
                </a:cubicBezTo>
                <a:cubicBezTo>
                  <a:pt x="1475396" y="1785642"/>
                  <a:pt x="1469107" y="1791698"/>
                  <a:pt x="1461349" y="1791698"/>
                </a:cubicBezTo>
                <a:cubicBezTo>
                  <a:pt x="1453591" y="1791698"/>
                  <a:pt x="1447302" y="1785642"/>
                  <a:pt x="1447302" y="1778172"/>
                </a:cubicBezTo>
                <a:cubicBezTo>
                  <a:pt x="1447302" y="1770702"/>
                  <a:pt x="1453591" y="1764646"/>
                  <a:pt x="1461349" y="1764646"/>
                </a:cubicBezTo>
                <a:close/>
                <a:moveTo>
                  <a:pt x="940590" y="1764646"/>
                </a:moveTo>
                <a:cubicBezTo>
                  <a:pt x="948635" y="1764646"/>
                  <a:pt x="955157" y="1771401"/>
                  <a:pt x="955157" y="1779733"/>
                </a:cubicBezTo>
                <a:cubicBezTo>
                  <a:pt x="955157" y="1788065"/>
                  <a:pt x="948635" y="1794820"/>
                  <a:pt x="940590" y="1794820"/>
                </a:cubicBezTo>
                <a:cubicBezTo>
                  <a:pt x="932545" y="1794820"/>
                  <a:pt x="926023" y="1788065"/>
                  <a:pt x="926023" y="1779733"/>
                </a:cubicBezTo>
                <a:cubicBezTo>
                  <a:pt x="926023" y="1771401"/>
                  <a:pt x="932545" y="1764646"/>
                  <a:pt x="940590" y="1764646"/>
                </a:cubicBezTo>
                <a:close/>
                <a:moveTo>
                  <a:pt x="1200189" y="1755282"/>
                </a:moveTo>
                <a:cubicBezTo>
                  <a:pt x="1205648" y="1755282"/>
                  <a:pt x="1210074" y="1759009"/>
                  <a:pt x="1210074" y="1763606"/>
                </a:cubicBezTo>
                <a:cubicBezTo>
                  <a:pt x="1210074" y="1768203"/>
                  <a:pt x="1205648" y="1771930"/>
                  <a:pt x="1200189" y="1771930"/>
                </a:cubicBezTo>
                <a:cubicBezTo>
                  <a:pt x="1194730" y="1771930"/>
                  <a:pt x="1190304" y="1768203"/>
                  <a:pt x="1190304" y="1763606"/>
                </a:cubicBezTo>
                <a:cubicBezTo>
                  <a:pt x="1190304" y="1759009"/>
                  <a:pt x="1194730" y="1755282"/>
                  <a:pt x="1200189" y="1755282"/>
                </a:cubicBezTo>
                <a:close/>
                <a:moveTo>
                  <a:pt x="2280203" y="1752160"/>
                </a:moveTo>
                <a:cubicBezTo>
                  <a:pt x="2281065" y="1752160"/>
                  <a:pt x="2281764" y="1753325"/>
                  <a:pt x="2281764" y="1754762"/>
                </a:cubicBezTo>
                <a:cubicBezTo>
                  <a:pt x="2281764" y="1756199"/>
                  <a:pt x="2281065" y="1757364"/>
                  <a:pt x="2280203" y="1757364"/>
                </a:cubicBezTo>
                <a:cubicBezTo>
                  <a:pt x="2279341" y="1757364"/>
                  <a:pt x="2278642" y="1756199"/>
                  <a:pt x="2278642" y="1754762"/>
                </a:cubicBezTo>
                <a:cubicBezTo>
                  <a:pt x="2278642" y="1753325"/>
                  <a:pt x="2279341" y="1752160"/>
                  <a:pt x="2280203" y="1752160"/>
                </a:cubicBezTo>
                <a:close/>
                <a:moveTo>
                  <a:pt x="1266780" y="1750079"/>
                </a:moveTo>
                <a:cubicBezTo>
                  <a:pt x="1272239" y="1750079"/>
                  <a:pt x="1276665" y="1754039"/>
                  <a:pt x="1276665" y="1758923"/>
                </a:cubicBezTo>
                <a:cubicBezTo>
                  <a:pt x="1276665" y="1763807"/>
                  <a:pt x="1272239" y="1767767"/>
                  <a:pt x="1266780" y="1767767"/>
                </a:cubicBezTo>
                <a:cubicBezTo>
                  <a:pt x="1261321" y="1767767"/>
                  <a:pt x="1256895" y="1763807"/>
                  <a:pt x="1256895" y="1758923"/>
                </a:cubicBezTo>
                <a:cubicBezTo>
                  <a:pt x="1256895" y="1754039"/>
                  <a:pt x="1261321" y="1750079"/>
                  <a:pt x="1266780" y="1750079"/>
                </a:cubicBezTo>
                <a:close/>
                <a:moveTo>
                  <a:pt x="1133599" y="1750079"/>
                </a:moveTo>
                <a:cubicBezTo>
                  <a:pt x="1139058" y="1750079"/>
                  <a:pt x="1143484" y="1754505"/>
                  <a:pt x="1143484" y="1759964"/>
                </a:cubicBezTo>
                <a:cubicBezTo>
                  <a:pt x="1143484" y="1765423"/>
                  <a:pt x="1139058" y="1769849"/>
                  <a:pt x="1133599" y="1769849"/>
                </a:cubicBezTo>
                <a:cubicBezTo>
                  <a:pt x="1128140" y="1769849"/>
                  <a:pt x="1123714" y="1765423"/>
                  <a:pt x="1123714" y="1759964"/>
                </a:cubicBezTo>
                <a:cubicBezTo>
                  <a:pt x="1123714" y="1754505"/>
                  <a:pt x="1128140" y="1750079"/>
                  <a:pt x="1133599" y="1750079"/>
                </a:cubicBezTo>
                <a:close/>
                <a:moveTo>
                  <a:pt x="659661" y="1744877"/>
                </a:moveTo>
                <a:cubicBezTo>
                  <a:pt x="667131" y="1744877"/>
                  <a:pt x="673187" y="1750933"/>
                  <a:pt x="673187" y="1758403"/>
                </a:cubicBezTo>
                <a:cubicBezTo>
                  <a:pt x="673187" y="1765873"/>
                  <a:pt x="667131" y="1771929"/>
                  <a:pt x="659661" y="1771929"/>
                </a:cubicBezTo>
                <a:cubicBezTo>
                  <a:pt x="652191" y="1771929"/>
                  <a:pt x="646135" y="1765873"/>
                  <a:pt x="646135" y="1758403"/>
                </a:cubicBezTo>
                <a:cubicBezTo>
                  <a:pt x="646135" y="1750933"/>
                  <a:pt x="652191" y="1744877"/>
                  <a:pt x="659661" y="1744877"/>
                </a:cubicBezTo>
                <a:close/>
                <a:moveTo>
                  <a:pt x="557175" y="1744877"/>
                </a:moveTo>
                <a:cubicBezTo>
                  <a:pt x="562634" y="1744877"/>
                  <a:pt x="567060" y="1749303"/>
                  <a:pt x="567060" y="1754762"/>
                </a:cubicBezTo>
                <a:cubicBezTo>
                  <a:pt x="567060" y="1760221"/>
                  <a:pt x="562634" y="1764647"/>
                  <a:pt x="557175" y="1764647"/>
                </a:cubicBezTo>
                <a:cubicBezTo>
                  <a:pt x="551716" y="1764647"/>
                  <a:pt x="547290" y="1760221"/>
                  <a:pt x="547290" y="1754762"/>
                </a:cubicBezTo>
                <a:cubicBezTo>
                  <a:pt x="547290" y="1749303"/>
                  <a:pt x="551716" y="1744877"/>
                  <a:pt x="557175" y="1744877"/>
                </a:cubicBezTo>
                <a:close/>
                <a:moveTo>
                  <a:pt x="457811" y="1739675"/>
                </a:moveTo>
                <a:cubicBezTo>
                  <a:pt x="461834" y="1739675"/>
                  <a:pt x="465095" y="1743635"/>
                  <a:pt x="465095" y="1748519"/>
                </a:cubicBezTo>
                <a:cubicBezTo>
                  <a:pt x="465095" y="1753403"/>
                  <a:pt x="461834" y="1757363"/>
                  <a:pt x="457811" y="1757363"/>
                </a:cubicBezTo>
                <a:cubicBezTo>
                  <a:pt x="453788" y="1757363"/>
                  <a:pt x="450527" y="1753403"/>
                  <a:pt x="450527" y="1748519"/>
                </a:cubicBezTo>
                <a:cubicBezTo>
                  <a:pt x="450527" y="1743635"/>
                  <a:pt x="453788" y="1739675"/>
                  <a:pt x="457811" y="1739675"/>
                </a:cubicBezTo>
                <a:close/>
                <a:moveTo>
                  <a:pt x="767351" y="1739674"/>
                </a:moveTo>
                <a:cubicBezTo>
                  <a:pt x="775683" y="1739674"/>
                  <a:pt x="782438" y="1746895"/>
                  <a:pt x="782438" y="1755802"/>
                </a:cubicBezTo>
                <a:cubicBezTo>
                  <a:pt x="782438" y="1764709"/>
                  <a:pt x="775683" y="1771930"/>
                  <a:pt x="767351" y="1771930"/>
                </a:cubicBezTo>
                <a:cubicBezTo>
                  <a:pt x="759019" y="1771930"/>
                  <a:pt x="752264" y="1764709"/>
                  <a:pt x="752264" y="1755802"/>
                </a:cubicBezTo>
                <a:cubicBezTo>
                  <a:pt x="752264" y="1746895"/>
                  <a:pt x="759019" y="1739674"/>
                  <a:pt x="767351" y="1739674"/>
                </a:cubicBezTo>
                <a:close/>
                <a:moveTo>
                  <a:pt x="1740717" y="1735513"/>
                </a:moveTo>
                <a:cubicBezTo>
                  <a:pt x="1751061" y="1735513"/>
                  <a:pt x="1759446" y="1744364"/>
                  <a:pt x="1759446" y="1755282"/>
                </a:cubicBezTo>
                <a:cubicBezTo>
                  <a:pt x="1759446" y="1766200"/>
                  <a:pt x="1751061" y="1775051"/>
                  <a:pt x="1740717" y="1775051"/>
                </a:cubicBezTo>
                <a:cubicBezTo>
                  <a:pt x="1730373" y="1775051"/>
                  <a:pt x="1721988" y="1766200"/>
                  <a:pt x="1721988" y="1755282"/>
                </a:cubicBezTo>
                <a:cubicBezTo>
                  <a:pt x="1721988" y="1744364"/>
                  <a:pt x="1730373" y="1735513"/>
                  <a:pt x="1740717" y="1735513"/>
                </a:cubicBezTo>
                <a:close/>
                <a:moveTo>
                  <a:pt x="1633547" y="1735513"/>
                </a:moveTo>
                <a:cubicBezTo>
                  <a:pt x="1644465" y="1735513"/>
                  <a:pt x="1653316" y="1744364"/>
                  <a:pt x="1653316" y="1755282"/>
                </a:cubicBezTo>
                <a:cubicBezTo>
                  <a:pt x="1653316" y="1766200"/>
                  <a:pt x="1644465" y="1775051"/>
                  <a:pt x="1633547" y="1775051"/>
                </a:cubicBezTo>
                <a:cubicBezTo>
                  <a:pt x="1622629" y="1775051"/>
                  <a:pt x="1613778" y="1766200"/>
                  <a:pt x="1613778" y="1755282"/>
                </a:cubicBezTo>
                <a:cubicBezTo>
                  <a:pt x="1613778" y="1744364"/>
                  <a:pt x="1622629" y="1735513"/>
                  <a:pt x="1633547" y="1735513"/>
                </a:cubicBezTo>
                <a:close/>
                <a:moveTo>
                  <a:pt x="1332849" y="1735513"/>
                </a:moveTo>
                <a:cubicBezTo>
                  <a:pt x="1339170" y="1735513"/>
                  <a:pt x="1344294" y="1740404"/>
                  <a:pt x="1344294" y="1746438"/>
                </a:cubicBezTo>
                <a:cubicBezTo>
                  <a:pt x="1344294" y="1752472"/>
                  <a:pt x="1339170" y="1757363"/>
                  <a:pt x="1332849" y="1757363"/>
                </a:cubicBezTo>
                <a:cubicBezTo>
                  <a:pt x="1326528" y="1757363"/>
                  <a:pt x="1321404" y="1752472"/>
                  <a:pt x="1321404" y="1746438"/>
                </a:cubicBezTo>
                <a:cubicBezTo>
                  <a:pt x="1321404" y="1740404"/>
                  <a:pt x="1326528" y="1735513"/>
                  <a:pt x="1332849" y="1735513"/>
                </a:cubicBezTo>
                <a:close/>
                <a:moveTo>
                  <a:pt x="1068048" y="1735513"/>
                </a:moveTo>
                <a:cubicBezTo>
                  <a:pt x="1074082" y="1735513"/>
                  <a:pt x="1078973" y="1740404"/>
                  <a:pt x="1078973" y="1746438"/>
                </a:cubicBezTo>
                <a:cubicBezTo>
                  <a:pt x="1078973" y="1752472"/>
                  <a:pt x="1074082" y="1757363"/>
                  <a:pt x="1068048" y="1757363"/>
                </a:cubicBezTo>
                <a:cubicBezTo>
                  <a:pt x="1062014" y="1757363"/>
                  <a:pt x="1057123" y="1752472"/>
                  <a:pt x="1057123" y="1746438"/>
                </a:cubicBezTo>
                <a:cubicBezTo>
                  <a:pt x="1057123" y="1740404"/>
                  <a:pt x="1062014" y="1735513"/>
                  <a:pt x="1068048" y="1735513"/>
                </a:cubicBezTo>
                <a:close/>
                <a:moveTo>
                  <a:pt x="1843203" y="1732392"/>
                </a:moveTo>
                <a:cubicBezTo>
                  <a:pt x="1852685" y="1732392"/>
                  <a:pt x="1860371" y="1740311"/>
                  <a:pt x="1860371" y="1750080"/>
                </a:cubicBezTo>
                <a:cubicBezTo>
                  <a:pt x="1860371" y="1759849"/>
                  <a:pt x="1852685" y="1767768"/>
                  <a:pt x="1843203" y="1767768"/>
                </a:cubicBezTo>
                <a:cubicBezTo>
                  <a:pt x="1833721" y="1767768"/>
                  <a:pt x="1826035" y="1759849"/>
                  <a:pt x="1826035" y="1750080"/>
                </a:cubicBezTo>
                <a:cubicBezTo>
                  <a:pt x="1826035" y="1740311"/>
                  <a:pt x="1833721" y="1732392"/>
                  <a:pt x="1843203" y="1732392"/>
                </a:cubicBezTo>
                <a:close/>
                <a:moveTo>
                  <a:pt x="363127" y="1732392"/>
                </a:moveTo>
                <a:cubicBezTo>
                  <a:pt x="366575" y="1732392"/>
                  <a:pt x="369370" y="1735187"/>
                  <a:pt x="369370" y="1738635"/>
                </a:cubicBezTo>
                <a:cubicBezTo>
                  <a:pt x="369370" y="1742083"/>
                  <a:pt x="366575" y="1744878"/>
                  <a:pt x="363127" y="1744878"/>
                </a:cubicBezTo>
                <a:cubicBezTo>
                  <a:pt x="359679" y="1744878"/>
                  <a:pt x="356884" y="1742083"/>
                  <a:pt x="356884" y="1738635"/>
                </a:cubicBezTo>
                <a:cubicBezTo>
                  <a:pt x="356884" y="1735187"/>
                  <a:pt x="359679" y="1732392"/>
                  <a:pt x="363127" y="1732392"/>
                </a:cubicBezTo>
                <a:close/>
                <a:moveTo>
                  <a:pt x="882844" y="1732391"/>
                </a:moveTo>
                <a:cubicBezTo>
                  <a:pt x="891751" y="1732391"/>
                  <a:pt x="898972" y="1739146"/>
                  <a:pt x="898972" y="1747478"/>
                </a:cubicBezTo>
                <a:cubicBezTo>
                  <a:pt x="898972" y="1755810"/>
                  <a:pt x="891751" y="1762565"/>
                  <a:pt x="882844" y="1762565"/>
                </a:cubicBezTo>
                <a:cubicBezTo>
                  <a:pt x="873937" y="1762565"/>
                  <a:pt x="866716" y="1755810"/>
                  <a:pt x="866716" y="1747478"/>
                </a:cubicBezTo>
                <a:cubicBezTo>
                  <a:pt x="866716" y="1739146"/>
                  <a:pt x="873937" y="1732391"/>
                  <a:pt x="882844" y="1732391"/>
                </a:cubicBezTo>
                <a:close/>
                <a:moveTo>
                  <a:pt x="1942569" y="1730311"/>
                </a:moveTo>
                <a:cubicBezTo>
                  <a:pt x="1949465" y="1730311"/>
                  <a:pt x="1955055" y="1735901"/>
                  <a:pt x="1955055" y="1742797"/>
                </a:cubicBezTo>
                <a:cubicBezTo>
                  <a:pt x="1955055" y="1749693"/>
                  <a:pt x="1949465" y="1755283"/>
                  <a:pt x="1942569" y="1755283"/>
                </a:cubicBezTo>
                <a:cubicBezTo>
                  <a:pt x="1935673" y="1755283"/>
                  <a:pt x="1930083" y="1749693"/>
                  <a:pt x="1930083" y="1742797"/>
                </a:cubicBezTo>
                <a:cubicBezTo>
                  <a:pt x="1930083" y="1735901"/>
                  <a:pt x="1935673" y="1730311"/>
                  <a:pt x="1942569" y="1730311"/>
                </a:cubicBezTo>
                <a:close/>
                <a:moveTo>
                  <a:pt x="1519615" y="1727189"/>
                </a:moveTo>
                <a:cubicBezTo>
                  <a:pt x="1529097" y="1727189"/>
                  <a:pt x="1536783" y="1735108"/>
                  <a:pt x="1536783" y="1744877"/>
                </a:cubicBezTo>
                <a:cubicBezTo>
                  <a:pt x="1536783" y="1754646"/>
                  <a:pt x="1529097" y="1762565"/>
                  <a:pt x="1519615" y="1762565"/>
                </a:cubicBezTo>
                <a:cubicBezTo>
                  <a:pt x="1510133" y="1762565"/>
                  <a:pt x="1502447" y="1754646"/>
                  <a:pt x="1502447" y="1744877"/>
                </a:cubicBezTo>
                <a:cubicBezTo>
                  <a:pt x="1502447" y="1735108"/>
                  <a:pt x="1510133" y="1727189"/>
                  <a:pt x="1519615" y="1727189"/>
                </a:cubicBezTo>
                <a:close/>
                <a:moveTo>
                  <a:pt x="2036732" y="1723028"/>
                </a:moveTo>
                <a:cubicBezTo>
                  <a:pt x="2042191" y="1723028"/>
                  <a:pt x="2046617" y="1727454"/>
                  <a:pt x="2046617" y="1732913"/>
                </a:cubicBezTo>
                <a:cubicBezTo>
                  <a:pt x="2046617" y="1738372"/>
                  <a:pt x="2042191" y="1742798"/>
                  <a:pt x="2036732" y="1742798"/>
                </a:cubicBezTo>
                <a:cubicBezTo>
                  <a:pt x="2031273" y="1742798"/>
                  <a:pt x="2026847" y="1738372"/>
                  <a:pt x="2026847" y="1732913"/>
                </a:cubicBezTo>
                <a:cubicBezTo>
                  <a:pt x="2026847" y="1727454"/>
                  <a:pt x="2031273" y="1723028"/>
                  <a:pt x="2036732" y="1723028"/>
                </a:cubicBezTo>
                <a:close/>
                <a:moveTo>
                  <a:pt x="271044" y="1723027"/>
                </a:moveTo>
                <a:cubicBezTo>
                  <a:pt x="273056" y="1723027"/>
                  <a:pt x="274686" y="1724658"/>
                  <a:pt x="274686" y="1726669"/>
                </a:cubicBezTo>
                <a:cubicBezTo>
                  <a:pt x="274686" y="1728681"/>
                  <a:pt x="273056" y="1730311"/>
                  <a:pt x="271044" y="1730311"/>
                </a:cubicBezTo>
                <a:cubicBezTo>
                  <a:pt x="269033" y="1730311"/>
                  <a:pt x="267402" y="1728681"/>
                  <a:pt x="267402" y="1726669"/>
                </a:cubicBezTo>
                <a:cubicBezTo>
                  <a:pt x="267402" y="1724658"/>
                  <a:pt x="269033" y="1723027"/>
                  <a:pt x="271044" y="1723027"/>
                </a:cubicBezTo>
                <a:close/>
                <a:moveTo>
                  <a:pt x="2129333" y="1712622"/>
                </a:moveTo>
                <a:cubicBezTo>
                  <a:pt x="2134217" y="1712622"/>
                  <a:pt x="2138177" y="1715883"/>
                  <a:pt x="2138177" y="1719906"/>
                </a:cubicBezTo>
                <a:cubicBezTo>
                  <a:pt x="2138177" y="1723929"/>
                  <a:pt x="2134217" y="1727190"/>
                  <a:pt x="2129333" y="1727190"/>
                </a:cubicBezTo>
                <a:cubicBezTo>
                  <a:pt x="2124449" y="1727190"/>
                  <a:pt x="2120489" y="1723929"/>
                  <a:pt x="2120489" y="1719906"/>
                </a:cubicBezTo>
                <a:cubicBezTo>
                  <a:pt x="2120489" y="1715883"/>
                  <a:pt x="2124449" y="1712622"/>
                  <a:pt x="2129333" y="1712622"/>
                </a:cubicBezTo>
                <a:close/>
                <a:moveTo>
                  <a:pt x="1004059" y="1712622"/>
                </a:moveTo>
                <a:cubicBezTo>
                  <a:pt x="1011529" y="1712622"/>
                  <a:pt x="1017585" y="1718678"/>
                  <a:pt x="1017585" y="1726148"/>
                </a:cubicBezTo>
                <a:cubicBezTo>
                  <a:pt x="1017585" y="1733618"/>
                  <a:pt x="1011529" y="1739674"/>
                  <a:pt x="1004059" y="1739674"/>
                </a:cubicBezTo>
                <a:cubicBezTo>
                  <a:pt x="996589" y="1739674"/>
                  <a:pt x="990533" y="1733618"/>
                  <a:pt x="990533" y="1726148"/>
                </a:cubicBezTo>
                <a:cubicBezTo>
                  <a:pt x="990533" y="1718678"/>
                  <a:pt x="996589" y="1712622"/>
                  <a:pt x="1004059" y="1712622"/>
                </a:cubicBezTo>
                <a:close/>
                <a:moveTo>
                  <a:pt x="182084" y="1712622"/>
                </a:moveTo>
                <a:cubicBezTo>
                  <a:pt x="182659" y="1712622"/>
                  <a:pt x="183125" y="1713321"/>
                  <a:pt x="183125" y="1714183"/>
                </a:cubicBezTo>
                <a:cubicBezTo>
                  <a:pt x="183125" y="1715045"/>
                  <a:pt x="182659" y="1715744"/>
                  <a:pt x="182084" y="1715744"/>
                </a:cubicBezTo>
                <a:cubicBezTo>
                  <a:pt x="181509" y="1715744"/>
                  <a:pt x="181043" y="1715045"/>
                  <a:pt x="181043" y="1714183"/>
                </a:cubicBezTo>
                <a:cubicBezTo>
                  <a:pt x="181043" y="1713321"/>
                  <a:pt x="181509" y="1712622"/>
                  <a:pt x="182084" y="1712622"/>
                </a:cubicBezTo>
                <a:close/>
                <a:moveTo>
                  <a:pt x="1397359" y="1710541"/>
                </a:moveTo>
                <a:cubicBezTo>
                  <a:pt x="1404829" y="1710541"/>
                  <a:pt x="1410885" y="1716597"/>
                  <a:pt x="1410885" y="1724067"/>
                </a:cubicBezTo>
                <a:cubicBezTo>
                  <a:pt x="1410885" y="1731537"/>
                  <a:pt x="1404829" y="1737593"/>
                  <a:pt x="1397359" y="1737593"/>
                </a:cubicBezTo>
                <a:cubicBezTo>
                  <a:pt x="1389889" y="1737593"/>
                  <a:pt x="1383833" y="1731537"/>
                  <a:pt x="1383833" y="1724067"/>
                </a:cubicBezTo>
                <a:cubicBezTo>
                  <a:pt x="1383833" y="1716597"/>
                  <a:pt x="1389889" y="1710541"/>
                  <a:pt x="1397359" y="1710541"/>
                </a:cubicBezTo>
                <a:close/>
                <a:moveTo>
                  <a:pt x="2219855" y="1705339"/>
                </a:moveTo>
                <a:cubicBezTo>
                  <a:pt x="2221291" y="1705339"/>
                  <a:pt x="2222456" y="1706504"/>
                  <a:pt x="2222456" y="1707940"/>
                </a:cubicBezTo>
                <a:cubicBezTo>
                  <a:pt x="2222456" y="1709376"/>
                  <a:pt x="2221291" y="1710541"/>
                  <a:pt x="2219855" y="1710541"/>
                </a:cubicBezTo>
                <a:cubicBezTo>
                  <a:pt x="2218419" y="1710541"/>
                  <a:pt x="2217254" y="1709376"/>
                  <a:pt x="2217254" y="1707940"/>
                </a:cubicBezTo>
                <a:cubicBezTo>
                  <a:pt x="2217254" y="1706504"/>
                  <a:pt x="2218419" y="1705339"/>
                  <a:pt x="2219855" y="1705339"/>
                </a:cubicBezTo>
                <a:close/>
                <a:moveTo>
                  <a:pt x="826658" y="1695975"/>
                </a:moveTo>
                <a:cubicBezTo>
                  <a:pt x="833267" y="1695975"/>
                  <a:pt x="838624" y="1702031"/>
                  <a:pt x="838624" y="1709501"/>
                </a:cubicBezTo>
                <a:cubicBezTo>
                  <a:pt x="838624" y="1716971"/>
                  <a:pt x="833267" y="1723027"/>
                  <a:pt x="826658" y="1723027"/>
                </a:cubicBezTo>
                <a:cubicBezTo>
                  <a:pt x="820049" y="1723027"/>
                  <a:pt x="814692" y="1716971"/>
                  <a:pt x="814692" y="1709501"/>
                </a:cubicBezTo>
                <a:cubicBezTo>
                  <a:pt x="814692" y="1702031"/>
                  <a:pt x="820049" y="1695975"/>
                  <a:pt x="826658" y="1695975"/>
                </a:cubicBezTo>
                <a:close/>
                <a:moveTo>
                  <a:pt x="717929" y="1695975"/>
                </a:moveTo>
                <a:cubicBezTo>
                  <a:pt x="725974" y="1695975"/>
                  <a:pt x="732496" y="1702497"/>
                  <a:pt x="732496" y="1710542"/>
                </a:cubicBezTo>
                <a:cubicBezTo>
                  <a:pt x="732496" y="1718587"/>
                  <a:pt x="725974" y="1725109"/>
                  <a:pt x="717929" y="1725109"/>
                </a:cubicBezTo>
                <a:cubicBezTo>
                  <a:pt x="709884" y="1725109"/>
                  <a:pt x="703362" y="1718587"/>
                  <a:pt x="703362" y="1710542"/>
                </a:cubicBezTo>
                <a:cubicBezTo>
                  <a:pt x="703362" y="1702497"/>
                  <a:pt x="709884" y="1695975"/>
                  <a:pt x="717929" y="1695975"/>
                </a:cubicBezTo>
                <a:close/>
                <a:moveTo>
                  <a:pt x="614921" y="1695975"/>
                </a:moveTo>
                <a:cubicBezTo>
                  <a:pt x="622391" y="1695975"/>
                  <a:pt x="628447" y="1702031"/>
                  <a:pt x="628447" y="1709501"/>
                </a:cubicBezTo>
                <a:cubicBezTo>
                  <a:pt x="628447" y="1716971"/>
                  <a:pt x="622391" y="1723027"/>
                  <a:pt x="614921" y="1723027"/>
                </a:cubicBezTo>
                <a:cubicBezTo>
                  <a:pt x="607451" y="1723027"/>
                  <a:pt x="601395" y="1716971"/>
                  <a:pt x="601395" y="1709501"/>
                </a:cubicBezTo>
                <a:cubicBezTo>
                  <a:pt x="601395" y="1702031"/>
                  <a:pt x="607451" y="1695975"/>
                  <a:pt x="614921" y="1695975"/>
                </a:cubicBezTo>
                <a:close/>
                <a:moveTo>
                  <a:pt x="2307255" y="1692853"/>
                </a:moveTo>
                <a:cubicBezTo>
                  <a:pt x="2308117" y="1692853"/>
                  <a:pt x="2308816" y="1693552"/>
                  <a:pt x="2308816" y="1694414"/>
                </a:cubicBezTo>
                <a:cubicBezTo>
                  <a:pt x="2308816" y="1695276"/>
                  <a:pt x="2308117" y="1695975"/>
                  <a:pt x="2307255" y="1695975"/>
                </a:cubicBezTo>
                <a:cubicBezTo>
                  <a:pt x="2306393" y="1695975"/>
                  <a:pt x="2305694" y="1695276"/>
                  <a:pt x="2305694" y="1694414"/>
                </a:cubicBezTo>
                <a:cubicBezTo>
                  <a:pt x="2305694" y="1693552"/>
                  <a:pt x="2306393" y="1692853"/>
                  <a:pt x="2307255" y="1692853"/>
                </a:cubicBezTo>
                <a:close/>
                <a:moveTo>
                  <a:pt x="1573720" y="1690772"/>
                </a:moveTo>
                <a:cubicBezTo>
                  <a:pt x="1582052" y="1690772"/>
                  <a:pt x="1588807" y="1697294"/>
                  <a:pt x="1588807" y="1705339"/>
                </a:cubicBezTo>
                <a:cubicBezTo>
                  <a:pt x="1588807" y="1713384"/>
                  <a:pt x="1582052" y="1719906"/>
                  <a:pt x="1573720" y="1719906"/>
                </a:cubicBezTo>
                <a:cubicBezTo>
                  <a:pt x="1565388" y="1719906"/>
                  <a:pt x="1558633" y="1713384"/>
                  <a:pt x="1558633" y="1705339"/>
                </a:cubicBezTo>
                <a:cubicBezTo>
                  <a:pt x="1558633" y="1697294"/>
                  <a:pt x="1565388" y="1690772"/>
                  <a:pt x="1573720" y="1690772"/>
                </a:cubicBezTo>
                <a:close/>
                <a:moveTo>
                  <a:pt x="1682450" y="1687651"/>
                </a:moveTo>
                <a:cubicBezTo>
                  <a:pt x="1693368" y="1687651"/>
                  <a:pt x="1702219" y="1696502"/>
                  <a:pt x="1702219" y="1707420"/>
                </a:cubicBezTo>
                <a:cubicBezTo>
                  <a:pt x="1702219" y="1718338"/>
                  <a:pt x="1693368" y="1727189"/>
                  <a:pt x="1682450" y="1727189"/>
                </a:cubicBezTo>
                <a:cubicBezTo>
                  <a:pt x="1671532" y="1727189"/>
                  <a:pt x="1662681" y="1718338"/>
                  <a:pt x="1662681" y="1707420"/>
                </a:cubicBezTo>
                <a:cubicBezTo>
                  <a:pt x="1662681" y="1696502"/>
                  <a:pt x="1671532" y="1687651"/>
                  <a:pt x="1682450" y="1687651"/>
                </a:cubicBezTo>
                <a:close/>
                <a:moveTo>
                  <a:pt x="1456666" y="1687651"/>
                </a:moveTo>
                <a:cubicBezTo>
                  <a:pt x="1460114" y="1687651"/>
                  <a:pt x="1462909" y="1690446"/>
                  <a:pt x="1462909" y="1693894"/>
                </a:cubicBezTo>
                <a:cubicBezTo>
                  <a:pt x="1462909" y="1697342"/>
                  <a:pt x="1460114" y="1700137"/>
                  <a:pt x="1456666" y="1700137"/>
                </a:cubicBezTo>
                <a:cubicBezTo>
                  <a:pt x="1453218" y="1700137"/>
                  <a:pt x="1450423" y="1697342"/>
                  <a:pt x="1450423" y="1693894"/>
                </a:cubicBezTo>
                <a:cubicBezTo>
                  <a:pt x="1450423" y="1690446"/>
                  <a:pt x="1453218" y="1687651"/>
                  <a:pt x="1456666" y="1687651"/>
                </a:cubicBezTo>
                <a:close/>
                <a:moveTo>
                  <a:pt x="943192" y="1687651"/>
                </a:moveTo>
                <a:cubicBezTo>
                  <a:pt x="948651" y="1687651"/>
                  <a:pt x="953077" y="1691611"/>
                  <a:pt x="953077" y="1696495"/>
                </a:cubicBezTo>
                <a:cubicBezTo>
                  <a:pt x="953077" y="1701379"/>
                  <a:pt x="948651" y="1705339"/>
                  <a:pt x="943192" y="1705339"/>
                </a:cubicBezTo>
                <a:cubicBezTo>
                  <a:pt x="937733" y="1705339"/>
                  <a:pt x="933307" y="1701379"/>
                  <a:pt x="933307" y="1696495"/>
                </a:cubicBezTo>
                <a:cubicBezTo>
                  <a:pt x="933307" y="1691611"/>
                  <a:pt x="937733" y="1687651"/>
                  <a:pt x="943192" y="1687651"/>
                </a:cubicBezTo>
                <a:close/>
                <a:moveTo>
                  <a:pt x="517637" y="1687651"/>
                </a:moveTo>
                <a:cubicBezTo>
                  <a:pt x="524246" y="1687651"/>
                  <a:pt x="529603" y="1693241"/>
                  <a:pt x="529603" y="1700137"/>
                </a:cubicBezTo>
                <a:cubicBezTo>
                  <a:pt x="529603" y="1707033"/>
                  <a:pt x="524246" y="1712623"/>
                  <a:pt x="517637" y="1712623"/>
                </a:cubicBezTo>
                <a:cubicBezTo>
                  <a:pt x="511028" y="1712623"/>
                  <a:pt x="505671" y="1707033"/>
                  <a:pt x="505671" y="1700137"/>
                </a:cubicBezTo>
                <a:cubicBezTo>
                  <a:pt x="505671" y="1693241"/>
                  <a:pt x="511028" y="1687651"/>
                  <a:pt x="517637" y="1687651"/>
                </a:cubicBezTo>
                <a:close/>
                <a:moveTo>
                  <a:pt x="1785457" y="1685570"/>
                </a:moveTo>
                <a:cubicBezTo>
                  <a:pt x="1795801" y="1685570"/>
                  <a:pt x="1804186" y="1693955"/>
                  <a:pt x="1804186" y="1704299"/>
                </a:cubicBezTo>
                <a:cubicBezTo>
                  <a:pt x="1804186" y="1714643"/>
                  <a:pt x="1795801" y="1723028"/>
                  <a:pt x="1785457" y="1723028"/>
                </a:cubicBezTo>
                <a:cubicBezTo>
                  <a:pt x="1775113" y="1723028"/>
                  <a:pt x="1766728" y="1714643"/>
                  <a:pt x="1766728" y="1704299"/>
                </a:cubicBezTo>
                <a:cubicBezTo>
                  <a:pt x="1766728" y="1693955"/>
                  <a:pt x="1775113" y="1685570"/>
                  <a:pt x="1785457" y="1685570"/>
                </a:cubicBezTo>
                <a:close/>
                <a:moveTo>
                  <a:pt x="1200188" y="1685570"/>
                </a:moveTo>
                <a:cubicBezTo>
                  <a:pt x="1201624" y="1685570"/>
                  <a:pt x="1202789" y="1686735"/>
                  <a:pt x="1202789" y="1688171"/>
                </a:cubicBezTo>
                <a:cubicBezTo>
                  <a:pt x="1202789" y="1689607"/>
                  <a:pt x="1201624" y="1690772"/>
                  <a:pt x="1200188" y="1690772"/>
                </a:cubicBezTo>
                <a:cubicBezTo>
                  <a:pt x="1198752" y="1690772"/>
                  <a:pt x="1197587" y="1689607"/>
                  <a:pt x="1197587" y="1688171"/>
                </a:cubicBezTo>
                <a:cubicBezTo>
                  <a:pt x="1197587" y="1686735"/>
                  <a:pt x="1198752" y="1685570"/>
                  <a:pt x="1200188" y="1685570"/>
                </a:cubicBezTo>
                <a:close/>
                <a:moveTo>
                  <a:pt x="422434" y="1683490"/>
                </a:moveTo>
                <a:cubicBezTo>
                  <a:pt x="425882" y="1683490"/>
                  <a:pt x="428677" y="1686751"/>
                  <a:pt x="428677" y="1690774"/>
                </a:cubicBezTo>
                <a:cubicBezTo>
                  <a:pt x="428677" y="1694797"/>
                  <a:pt x="425882" y="1698058"/>
                  <a:pt x="422434" y="1698058"/>
                </a:cubicBezTo>
                <a:cubicBezTo>
                  <a:pt x="418986" y="1698058"/>
                  <a:pt x="416191" y="1694797"/>
                  <a:pt x="416191" y="1690774"/>
                </a:cubicBezTo>
                <a:cubicBezTo>
                  <a:pt x="416191" y="1686751"/>
                  <a:pt x="418986" y="1683490"/>
                  <a:pt x="422434" y="1683490"/>
                </a:cubicBezTo>
                <a:close/>
                <a:moveTo>
                  <a:pt x="1883262" y="1680368"/>
                </a:moveTo>
                <a:cubicBezTo>
                  <a:pt x="1893031" y="1680368"/>
                  <a:pt x="1900950" y="1687589"/>
                  <a:pt x="1900950" y="1696496"/>
                </a:cubicBezTo>
                <a:cubicBezTo>
                  <a:pt x="1900950" y="1705403"/>
                  <a:pt x="1893031" y="1712624"/>
                  <a:pt x="1883262" y="1712624"/>
                </a:cubicBezTo>
                <a:cubicBezTo>
                  <a:pt x="1873493" y="1712624"/>
                  <a:pt x="1865574" y="1705403"/>
                  <a:pt x="1865574" y="1696496"/>
                </a:cubicBezTo>
                <a:cubicBezTo>
                  <a:pt x="1865574" y="1687589"/>
                  <a:pt x="1873493" y="1680368"/>
                  <a:pt x="1883262" y="1680368"/>
                </a:cubicBezTo>
                <a:close/>
                <a:moveTo>
                  <a:pt x="1266779" y="1680368"/>
                </a:moveTo>
                <a:cubicBezTo>
                  <a:pt x="1268215" y="1680368"/>
                  <a:pt x="1269380" y="1681533"/>
                  <a:pt x="1269380" y="1682969"/>
                </a:cubicBezTo>
                <a:cubicBezTo>
                  <a:pt x="1269380" y="1684405"/>
                  <a:pt x="1268215" y="1685570"/>
                  <a:pt x="1266779" y="1685570"/>
                </a:cubicBezTo>
                <a:cubicBezTo>
                  <a:pt x="1265343" y="1685570"/>
                  <a:pt x="1264178" y="1684405"/>
                  <a:pt x="1264178" y="1682969"/>
                </a:cubicBezTo>
                <a:cubicBezTo>
                  <a:pt x="1264178" y="1681533"/>
                  <a:pt x="1265343" y="1680368"/>
                  <a:pt x="1266779" y="1680368"/>
                </a:cubicBezTo>
                <a:close/>
                <a:moveTo>
                  <a:pt x="1133598" y="1680368"/>
                </a:moveTo>
                <a:cubicBezTo>
                  <a:pt x="1135034" y="1680368"/>
                  <a:pt x="1136199" y="1681533"/>
                  <a:pt x="1136199" y="1682969"/>
                </a:cubicBezTo>
                <a:cubicBezTo>
                  <a:pt x="1136199" y="1684405"/>
                  <a:pt x="1135034" y="1685570"/>
                  <a:pt x="1133598" y="1685570"/>
                </a:cubicBezTo>
                <a:cubicBezTo>
                  <a:pt x="1132162" y="1685570"/>
                  <a:pt x="1130997" y="1684405"/>
                  <a:pt x="1130997" y="1682969"/>
                </a:cubicBezTo>
                <a:cubicBezTo>
                  <a:pt x="1130997" y="1681533"/>
                  <a:pt x="1132162" y="1680368"/>
                  <a:pt x="1133598" y="1680368"/>
                </a:cubicBezTo>
                <a:close/>
                <a:moveTo>
                  <a:pt x="330352" y="1675166"/>
                </a:moveTo>
                <a:cubicBezTo>
                  <a:pt x="332364" y="1675166"/>
                  <a:pt x="333994" y="1677030"/>
                  <a:pt x="333994" y="1679328"/>
                </a:cubicBezTo>
                <a:cubicBezTo>
                  <a:pt x="333994" y="1681626"/>
                  <a:pt x="332364" y="1683490"/>
                  <a:pt x="330352" y="1683490"/>
                </a:cubicBezTo>
                <a:cubicBezTo>
                  <a:pt x="328341" y="1683490"/>
                  <a:pt x="326710" y="1681626"/>
                  <a:pt x="326710" y="1679328"/>
                </a:cubicBezTo>
                <a:cubicBezTo>
                  <a:pt x="326710" y="1677030"/>
                  <a:pt x="328341" y="1675166"/>
                  <a:pt x="330352" y="1675166"/>
                </a:cubicBezTo>
                <a:close/>
                <a:moveTo>
                  <a:pt x="1976905" y="1671004"/>
                </a:moveTo>
                <a:cubicBezTo>
                  <a:pt x="1984950" y="1671004"/>
                  <a:pt x="1991472" y="1677526"/>
                  <a:pt x="1991472" y="1685571"/>
                </a:cubicBezTo>
                <a:cubicBezTo>
                  <a:pt x="1991472" y="1693616"/>
                  <a:pt x="1984950" y="1700138"/>
                  <a:pt x="1976905" y="1700138"/>
                </a:cubicBezTo>
                <a:cubicBezTo>
                  <a:pt x="1968860" y="1700138"/>
                  <a:pt x="1962338" y="1693616"/>
                  <a:pt x="1962338" y="1685571"/>
                </a:cubicBezTo>
                <a:cubicBezTo>
                  <a:pt x="1962338" y="1677526"/>
                  <a:pt x="1968860" y="1671004"/>
                  <a:pt x="1976905" y="1671004"/>
                </a:cubicBezTo>
                <a:close/>
                <a:moveTo>
                  <a:pt x="1068049" y="1665801"/>
                </a:moveTo>
                <a:cubicBezTo>
                  <a:pt x="1070061" y="1665801"/>
                  <a:pt x="1071691" y="1667432"/>
                  <a:pt x="1071691" y="1669443"/>
                </a:cubicBezTo>
                <a:cubicBezTo>
                  <a:pt x="1071691" y="1671455"/>
                  <a:pt x="1070061" y="1673085"/>
                  <a:pt x="1068049" y="1673085"/>
                </a:cubicBezTo>
                <a:cubicBezTo>
                  <a:pt x="1066038" y="1673085"/>
                  <a:pt x="1064407" y="1671455"/>
                  <a:pt x="1064407" y="1669443"/>
                </a:cubicBezTo>
                <a:cubicBezTo>
                  <a:pt x="1064407" y="1667432"/>
                  <a:pt x="1066038" y="1665801"/>
                  <a:pt x="1068049" y="1665801"/>
                </a:cubicBezTo>
                <a:close/>
                <a:moveTo>
                  <a:pt x="2070027" y="1663721"/>
                </a:moveTo>
                <a:cubicBezTo>
                  <a:pt x="2076061" y="1663721"/>
                  <a:pt x="2080952" y="1668147"/>
                  <a:pt x="2080952" y="1673606"/>
                </a:cubicBezTo>
                <a:cubicBezTo>
                  <a:pt x="2080952" y="1679065"/>
                  <a:pt x="2076061" y="1683491"/>
                  <a:pt x="2070027" y="1683491"/>
                </a:cubicBezTo>
                <a:cubicBezTo>
                  <a:pt x="2063993" y="1683491"/>
                  <a:pt x="2059102" y="1679065"/>
                  <a:pt x="2059102" y="1673606"/>
                </a:cubicBezTo>
                <a:cubicBezTo>
                  <a:pt x="2059102" y="1668147"/>
                  <a:pt x="2063993" y="1663721"/>
                  <a:pt x="2070027" y="1663721"/>
                </a:cubicBezTo>
                <a:close/>
                <a:moveTo>
                  <a:pt x="1332329" y="1663720"/>
                </a:moveTo>
                <a:cubicBezTo>
                  <a:pt x="1334341" y="1663720"/>
                  <a:pt x="1335971" y="1665351"/>
                  <a:pt x="1335971" y="1667362"/>
                </a:cubicBezTo>
                <a:cubicBezTo>
                  <a:pt x="1335971" y="1669374"/>
                  <a:pt x="1334341" y="1671004"/>
                  <a:pt x="1332329" y="1671004"/>
                </a:cubicBezTo>
                <a:cubicBezTo>
                  <a:pt x="1330318" y="1671004"/>
                  <a:pt x="1328687" y="1669374"/>
                  <a:pt x="1328687" y="1667362"/>
                </a:cubicBezTo>
                <a:cubicBezTo>
                  <a:pt x="1328687" y="1665351"/>
                  <a:pt x="1330318" y="1663720"/>
                  <a:pt x="1332329" y="1663720"/>
                </a:cubicBezTo>
                <a:close/>
                <a:moveTo>
                  <a:pt x="241911" y="1663720"/>
                </a:moveTo>
                <a:cubicBezTo>
                  <a:pt x="243923" y="1663720"/>
                  <a:pt x="245553" y="1665351"/>
                  <a:pt x="245553" y="1667362"/>
                </a:cubicBezTo>
                <a:cubicBezTo>
                  <a:pt x="245553" y="1669374"/>
                  <a:pt x="243923" y="1671004"/>
                  <a:pt x="241911" y="1671004"/>
                </a:cubicBezTo>
                <a:cubicBezTo>
                  <a:pt x="239900" y="1671004"/>
                  <a:pt x="238269" y="1669374"/>
                  <a:pt x="238269" y="1667362"/>
                </a:cubicBezTo>
                <a:cubicBezTo>
                  <a:pt x="238269" y="1665351"/>
                  <a:pt x="239900" y="1663720"/>
                  <a:pt x="241911" y="1663720"/>
                </a:cubicBezTo>
                <a:close/>
                <a:moveTo>
                  <a:pt x="2157947" y="1653315"/>
                </a:moveTo>
                <a:cubicBezTo>
                  <a:pt x="2161970" y="1653315"/>
                  <a:pt x="2165231" y="1656110"/>
                  <a:pt x="2165231" y="1659558"/>
                </a:cubicBezTo>
                <a:cubicBezTo>
                  <a:pt x="2165231" y="1663006"/>
                  <a:pt x="2161970" y="1665801"/>
                  <a:pt x="2157947" y="1665801"/>
                </a:cubicBezTo>
                <a:cubicBezTo>
                  <a:pt x="2153924" y="1665801"/>
                  <a:pt x="2150663" y="1663006"/>
                  <a:pt x="2150663" y="1659558"/>
                </a:cubicBezTo>
                <a:cubicBezTo>
                  <a:pt x="2150663" y="1656110"/>
                  <a:pt x="2153924" y="1653315"/>
                  <a:pt x="2157947" y="1653315"/>
                </a:cubicBezTo>
                <a:close/>
                <a:moveTo>
                  <a:pt x="885966" y="1651234"/>
                </a:moveTo>
                <a:cubicBezTo>
                  <a:pt x="891425" y="1651234"/>
                  <a:pt x="895851" y="1655660"/>
                  <a:pt x="895851" y="1661119"/>
                </a:cubicBezTo>
                <a:cubicBezTo>
                  <a:pt x="895851" y="1666578"/>
                  <a:pt x="891425" y="1671004"/>
                  <a:pt x="885966" y="1671004"/>
                </a:cubicBezTo>
                <a:cubicBezTo>
                  <a:pt x="880507" y="1671004"/>
                  <a:pt x="876081" y="1666578"/>
                  <a:pt x="876081" y="1661119"/>
                </a:cubicBezTo>
                <a:cubicBezTo>
                  <a:pt x="876081" y="1655660"/>
                  <a:pt x="880507" y="1651234"/>
                  <a:pt x="885966" y="1651234"/>
                </a:cubicBezTo>
                <a:close/>
                <a:moveTo>
                  <a:pt x="1513372" y="1648113"/>
                </a:moveTo>
                <a:cubicBezTo>
                  <a:pt x="1519406" y="1648113"/>
                  <a:pt x="1524297" y="1652539"/>
                  <a:pt x="1524297" y="1657998"/>
                </a:cubicBezTo>
                <a:cubicBezTo>
                  <a:pt x="1524297" y="1663457"/>
                  <a:pt x="1519406" y="1667883"/>
                  <a:pt x="1513372" y="1667883"/>
                </a:cubicBezTo>
                <a:cubicBezTo>
                  <a:pt x="1507338" y="1667883"/>
                  <a:pt x="1502447" y="1663457"/>
                  <a:pt x="1502447" y="1657998"/>
                </a:cubicBezTo>
                <a:cubicBezTo>
                  <a:pt x="1502447" y="1652539"/>
                  <a:pt x="1507338" y="1648113"/>
                  <a:pt x="1513372" y="1648113"/>
                </a:cubicBezTo>
                <a:close/>
                <a:moveTo>
                  <a:pt x="777236" y="1648113"/>
                </a:moveTo>
                <a:cubicBezTo>
                  <a:pt x="785281" y="1648113"/>
                  <a:pt x="791803" y="1654868"/>
                  <a:pt x="791803" y="1663200"/>
                </a:cubicBezTo>
                <a:cubicBezTo>
                  <a:pt x="791803" y="1671532"/>
                  <a:pt x="785281" y="1678287"/>
                  <a:pt x="777236" y="1678287"/>
                </a:cubicBezTo>
                <a:cubicBezTo>
                  <a:pt x="769191" y="1678287"/>
                  <a:pt x="762669" y="1671532"/>
                  <a:pt x="762669" y="1663200"/>
                </a:cubicBezTo>
                <a:cubicBezTo>
                  <a:pt x="762669" y="1654868"/>
                  <a:pt x="769191" y="1648113"/>
                  <a:pt x="777236" y="1648113"/>
                </a:cubicBezTo>
                <a:close/>
                <a:moveTo>
                  <a:pt x="673188" y="1646032"/>
                </a:moveTo>
                <a:cubicBezTo>
                  <a:pt x="681233" y="1646032"/>
                  <a:pt x="687755" y="1652554"/>
                  <a:pt x="687755" y="1660599"/>
                </a:cubicBezTo>
                <a:cubicBezTo>
                  <a:pt x="687755" y="1668644"/>
                  <a:pt x="681233" y="1675166"/>
                  <a:pt x="673188" y="1675166"/>
                </a:cubicBezTo>
                <a:cubicBezTo>
                  <a:pt x="665143" y="1675166"/>
                  <a:pt x="658621" y="1668644"/>
                  <a:pt x="658621" y="1660599"/>
                </a:cubicBezTo>
                <a:cubicBezTo>
                  <a:pt x="658621" y="1652554"/>
                  <a:pt x="665143" y="1646032"/>
                  <a:pt x="673188" y="1646032"/>
                </a:cubicBezTo>
                <a:close/>
                <a:moveTo>
                  <a:pt x="2245867" y="1643951"/>
                </a:moveTo>
                <a:cubicBezTo>
                  <a:pt x="2247879" y="1643951"/>
                  <a:pt x="2249509" y="1644883"/>
                  <a:pt x="2249509" y="1646032"/>
                </a:cubicBezTo>
                <a:cubicBezTo>
                  <a:pt x="2249509" y="1647181"/>
                  <a:pt x="2247879" y="1648113"/>
                  <a:pt x="2245867" y="1648113"/>
                </a:cubicBezTo>
                <a:cubicBezTo>
                  <a:pt x="2243856" y="1648113"/>
                  <a:pt x="2242225" y="1647181"/>
                  <a:pt x="2242225" y="1646032"/>
                </a:cubicBezTo>
                <a:cubicBezTo>
                  <a:pt x="2242225" y="1644883"/>
                  <a:pt x="2243856" y="1643951"/>
                  <a:pt x="2245867" y="1643951"/>
                </a:cubicBezTo>
                <a:close/>
                <a:moveTo>
                  <a:pt x="1623143" y="1640829"/>
                </a:moveTo>
                <a:cubicBezTo>
                  <a:pt x="1634061" y="1640829"/>
                  <a:pt x="1642912" y="1649680"/>
                  <a:pt x="1642912" y="1660598"/>
                </a:cubicBezTo>
                <a:cubicBezTo>
                  <a:pt x="1642912" y="1671516"/>
                  <a:pt x="1634061" y="1680367"/>
                  <a:pt x="1623143" y="1680367"/>
                </a:cubicBezTo>
                <a:cubicBezTo>
                  <a:pt x="1612225" y="1680367"/>
                  <a:pt x="1603374" y="1671516"/>
                  <a:pt x="1603374" y="1660598"/>
                </a:cubicBezTo>
                <a:cubicBezTo>
                  <a:pt x="1603374" y="1649680"/>
                  <a:pt x="1612225" y="1640829"/>
                  <a:pt x="1623143" y="1640829"/>
                </a:cubicBezTo>
                <a:close/>
                <a:moveTo>
                  <a:pt x="575383" y="1640829"/>
                </a:moveTo>
                <a:cubicBezTo>
                  <a:pt x="582853" y="1640829"/>
                  <a:pt x="588909" y="1646885"/>
                  <a:pt x="588909" y="1654355"/>
                </a:cubicBezTo>
                <a:cubicBezTo>
                  <a:pt x="588909" y="1661825"/>
                  <a:pt x="582853" y="1667881"/>
                  <a:pt x="575383" y="1667881"/>
                </a:cubicBezTo>
                <a:cubicBezTo>
                  <a:pt x="567913" y="1667881"/>
                  <a:pt x="561857" y="1661825"/>
                  <a:pt x="561857" y="1654355"/>
                </a:cubicBezTo>
                <a:cubicBezTo>
                  <a:pt x="561857" y="1646885"/>
                  <a:pt x="567913" y="1640829"/>
                  <a:pt x="575383" y="1640829"/>
                </a:cubicBezTo>
                <a:close/>
                <a:moveTo>
                  <a:pt x="1394758" y="1638749"/>
                </a:moveTo>
                <a:cubicBezTo>
                  <a:pt x="1396770" y="1638749"/>
                  <a:pt x="1398400" y="1640380"/>
                  <a:pt x="1398400" y="1642391"/>
                </a:cubicBezTo>
                <a:cubicBezTo>
                  <a:pt x="1398400" y="1644403"/>
                  <a:pt x="1396770" y="1646033"/>
                  <a:pt x="1394758" y="1646033"/>
                </a:cubicBezTo>
                <a:cubicBezTo>
                  <a:pt x="1392747" y="1646033"/>
                  <a:pt x="1391116" y="1644403"/>
                  <a:pt x="1391116" y="1642391"/>
                </a:cubicBezTo>
                <a:cubicBezTo>
                  <a:pt x="1391116" y="1640380"/>
                  <a:pt x="1392747" y="1638749"/>
                  <a:pt x="1394758" y="1638749"/>
                </a:cubicBezTo>
                <a:close/>
                <a:moveTo>
                  <a:pt x="1005100" y="1638749"/>
                </a:moveTo>
                <a:cubicBezTo>
                  <a:pt x="1007974" y="1638749"/>
                  <a:pt x="1010303" y="1641544"/>
                  <a:pt x="1010303" y="1644992"/>
                </a:cubicBezTo>
                <a:cubicBezTo>
                  <a:pt x="1010303" y="1648440"/>
                  <a:pt x="1007974" y="1651235"/>
                  <a:pt x="1005100" y="1651235"/>
                </a:cubicBezTo>
                <a:cubicBezTo>
                  <a:pt x="1002226" y="1651235"/>
                  <a:pt x="999897" y="1648440"/>
                  <a:pt x="999897" y="1644992"/>
                </a:cubicBezTo>
                <a:cubicBezTo>
                  <a:pt x="999897" y="1641544"/>
                  <a:pt x="1002226" y="1638749"/>
                  <a:pt x="1005100" y="1638749"/>
                </a:cubicBezTo>
                <a:close/>
                <a:moveTo>
                  <a:pt x="1726150" y="1635627"/>
                </a:moveTo>
                <a:cubicBezTo>
                  <a:pt x="1737643" y="1635627"/>
                  <a:pt x="1746960" y="1645177"/>
                  <a:pt x="1746960" y="1656957"/>
                </a:cubicBezTo>
                <a:cubicBezTo>
                  <a:pt x="1746960" y="1668737"/>
                  <a:pt x="1737643" y="1678287"/>
                  <a:pt x="1726150" y="1678287"/>
                </a:cubicBezTo>
                <a:cubicBezTo>
                  <a:pt x="1714657" y="1678287"/>
                  <a:pt x="1705340" y="1668737"/>
                  <a:pt x="1705340" y="1656957"/>
                </a:cubicBezTo>
                <a:cubicBezTo>
                  <a:pt x="1705340" y="1645177"/>
                  <a:pt x="1714657" y="1635627"/>
                  <a:pt x="1726150" y="1635627"/>
                </a:cubicBezTo>
                <a:close/>
                <a:moveTo>
                  <a:pt x="481740" y="1633546"/>
                </a:moveTo>
                <a:cubicBezTo>
                  <a:pt x="486337" y="1633546"/>
                  <a:pt x="490064" y="1637972"/>
                  <a:pt x="490064" y="1643431"/>
                </a:cubicBezTo>
                <a:cubicBezTo>
                  <a:pt x="490064" y="1648890"/>
                  <a:pt x="486337" y="1653316"/>
                  <a:pt x="481740" y="1653316"/>
                </a:cubicBezTo>
                <a:cubicBezTo>
                  <a:pt x="477143" y="1653316"/>
                  <a:pt x="473416" y="1648890"/>
                  <a:pt x="473416" y="1643431"/>
                </a:cubicBezTo>
                <a:cubicBezTo>
                  <a:pt x="473416" y="1637972"/>
                  <a:pt x="477143" y="1633546"/>
                  <a:pt x="481740" y="1633546"/>
                </a:cubicBezTo>
                <a:close/>
                <a:moveTo>
                  <a:pt x="1824995" y="1631465"/>
                </a:moveTo>
                <a:cubicBezTo>
                  <a:pt x="1835339" y="1631465"/>
                  <a:pt x="1843724" y="1639617"/>
                  <a:pt x="1843724" y="1649674"/>
                </a:cubicBezTo>
                <a:cubicBezTo>
                  <a:pt x="1843724" y="1659731"/>
                  <a:pt x="1835339" y="1667883"/>
                  <a:pt x="1824995" y="1667883"/>
                </a:cubicBezTo>
                <a:cubicBezTo>
                  <a:pt x="1814651" y="1667883"/>
                  <a:pt x="1806266" y="1659731"/>
                  <a:pt x="1806266" y="1649674"/>
                </a:cubicBezTo>
                <a:cubicBezTo>
                  <a:pt x="1806266" y="1639617"/>
                  <a:pt x="1814651" y="1631465"/>
                  <a:pt x="1824995" y="1631465"/>
                </a:cubicBezTo>
                <a:close/>
                <a:moveTo>
                  <a:pt x="2329626" y="1628344"/>
                </a:moveTo>
                <a:cubicBezTo>
                  <a:pt x="2330201" y="1628344"/>
                  <a:pt x="2330667" y="1629509"/>
                  <a:pt x="2330667" y="1630946"/>
                </a:cubicBezTo>
                <a:cubicBezTo>
                  <a:pt x="2330667" y="1632383"/>
                  <a:pt x="2330201" y="1633548"/>
                  <a:pt x="2329626" y="1633548"/>
                </a:cubicBezTo>
                <a:cubicBezTo>
                  <a:pt x="2329051" y="1633548"/>
                  <a:pt x="2328585" y="1632383"/>
                  <a:pt x="2328585" y="1630946"/>
                </a:cubicBezTo>
                <a:cubicBezTo>
                  <a:pt x="2328585" y="1629509"/>
                  <a:pt x="2329051" y="1628344"/>
                  <a:pt x="2329626" y="1628344"/>
                </a:cubicBezTo>
                <a:close/>
                <a:moveTo>
                  <a:pt x="391220" y="1624183"/>
                </a:moveTo>
                <a:cubicBezTo>
                  <a:pt x="395243" y="1624183"/>
                  <a:pt x="398504" y="1627444"/>
                  <a:pt x="398504" y="1631467"/>
                </a:cubicBezTo>
                <a:cubicBezTo>
                  <a:pt x="398504" y="1635490"/>
                  <a:pt x="395243" y="1638751"/>
                  <a:pt x="391220" y="1638751"/>
                </a:cubicBezTo>
                <a:cubicBezTo>
                  <a:pt x="387197" y="1638751"/>
                  <a:pt x="383936" y="1635490"/>
                  <a:pt x="383936" y="1631467"/>
                </a:cubicBezTo>
                <a:cubicBezTo>
                  <a:pt x="383936" y="1627444"/>
                  <a:pt x="387197" y="1624183"/>
                  <a:pt x="391220" y="1624183"/>
                </a:cubicBezTo>
                <a:close/>
                <a:moveTo>
                  <a:pt x="1919159" y="1621061"/>
                </a:moveTo>
                <a:cubicBezTo>
                  <a:pt x="1928066" y="1621061"/>
                  <a:pt x="1935287" y="1628747"/>
                  <a:pt x="1935287" y="1638229"/>
                </a:cubicBezTo>
                <a:cubicBezTo>
                  <a:pt x="1935287" y="1647711"/>
                  <a:pt x="1928066" y="1655397"/>
                  <a:pt x="1919159" y="1655397"/>
                </a:cubicBezTo>
                <a:cubicBezTo>
                  <a:pt x="1910252" y="1655397"/>
                  <a:pt x="1903031" y="1647711"/>
                  <a:pt x="1903031" y="1638229"/>
                </a:cubicBezTo>
                <a:cubicBezTo>
                  <a:pt x="1903031" y="1628747"/>
                  <a:pt x="1910252" y="1621061"/>
                  <a:pt x="1919159" y="1621061"/>
                </a:cubicBezTo>
                <a:close/>
                <a:moveTo>
                  <a:pt x="302259" y="1613778"/>
                </a:moveTo>
                <a:cubicBezTo>
                  <a:pt x="304844" y="1613778"/>
                  <a:pt x="306941" y="1616108"/>
                  <a:pt x="306941" y="1618980"/>
                </a:cubicBezTo>
                <a:cubicBezTo>
                  <a:pt x="306941" y="1621853"/>
                  <a:pt x="304844" y="1624183"/>
                  <a:pt x="302259" y="1624183"/>
                </a:cubicBezTo>
                <a:cubicBezTo>
                  <a:pt x="299674" y="1624183"/>
                  <a:pt x="297577" y="1621853"/>
                  <a:pt x="297577" y="1618980"/>
                </a:cubicBezTo>
                <a:cubicBezTo>
                  <a:pt x="297577" y="1616108"/>
                  <a:pt x="299674" y="1613778"/>
                  <a:pt x="302259" y="1613778"/>
                </a:cubicBezTo>
                <a:close/>
                <a:moveTo>
                  <a:pt x="2009160" y="1611697"/>
                </a:moveTo>
                <a:cubicBezTo>
                  <a:pt x="2017205" y="1611697"/>
                  <a:pt x="2023727" y="1618219"/>
                  <a:pt x="2023727" y="1626264"/>
                </a:cubicBezTo>
                <a:cubicBezTo>
                  <a:pt x="2023727" y="1634309"/>
                  <a:pt x="2017205" y="1640831"/>
                  <a:pt x="2009160" y="1640831"/>
                </a:cubicBezTo>
                <a:cubicBezTo>
                  <a:pt x="2001115" y="1640831"/>
                  <a:pt x="1994593" y="1634309"/>
                  <a:pt x="1994593" y="1626264"/>
                </a:cubicBezTo>
                <a:cubicBezTo>
                  <a:pt x="1994593" y="1618219"/>
                  <a:pt x="2001115" y="1611697"/>
                  <a:pt x="2009160" y="1611697"/>
                </a:cubicBezTo>
                <a:close/>
                <a:moveTo>
                  <a:pt x="1454065" y="1608575"/>
                </a:moveTo>
                <a:cubicBezTo>
                  <a:pt x="1454927" y="1608575"/>
                  <a:pt x="1455626" y="1609274"/>
                  <a:pt x="1455626" y="1610136"/>
                </a:cubicBezTo>
                <a:cubicBezTo>
                  <a:pt x="1455626" y="1610998"/>
                  <a:pt x="1454927" y="1611697"/>
                  <a:pt x="1454065" y="1611697"/>
                </a:cubicBezTo>
                <a:cubicBezTo>
                  <a:pt x="1453203" y="1611697"/>
                  <a:pt x="1452504" y="1610998"/>
                  <a:pt x="1452504" y="1610136"/>
                </a:cubicBezTo>
                <a:cubicBezTo>
                  <a:pt x="1452504" y="1609274"/>
                  <a:pt x="1453203" y="1608575"/>
                  <a:pt x="1454065" y="1608575"/>
                </a:cubicBezTo>
                <a:close/>
                <a:moveTo>
                  <a:pt x="835502" y="1608575"/>
                </a:moveTo>
                <a:cubicBezTo>
                  <a:pt x="840099" y="1608575"/>
                  <a:pt x="843826" y="1612069"/>
                  <a:pt x="843826" y="1616379"/>
                </a:cubicBezTo>
                <a:cubicBezTo>
                  <a:pt x="843826" y="1620689"/>
                  <a:pt x="840099" y="1624183"/>
                  <a:pt x="835502" y="1624183"/>
                </a:cubicBezTo>
                <a:cubicBezTo>
                  <a:pt x="830905" y="1624183"/>
                  <a:pt x="827178" y="1620689"/>
                  <a:pt x="827178" y="1616379"/>
                </a:cubicBezTo>
                <a:cubicBezTo>
                  <a:pt x="827178" y="1612069"/>
                  <a:pt x="830905" y="1608575"/>
                  <a:pt x="835502" y="1608575"/>
                </a:cubicBezTo>
                <a:close/>
                <a:moveTo>
                  <a:pt x="1565396" y="1606494"/>
                </a:moveTo>
                <a:cubicBezTo>
                  <a:pt x="1570280" y="1606494"/>
                  <a:pt x="1574240" y="1610454"/>
                  <a:pt x="1574240" y="1615338"/>
                </a:cubicBezTo>
                <a:cubicBezTo>
                  <a:pt x="1574240" y="1620222"/>
                  <a:pt x="1570280" y="1624182"/>
                  <a:pt x="1565396" y="1624182"/>
                </a:cubicBezTo>
                <a:cubicBezTo>
                  <a:pt x="1560512" y="1624182"/>
                  <a:pt x="1556552" y="1620222"/>
                  <a:pt x="1556552" y="1615338"/>
                </a:cubicBezTo>
                <a:cubicBezTo>
                  <a:pt x="1556552" y="1610454"/>
                  <a:pt x="1560512" y="1606494"/>
                  <a:pt x="1565396" y="1606494"/>
                </a:cubicBezTo>
                <a:close/>
                <a:moveTo>
                  <a:pt x="1267819" y="1606494"/>
                </a:moveTo>
                <a:cubicBezTo>
                  <a:pt x="1268106" y="1606494"/>
                  <a:pt x="1268339" y="1606727"/>
                  <a:pt x="1268339" y="1607014"/>
                </a:cubicBezTo>
                <a:cubicBezTo>
                  <a:pt x="1268339" y="1607301"/>
                  <a:pt x="1268106" y="1607534"/>
                  <a:pt x="1267819" y="1607534"/>
                </a:cubicBezTo>
                <a:cubicBezTo>
                  <a:pt x="1267532" y="1607534"/>
                  <a:pt x="1267299" y="1607301"/>
                  <a:pt x="1267299" y="1607014"/>
                </a:cubicBezTo>
                <a:cubicBezTo>
                  <a:pt x="1267299" y="1606727"/>
                  <a:pt x="1267532" y="1606494"/>
                  <a:pt x="1267819" y="1606494"/>
                </a:cubicBezTo>
                <a:close/>
                <a:moveTo>
                  <a:pt x="215899" y="1601292"/>
                </a:moveTo>
                <a:cubicBezTo>
                  <a:pt x="217335" y="1601292"/>
                  <a:pt x="218500" y="1602457"/>
                  <a:pt x="218500" y="1603893"/>
                </a:cubicBezTo>
                <a:cubicBezTo>
                  <a:pt x="218500" y="1605329"/>
                  <a:pt x="217335" y="1606494"/>
                  <a:pt x="215899" y="1606494"/>
                </a:cubicBezTo>
                <a:cubicBezTo>
                  <a:pt x="214463" y="1606494"/>
                  <a:pt x="213298" y="1605329"/>
                  <a:pt x="213298" y="1603893"/>
                </a:cubicBezTo>
                <a:cubicBezTo>
                  <a:pt x="213298" y="1602457"/>
                  <a:pt x="214463" y="1601292"/>
                  <a:pt x="215899" y="1601292"/>
                </a:cubicBezTo>
                <a:close/>
                <a:moveTo>
                  <a:pt x="732495" y="1601291"/>
                </a:moveTo>
                <a:cubicBezTo>
                  <a:pt x="739391" y="1601291"/>
                  <a:pt x="744981" y="1606881"/>
                  <a:pt x="744981" y="1613777"/>
                </a:cubicBezTo>
                <a:cubicBezTo>
                  <a:pt x="744981" y="1620673"/>
                  <a:pt x="739391" y="1626263"/>
                  <a:pt x="732495" y="1626263"/>
                </a:cubicBezTo>
                <a:cubicBezTo>
                  <a:pt x="725599" y="1626263"/>
                  <a:pt x="720009" y="1620673"/>
                  <a:pt x="720009" y="1613777"/>
                </a:cubicBezTo>
                <a:cubicBezTo>
                  <a:pt x="720009" y="1606881"/>
                  <a:pt x="725599" y="1601291"/>
                  <a:pt x="732495" y="1601291"/>
                </a:cubicBezTo>
                <a:close/>
                <a:moveTo>
                  <a:pt x="2097080" y="1599211"/>
                </a:moveTo>
                <a:cubicBezTo>
                  <a:pt x="2104838" y="1599211"/>
                  <a:pt x="2111127" y="1605267"/>
                  <a:pt x="2111127" y="1612737"/>
                </a:cubicBezTo>
                <a:cubicBezTo>
                  <a:pt x="2111127" y="1620207"/>
                  <a:pt x="2104838" y="1626263"/>
                  <a:pt x="2097080" y="1626263"/>
                </a:cubicBezTo>
                <a:cubicBezTo>
                  <a:pt x="2089322" y="1626263"/>
                  <a:pt x="2083033" y="1620207"/>
                  <a:pt x="2083033" y="1612737"/>
                </a:cubicBezTo>
                <a:cubicBezTo>
                  <a:pt x="2083033" y="1605267"/>
                  <a:pt x="2089322" y="1599211"/>
                  <a:pt x="2097080" y="1599211"/>
                </a:cubicBezTo>
                <a:close/>
                <a:moveTo>
                  <a:pt x="1667883" y="1596089"/>
                </a:moveTo>
                <a:cubicBezTo>
                  <a:pt x="1675928" y="1596089"/>
                  <a:pt x="1682450" y="1602844"/>
                  <a:pt x="1682450" y="1611176"/>
                </a:cubicBezTo>
                <a:cubicBezTo>
                  <a:pt x="1682450" y="1619508"/>
                  <a:pt x="1675928" y="1626263"/>
                  <a:pt x="1667883" y="1626263"/>
                </a:cubicBezTo>
                <a:cubicBezTo>
                  <a:pt x="1659838" y="1626263"/>
                  <a:pt x="1653316" y="1619508"/>
                  <a:pt x="1653316" y="1611176"/>
                </a:cubicBezTo>
                <a:cubicBezTo>
                  <a:pt x="1653316" y="1602844"/>
                  <a:pt x="1659838" y="1596089"/>
                  <a:pt x="1667883" y="1596089"/>
                </a:cubicBezTo>
                <a:close/>
                <a:moveTo>
                  <a:pt x="633650" y="1591927"/>
                </a:moveTo>
                <a:cubicBezTo>
                  <a:pt x="641695" y="1591927"/>
                  <a:pt x="648217" y="1599148"/>
                  <a:pt x="648217" y="1608055"/>
                </a:cubicBezTo>
                <a:cubicBezTo>
                  <a:pt x="648217" y="1616962"/>
                  <a:pt x="641695" y="1624183"/>
                  <a:pt x="633650" y="1624183"/>
                </a:cubicBezTo>
                <a:cubicBezTo>
                  <a:pt x="625605" y="1624183"/>
                  <a:pt x="619083" y="1616962"/>
                  <a:pt x="619083" y="1608055"/>
                </a:cubicBezTo>
                <a:cubicBezTo>
                  <a:pt x="619083" y="1599148"/>
                  <a:pt x="625605" y="1591927"/>
                  <a:pt x="633650" y="1591927"/>
                </a:cubicBezTo>
                <a:close/>
                <a:moveTo>
                  <a:pt x="1332329" y="1588806"/>
                </a:moveTo>
                <a:cubicBezTo>
                  <a:pt x="1332616" y="1588806"/>
                  <a:pt x="1332849" y="1589039"/>
                  <a:pt x="1332849" y="1589326"/>
                </a:cubicBezTo>
                <a:cubicBezTo>
                  <a:pt x="1332849" y="1589613"/>
                  <a:pt x="1332616" y="1589846"/>
                  <a:pt x="1332329" y="1589846"/>
                </a:cubicBezTo>
                <a:cubicBezTo>
                  <a:pt x="1332042" y="1589846"/>
                  <a:pt x="1331809" y="1589613"/>
                  <a:pt x="1331809" y="1589326"/>
                </a:cubicBezTo>
                <a:cubicBezTo>
                  <a:pt x="1331809" y="1589039"/>
                  <a:pt x="1332042" y="1588806"/>
                  <a:pt x="1332329" y="1588806"/>
                </a:cubicBezTo>
                <a:close/>
                <a:moveTo>
                  <a:pt x="1068049" y="1588806"/>
                </a:moveTo>
                <a:cubicBezTo>
                  <a:pt x="1068911" y="1588806"/>
                  <a:pt x="1069610" y="1589505"/>
                  <a:pt x="1069610" y="1590367"/>
                </a:cubicBezTo>
                <a:cubicBezTo>
                  <a:pt x="1069610" y="1591229"/>
                  <a:pt x="1068911" y="1591928"/>
                  <a:pt x="1068049" y="1591928"/>
                </a:cubicBezTo>
                <a:cubicBezTo>
                  <a:pt x="1067187" y="1591928"/>
                  <a:pt x="1066488" y="1591229"/>
                  <a:pt x="1066488" y="1590367"/>
                </a:cubicBezTo>
                <a:cubicBezTo>
                  <a:pt x="1066488" y="1589505"/>
                  <a:pt x="1067187" y="1588806"/>
                  <a:pt x="1068049" y="1588806"/>
                </a:cubicBezTo>
                <a:close/>
                <a:moveTo>
                  <a:pt x="132661" y="1588806"/>
                </a:moveTo>
                <a:cubicBezTo>
                  <a:pt x="133523" y="1588806"/>
                  <a:pt x="134222" y="1589505"/>
                  <a:pt x="134222" y="1590367"/>
                </a:cubicBezTo>
                <a:cubicBezTo>
                  <a:pt x="134222" y="1591229"/>
                  <a:pt x="133523" y="1591928"/>
                  <a:pt x="132661" y="1591928"/>
                </a:cubicBezTo>
                <a:cubicBezTo>
                  <a:pt x="131799" y="1591928"/>
                  <a:pt x="131100" y="1591229"/>
                  <a:pt x="131100" y="1590367"/>
                </a:cubicBezTo>
                <a:cubicBezTo>
                  <a:pt x="131100" y="1589505"/>
                  <a:pt x="131799" y="1588806"/>
                  <a:pt x="132661" y="1588806"/>
                </a:cubicBezTo>
                <a:close/>
                <a:moveTo>
                  <a:pt x="2182398" y="1586725"/>
                </a:moveTo>
                <a:cubicBezTo>
                  <a:pt x="2187857" y="1586725"/>
                  <a:pt x="2192283" y="1591616"/>
                  <a:pt x="2192283" y="1597650"/>
                </a:cubicBezTo>
                <a:cubicBezTo>
                  <a:pt x="2192283" y="1603684"/>
                  <a:pt x="2187857" y="1608575"/>
                  <a:pt x="2182398" y="1608575"/>
                </a:cubicBezTo>
                <a:cubicBezTo>
                  <a:pt x="2176939" y="1608575"/>
                  <a:pt x="2172513" y="1603684"/>
                  <a:pt x="2172513" y="1597650"/>
                </a:cubicBezTo>
                <a:cubicBezTo>
                  <a:pt x="2172513" y="1591616"/>
                  <a:pt x="2176939" y="1586725"/>
                  <a:pt x="2182398" y="1586725"/>
                </a:cubicBezTo>
                <a:close/>
                <a:moveTo>
                  <a:pt x="1765688" y="1583603"/>
                </a:moveTo>
                <a:cubicBezTo>
                  <a:pt x="1776032" y="1583603"/>
                  <a:pt x="1784417" y="1591988"/>
                  <a:pt x="1784417" y="1602332"/>
                </a:cubicBezTo>
                <a:cubicBezTo>
                  <a:pt x="1784417" y="1612676"/>
                  <a:pt x="1776032" y="1621061"/>
                  <a:pt x="1765688" y="1621061"/>
                </a:cubicBezTo>
                <a:cubicBezTo>
                  <a:pt x="1755344" y="1621061"/>
                  <a:pt x="1746959" y="1612676"/>
                  <a:pt x="1746959" y="1602332"/>
                </a:cubicBezTo>
                <a:cubicBezTo>
                  <a:pt x="1746959" y="1591988"/>
                  <a:pt x="1755344" y="1583603"/>
                  <a:pt x="1765688" y="1583603"/>
                </a:cubicBezTo>
                <a:close/>
                <a:moveTo>
                  <a:pt x="541047" y="1581522"/>
                </a:moveTo>
                <a:cubicBezTo>
                  <a:pt x="548517" y="1581522"/>
                  <a:pt x="554573" y="1588277"/>
                  <a:pt x="554573" y="1596609"/>
                </a:cubicBezTo>
                <a:cubicBezTo>
                  <a:pt x="554573" y="1604941"/>
                  <a:pt x="548517" y="1611696"/>
                  <a:pt x="541047" y="1611696"/>
                </a:cubicBezTo>
                <a:cubicBezTo>
                  <a:pt x="533577" y="1611696"/>
                  <a:pt x="527521" y="1604941"/>
                  <a:pt x="527521" y="1596609"/>
                </a:cubicBezTo>
                <a:cubicBezTo>
                  <a:pt x="527521" y="1588277"/>
                  <a:pt x="533577" y="1581522"/>
                  <a:pt x="541047" y="1581522"/>
                </a:cubicBezTo>
                <a:close/>
                <a:moveTo>
                  <a:pt x="2268237" y="1576320"/>
                </a:moveTo>
                <a:cubicBezTo>
                  <a:pt x="2271685" y="1576320"/>
                  <a:pt x="2274480" y="1579115"/>
                  <a:pt x="2274480" y="1582563"/>
                </a:cubicBezTo>
                <a:cubicBezTo>
                  <a:pt x="2274480" y="1586011"/>
                  <a:pt x="2271685" y="1588806"/>
                  <a:pt x="2268237" y="1588806"/>
                </a:cubicBezTo>
                <a:cubicBezTo>
                  <a:pt x="2264789" y="1588806"/>
                  <a:pt x="2261994" y="1586011"/>
                  <a:pt x="2261994" y="1582563"/>
                </a:cubicBezTo>
                <a:cubicBezTo>
                  <a:pt x="2261994" y="1579115"/>
                  <a:pt x="2264789" y="1576320"/>
                  <a:pt x="2268237" y="1576320"/>
                </a:cubicBezTo>
                <a:close/>
                <a:moveTo>
                  <a:pt x="451047" y="1574239"/>
                </a:moveTo>
                <a:cubicBezTo>
                  <a:pt x="456506" y="1574239"/>
                  <a:pt x="460932" y="1578665"/>
                  <a:pt x="460932" y="1584124"/>
                </a:cubicBezTo>
                <a:cubicBezTo>
                  <a:pt x="460932" y="1589583"/>
                  <a:pt x="456506" y="1594009"/>
                  <a:pt x="451047" y="1594009"/>
                </a:cubicBezTo>
                <a:cubicBezTo>
                  <a:pt x="445588" y="1594009"/>
                  <a:pt x="441162" y="1589583"/>
                  <a:pt x="441162" y="1584124"/>
                </a:cubicBezTo>
                <a:cubicBezTo>
                  <a:pt x="441162" y="1578665"/>
                  <a:pt x="445588" y="1574239"/>
                  <a:pt x="451047" y="1574239"/>
                </a:cubicBezTo>
                <a:close/>
                <a:moveTo>
                  <a:pt x="1858290" y="1572158"/>
                </a:moveTo>
                <a:cubicBezTo>
                  <a:pt x="1869208" y="1572158"/>
                  <a:pt x="1878059" y="1581009"/>
                  <a:pt x="1878059" y="1591927"/>
                </a:cubicBezTo>
                <a:cubicBezTo>
                  <a:pt x="1878059" y="1602845"/>
                  <a:pt x="1869208" y="1611696"/>
                  <a:pt x="1858290" y="1611696"/>
                </a:cubicBezTo>
                <a:cubicBezTo>
                  <a:pt x="1847372" y="1611696"/>
                  <a:pt x="1838521" y="1602845"/>
                  <a:pt x="1838521" y="1591927"/>
                </a:cubicBezTo>
                <a:cubicBezTo>
                  <a:pt x="1838521" y="1581009"/>
                  <a:pt x="1847372" y="1572158"/>
                  <a:pt x="1858290" y="1572158"/>
                </a:cubicBezTo>
                <a:close/>
                <a:moveTo>
                  <a:pt x="893248" y="1566956"/>
                </a:moveTo>
                <a:cubicBezTo>
                  <a:pt x="894684" y="1566956"/>
                  <a:pt x="895849" y="1568121"/>
                  <a:pt x="895849" y="1569557"/>
                </a:cubicBezTo>
                <a:cubicBezTo>
                  <a:pt x="895849" y="1570993"/>
                  <a:pt x="894684" y="1572158"/>
                  <a:pt x="893248" y="1572158"/>
                </a:cubicBezTo>
                <a:cubicBezTo>
                  <a:pt x="891812" y="1572158"/>
                  <a:pt x="890647" y="1570993"/>
                  <a:pt x="890647" y="1569557"/>
                </a:cubicBezTo>
                <a:cubicBezTo>
                  <a:pt x="890647" y="1568121"/>
                  <a:pt x="891812" y="1566956"/>
                  <a:pt x="893248" y="1566956"/>
                </a:cubicBezTo>
                <a:close/>
                <a:moveTo>
                  <a:pt x="2350956" y="1563834"/>
                </a:moveTo>
                <a:cubicBezTo>
                  <a:pt x="2352393" y="1563834"/>
                  <a:pt x="2353558" y="1564999"/>
                  <a:pt x="2353558" y="1566436"/>
                </a:cubicBezTo>
                <a:cubicBezTo>
                  <a:pt x="2353558" y="1567873"/>
                  <a:pt x="2352393" y="1569038"/>
                  <a:pt x="2350956" y="1569038"/>
                </a:cubicBezTo>
                <a:cubicBezTo>
                  <a:pt x="2349519" y="1569038"/>
                  <a:pt x="2348354" y="1567873"/>
                  <a:pt x="2348354" y="1566436"/>
                </a:cubicBezTo>
                <a:cubicBezTo>
                  <a:pt x="2348354" y="1564999"/>
                  <a:pt x="2349519" y="1563834"/>
                  <a:pt x="2350956" y="1563834"/>
                </a:cubicBezTo>
                <a:close/>
                <a:moveTo>
                  <a:pt x="1506089" y="1563834"/>
                </a:moveTo>
                <a:cubicBezTo>
                  <a:pt x="1508101" y="1563834"/>
                  <a:pt x="1509731" y="1565698"/>
                  <a:pt x="1509731" y="1567996"/>
                </a:cubicBezTo>
                <a:cubicBezTo>
                  <a:pt x="1509731" y="1570294"/>
                  <a:pt x="1508101" y="1572158"/>
                  <a:pt x="1506089" y="1572158"/>
                </a:cubicBezTo>
                <a:cubicBezTo>
                  <a:pt x="1504078" y="1572158"/>
                  <a:pt x="1502447" y="1570294"/>
                  <a:pt x="1502447" y="1567996"/>
                </a:cubicBezTo>
                <a:cubicBezTo>
                  <a:pt x="1502447" y="1565698"/>
                  <a:pt x="1504078" y="1563834"/>
                  <a:pt x="1506089" y="1563834"/>
                </a:cubicBezTo>
                <a:close/>
                <a:moveTo>
                  <a:pt x="1948292" y="1561754"/>
                </a:moveTo>
                <a:cubicBezTo>
                  <a:pt x="1957199" y="1561754"/>
                  <a:pt x="1964420" y="1569440"/>
                  <a:pt x="1964420" y="1578922"/>
                </a:cubicBezTo>
                <a:cubicBezTo>
                  <a:pt x="1964420" y="1588404"/>
                  <a:pt x="1957199" y="1596090"/>
                  <a:pt x="1948292" y="1596090"/>
                </a:cubicBezTo>
                <a:cubicBezTo>
                  <a:pt x="1939385" y="1596090"/>
                  <a:pt x="1932164" y="1588404"/>
                  <a:pt x="1932164" y="1578922"/>
                </a:cubicBezTo>
                <a:cubicBezTo>
                  <a:pt x="1932164" y="1569440"/>
                  <a:pt x="1939385" y="1561754"/>
                  <a:pt x="1948292" y="1561754"/>
                </a:cubicBezTo>
                <a:close/>
                <a:moveTo>
                  <a:pt x="364168" y="1561754"/>
                </a:moveTo>
                <a:cubicBezTo>
                  <a:pt x="368191" y="1561754"/>
                  <a:pt x="371452" y="1565714"/>
                  <a:pt x="371452" y="1570598"/>
                </a:cubicBezTo>
                <a:cubicBezTo>
                  <a:pt x="371452" y="1575482"/>
                  <a:pt x="368191" y="1579442"/>
                  <a:pt x="364168" y="1579442"/>
                </a:cubicBezTo>
                <a:cubicBezTo>
                  <a:pt x="360145" y="1579442"/>
                  <a:pt x="356884" y="1575482"/>
                  <a:pt x="356884" y="1570598"/>
                </a:cubicBezTo>
                <a:cubicBezTo>
                  <a:pt x="356884" y="1565714"/>
                  <a:pt x="360145" y="1561754"/>
                  <a:pt x="364168" y="1561754"/>
                </a:cubicBezTo>
                <a:close/>
                <a:moveTo>
                  <a:pt x="1007700" y="1561753"/>
                </a:moveTo>
                <a:cubicBezTo>
                  <a:pt x="1007987" y="1561753"/>
                  <a:pt x="1008220" y="1561986"/>
                  <a:pt x="1008220" y="1562273"/>
                </a:cubicBezTo>
                <a:cubicBezTo>
                  <a:pt x="1008220" y="1562560"/>
                  <a:pt x="1007987" y="1562793"/>
                  <a:pt x="1007700" y="1562793"/>
                </a:cubicBezTo>
                <a:cubicBezTo>
                  <a:pt x="1007413" y="1562793"/>
                  <a:pt x="1007180" y="1562560"/>
                  <a:pt x="1007180" y="1562273"/>
                </a:cubicBezTo>
                <a:cubicBezTo>
                  <a:pt x="1007180" y="1561986"/>
                  <a:pt x="1007413" y="1561753"/>
                  <a:pt x="1007700" y="1561753"/>
                </a:cubicBezTo>
                <a:close/>
                <a:moveTo>
                  <a:pt x="1609616" y="1556551"/>
                </a:moveTo>
                <a:cubicBezTo>
                  <a:pt x="1614213" y="1556551"/>
                  <a:pt x="1617940" y="1560511"/>
                  <a:pt x="1617940" y="1565395"/>
                </a:cubicBezTo>
                <a:cubicBezTo>
                  <a:pt x="1617940" y="1570279"/>
                  <a:pt x="1614213" y="1574239"/>
                  <a:pt x="1609616" y="1574239"/>
                </a:cubicBezTo>
                <a:cubicBezTo>
                  <a:pt x="1605019" y="1574239"/>
                  <a:pt x="1601292" y="1570279"/>
                  <a:pt x="1601292" y="1565395"/>
                </a:cubicBezTo>
                <a:cubicBezTo>
                  <a:pt x="1601292" y="1560511"/>
                  <a:pt x="1605019" y="1556551"/>
                  <a:pt x="1609616" y="1556551"/>
                </a:cubicBezTo>
                <a:close/>
                <a:moveTo>
                  <a:pt x="789721" y="1554470"/>
                </a:moveTo>
                <a:cubicBezTo>
                  <a:pt x="796617" y="1554470"/>
                  <a:pt x="802207" y="1560060"/>
                  <a:pt x="802207" y="1566956"/>
                </a:cubicBezTo>
                <a:cubicBezTo>
                  <a:pt x="802207" y="1573852"/>
                  <a:pt x="796617" y="1579442"/>
                  <a:pt x="789721" y="1579442"/>
                </a:cubicBezTo>
                <a:cubicBezTo>
                  <a:pt x="782825" y="1579442"/>
                  <a:pt x="777235" y="1573852"/>
                  <a:pt x="777235" y="1566956"/>
                </a:cubicBezTo>
                <a:cubicBezTo>
                  <a:pt x="777235" y="1560060"/>
                  <a:pt x="782825" y="1554470"/>
                  <a:pt x="789721" y="1554470"/>
                </a:cubicBezTo>
                <a:close/>
                <a:moveTo>
                  <a:pt x="277807" y="1552390"/>
                </a:moveTo>
                <a:cubicBezTo>
                  <a:pt x="280680" y="1552390"/>
                  <a:pt x="283010" y="1554486"/>
                  <a:pt x="283010" y="1557072"/>
                </a:cubicBezTo>
                <a:cubicBezTo>
                  <a:pt x="283010" y="1559657"/>
                  <a:pt x="280680" y="1561754"/>
                  <a:pt x="277807" y="1561754"/>
                </a:cubicBezTo>
                <a:cubicBezTo>
                  <a:pt x="274935" y="1561754"/>
                  <a:pt x="272605" y="1559657"/>
                  <a:pt x="272605" y="1557072"/>
                </a:cubicBezTo>
                <a:cubicBezTo>
                  <a:pt x="272605" y="1554486"/>
                  <a:pt x="274935" y="1552390"/>
                  <a:pt x="277807" y="1552390"/>
                </a:cubicBezTo>
                <a:close/>
                <a:moveTo>
                  <a:pt x="2036732" y="1549268"/>
                </a:moveTo>
                <a:cubicBezTo>
                  <a:pt x="2045064" y="1549268"/>
                  <a:pt x="2051819" y="1556023"/>
                  <a:pt x="2051819" y="1564355"/>
                </a:cubicBezTo>
                <a:cubicBezTo>
                  <a:pt x="2051819" y="1572687"/>
                  <a:pt x="2045064" y="1579442"/>
                  <a:pt x="2036732" y="1579442"/>
                </a:cubicBezTo>
                <a:cubicBezTo>
                  <a:pt x="2028400" y="1579442"/>
                  <a:pt x="2021645" y="1572687"/>
                  <a:pt x="2021645" y="1564355"/>
                </a:cubicBezTo>
                <a:cubicBezTo>
                  <a:pt x="2021645" y="1556023"/>
                  <a:pt x="2028400" y="1549268"/>
                  <a:pt x="2036732" y="1549268"/>
                </a:cubicBezTo>
                <a:close/>
                <a:moveTo>
                  <a:pt x="691916" y="1544065"/>
                </a:moveTo>
                <a:cubicBezTo>
                  <a:pt x="700536" y="1544065"/>
                  <a:pt x="707523" y="1550820"/>
                  <a:pt x="707523" y="1559152"/>
                </a:cubicBezTo>
                <a:cubicBezTo>
                  <a:pt x="707523" y="1567484"/>
                  <a:pt x="700536" y="1574239"/>
                  <a:pt x="691916" y="1574239"/>
                </a:cubicBezTo>
                <a:cubicBezTo>
                  <a:pt x="683296" y="1574239"/>
                  <a:pt x="676309" y="1567484"/>
                  <a:pt x="676309" y="1559152"/>
                </a:cubicBezTo>
                <a:cubicBezTo>
                  <a:pt x="676309" y="1550820"/>
                  <a:pt x="683296" y="1544065"/>
                  <a:pt x="691916" y="1544065"/>
                </a:cubicBezTo>
                <a:close/>
                <a:moveTo>
                  <a:pt x="194570" y="1539904"/>
                </a:moveTo>
                <a:cubicBezTo>
                  <a:pt x="195145" y="1539904"/>
                  <a:pt x="195611" y="1540370"/>
                  <a:pt x="195611" y="1540945"/>
                </a:cubicBezTo>
                <a:cubicBezTo>
                  <a:pt x="195611" y="1541520"/>
                  <a:pt x="195145" y="1541986"/>
                  <a:pt x="194570" y="1541986"/>
                </a:cubicBezTo>
                <a:cubicBezTo>
                  <a:pt x="193995" y="1541986"/>
                  <a:pt x="193529" y="1541520"/>
                  <a:pt x="193529" y="1540945"/>
                </a:cubicBezTo>
                <a:cubicBezTo>
                  <a:pt x="193529" y="1540370"/>
                  <a:pt x="193995" y="1539904"/>
                  <a:pt x="194570" y="1539904"/>
                </a:cubicBezTo>
                <a:close/>
                <a:moveTo>
                  <a:pt x="1707420" y="1539903"/>
                </a:moveTo>
                <a:cubicBezTo>
                  <a:pt x="1717189" y="1539903"/>
                  <a:pt x="1725108" y="1547589"/>
                  <a:pt x="1725108" y="1557071"/>
                </a:cubicBezTo>
                <a:cubicBezTo>
                  <a:pt x="1725108" y="1566553"/>
                  <a:pt x="1717189" y="1574239"/>
                  <a:pt x="1707420" y="1574239"/>
                </a:cubicBezTo>
                <a:cubicBezTo>
                  <a:pt x="1697651" y="1574239"/>
                  <a:pt x="1689732" y="1566553"/>
                  <a:pt x="1689732" y="1557071"/>
                </a:cubicBezTo>
                <a:cubicBezTo>
                  <a:pt x="1689732" y="1547589"/>
                  <a:pt x="1697651" y="1539903"/>
                  <a:pt x="1707420" y="1539903"/>
                </a:cubicBezTo>
                <a:close/>
                <a:moveTo>
                  <a:pt x="2120490" y="1534702"/>
                </a:moveTo>
                <a:cubicBezTo>
                  <a:pt x="2128535" y="1534702"/>
                  <a:pt x="2135057" y="1541224"/>
                  <a:pt x="2135057" y="1549269"/>
                </a:cubicBezTo>
                <a:cubicBezTo>
                  <a:pt x="2135057" y="1557314"/>
                  <a:pt x="2128535" y="1563836"/>
                  <a:pt x="2120490" y="1563836"/>
                </a:cubicBezTo>
                <a:cubicBezTo>
                  <a:pt x="2112445" y="1563836"/>
                  <a:pt x="2105923" y="1557314"/>
                  <a:pt x="2105923" y="1549269"/>
                </a:cubicBezTo>
                <a:cubicBezTo>
                  <a:pt x="2105923" y="1541224"/>
                  <a:pt x="2112445" y="1534702"/>
                  <a:pt x="2120490" y="1534702"/>
                </a:cubicBezTo>
                <a:close/>
                <a:moveTo>
                  <a:pt x="600355" y="1529498"/>
                </a:moveTo>
                <a:cubicBezTo>
                  <a:pt x="610699" y="1529498"/>
                  <a:pt x="619084" y="1537883"/>
                  <a:pt x="619084" y="1548227"/>
                </a:cubicBezTo>
                <a:cubicBezTo>
                  <a:pt x="619084" y="1558571"/>
                  <a:pt x="610699" y="1566956"/>
                  <a:pt x="600355" y="1566956"/>
                </a:cubicBezTo>
                <a:cubicBezTo>
                  <a:pt x="590011" y="1566956"/>
                  <a:pt x="581626" y="1558571"/>
                  <a:pt x="581626" y="1548227"/>
                </a:cubicBezTo>
                <a:cubicBezTo>
                  <a:pt x="581626" y="1537883"/>
                  <a:pt x="590011" y="1529498"/>
                  <a:pt x="600355" y="1529498"/>
                </a:cubicBezTo>
                <a:close/>
                <a:moveTo>
                  <a:pt x="112892" y="1524296"/>
                </a:moveTo>
                <a:cubicBezTo>
                  <a:pt x="113754" y="1524296"/>
                  <a:pt x="114453" y="1524995"/>
                  <a:pt x="114453" y="1525857"/>
                </a:cubicBezTo>
                <a:cubicBezTo>
                  <a:pt x="114453" y="1526719"/>
                  <a:pt x="113754" y="1527418"/>
                  <a:pt x="112892" y="1527418"/>
                </a:cubicBezTo>
                <a:cubicBezTo>
                  <a:pt x="112030" y="1527418"/>
                  <a:pt x="111331" y="1526719"/>
                  <a:pt x="111331" y="1525857"/>
                </a:cubicBezTo>
                <a:cubicBezTo>
                  <a:pt x="111331" y="1524995"/>
                  <a:pt x="112030" y="1524296"/>
                  <a:pt x="112892" y="1524296"/>
                </a:cubicBezTo>
                <a:close/>
                <a:moveTo>
                  <a:pt x="1798983" y="1522215"/>
                </a:moveTo>
                <a:cubicBezTo>
                  <a:pt x="1811050" y="1522215"/>
                  <a:pt x="1820833" y="1532230"/>
                  <a:pt x="1820833" y="1544585"/>
                </a:cubicBezTo>
                <a:cubicBezTo>
                  <a:pt x="1820833" y="1556940"/>
                  <a:pt x="1811050" y="1566955"/>
                  <a:pt x="1798983" y="1566955"/>
                </a:cubicBezTo>
                <a:cubicBezTo>
                  <a:pt x="1786916" y="1566955"/>
                  <a:pt x="1777133" y="1556940"/>
                  <a:pt x="1777133" y="1544585"/>
                </a:cubicBezTo>
                <a:cubicBezTo>
                  <a:pt x="1777133" y="1532230"/>
                  <a:pt x="1786916" y="1522215"/>
                  <a:pt x="1798983" y="1522215"/>
                </a:cubicBezTo>
                <a:close/>
                <a:moveTo>
                  <a:pt x="953596" y="1522215"/>
                </a:moveTo>
                <a:cubicBezTo>
                  <a:pt x="953883" y="1522215"/>
                  <a:pt x="954116" y="1522448"/>
                  <a:pt x="954116" y="1522735"/>
                </a:cubicBezTo>
                <a:cubicBezTo>
                  <a:pt x="954116" y="1523022"/>
                  <a:pt x="953883" y="1523255"/>
                  <a:pt x="953596" y="1523255"/>
                </a:cubicBezTo>
                <a:cubicBezTo>
                  <a:pt x="953309" y="1523255"/>
                  <a:pt x="953076" y="1523022"/>
                  <a:pt x="953076" y="1522735"/>
                </a:cubicBezTo>
                <a:cubicBezTo>
                  <a:pt x="953076" y="1522448"/>
                  <a:pt x="953309" y="1522215"/>
                  <a:pt x="953596" y="1522215"/>
                </a:cubicBezTo>
                <a:close/>
                <a:moveTo>
                  <a:pt x="2203727" y="1520135"/>
                </a:moveTo>
                <a:cubicBezTo>
                  <a:pt x="2211197" y="1520135"/>
                  <a:pt x="2217253" y="1526191"/>
                  <a:pt x="2217253" y="1533661"/>
                </a:cubicBezTo>
                <a:cubicBezTo>
                  <a:pt x="2217253" y="1541131"/>
                  <a:pt x="2211197" y="1547187"/>
                  <a:pt x="2203727" y="1547187"/>
                </a:cubicBezTo>
                <a:cubicBezTo>
                  <a:pt x="2196257" y="1547187"/>
                  <a:pt x="2190201" y="1541131"/>
                  <a:pt x="2190201" y="1533661"/>
                </a:cubicBezTo>
                <a:cubicBezTo>
                  <a:pt x="2190201" y="1526191"/>
                  <a:pt x="2196257" y="1520135"/>
                  <a:pt x="2203727" y="1520135"/>
                </a:cubicBezTo>
                <a:close/>
                <a:moveTo>
                  <a:pt x="1445741" y="1520134"/>
                </a:moveTo>
                <a:cubicBezTo>
                  <a:pt x="1446028" y="1520134"/>
                  <a:pt x="1446261" y="1520367"/>
                  <a:pt x="1446261" y="1520654"/>
                </a:cubicBezTo>
                <a:cubicBezTo>
                  <a:pt x="1446261" y="1520941"/>
                  <a:pt x="1446028" y="1521174"/>
                  <a:pt x="1445741" y="1521174"/>
                </a:cubicBezTo>
                <a:cubicBezTo>
                  <a:pt x="1445454" y="1521174"/>
                  <a:pt x="1445221" y="1520941"/>
                  <a:pt x="1445221" y="1520654"/>
                </a:cubicBezTo>
                <a:cubicBezTo>
                  <a:pt x="1445221" y="1520367"/>
                  <a:pt x="1445454" y="1520134"/>
                  <a:pt x="1445741" y="1520134"/>
                </a:cubicBezTo>
                <a:close/>
                <a:moveTo>
                  <a:pt x="511394" y="1520134"/>
                </a:moveTo>
                <a:cubicBezTo>
                  <a:pt x="520301" y="1520134"/>
                  <a:pt x="527522" y="1527355"/>
                  <a:pt x="527522" y="1536262"/>
                </a:cubicBezTo>
                <a:cubicBezTo>
                  <a:pt x="527522" y="1545169"/>
                  <a:pt x="520301" y="1552390"/>
                  <a:pt x="511394" y="1552390"/>
                </a:cubicBezTo>
                <a:cubicBezTo>
                  <a:pt x="502487" y="1552390"/>
                  <a:pt x="495266" y="1545169"/>
                  <a:pt x="495266" y="1536262"/>
                </a:cubicBezTo>
                <a:cubicBezTo>
                  <a:pt x="495266" y="1527355"/>
                  <a:pt x="502487" y="1520134"/>
                  <a:pt x="511394" y="1520134"/>
                </a:cubicBezTo>
                <a:close/>
                <a:moveTo>
                  <a:pt x="847468" y="1517013"/>
                </a:moveTo>
                <a:cubicBezTo>
                  <a:pt x="849480" y="1517013"/>
                  <a:pt x="851110" y="1518644"/>
                  <a:pt x="851110" y="1520655"/>
                </a:cubicBezTo>
                <a:cubicBezTo>
                  <a:pt x="851110" y="1522667"/>
                  <a:pt x="849480" y="1524297"/>
                  <a:pt x="847468" y="1524297"/>
                </a:cubicBezTo>
                <a:cubicBezTo>
                  <a:pt x="845457" y="1524297"/>
                  <a:pt x="843826" y="1522667"/>
                  <a:pt x="843826" y="1520655"/>
                </a:cubicBezTo>
                <a:cubicBezTo>
                  <a:pt x="843826" y="1518644"/>
                  <a:pt x="845457" y="1517013"/>
                  <a:pt x="847468" y="1517013"/>
                </a:cubicBezTo>
                <a:close/>
                <a:moveTo>
                  <a:pt x="1550829" y="1514932"/>
                </a:moveTo>
                <a:cubicBezTo>
                  <a:pt x="1552841" y="1514932"/>
                  <a:pt x="1554471" y="1516563"/>
                  <a:pt x="1554471" y="1518574"/>
                </a:cubicBezTo>
                <a:cubicBezTo>
                  <a:pt x="1554471" y="1520586"/>
                  <a:pt x="1552841" y="1522216"/>
                  <a:pt x="1550829" y="1522216"/>
                </a:cubicBezTo>
                <a:cubicBezTo>
                  <a:pt x="1548818" y="1522216"/>
                  <a:pt x="1547187" y="1520586"/>
                  <a:pt x="1547187" y="1518574"/>
                </a:cubicBezTo>
                <a:cubicBezTo>
                  <a:pt x="1547187" y="1516563"/>
                  <a:pt x="1548818" y="1514932"/>
                  <a:pt x="1550829" y="1514932"/>
                </a:cubicBezTo>
                <a:close/>
                <a:moveTo>
                  <a:pt x="2286446" y="1509730"/>
                </a:moveTo>
                <a:cubicBezTo>
                  <a:pt x="2290756" y="1509730"/>
                  <a:pt x="2294250" y="1513690"/>
                  <a:pt x="2294250" y="1518574"/>
                </a:cubicBezTo>
                <a:cubicBezTo>
                  <a:pt x="2294250" y="1523458"/>
                  <a:pt x="2290756" y="1527418"/>
                  <a:pt x="2286446" y="1527418"/>
                </a:cubicBezTo>
                <a:cubicBezTo>
                  <a:pt x="2282136" y="1527418"/>
                  <a:pt x="2278642" y="1523458"/>
                  <a:pt x="2278642" y="1518574"/>
                </a:cubicBezTo>
                <a:cubicBezTo>
                  <a:pt x="2278642" y="1513690"/>
                  <a:pt x="2282136" y="1509730"/>
                  <a:pt x="2286446" y="1509730"/>
                </a:cubicBezTo>
                <a:close/>
                <a:moveTo>
                  <a:pt x="1886904" y="1509729"/>
                </a:moveTo>
                <a:cubicBezTo>
                  <a:pt x="1898684" y="1509729"/>
                  <a:pt x="1908234" y="1519279"/>
                  <a:pt x="1908234" y="1531059"/>
                </a:cubicBezTo>
                <a:cubicBezTo>
                  <a:pt x="1908234" y="1542839"/>
                  <a:pt x="1898684" y="1552389"/>
                  <a:pt x="1886904" y="1552389"/>
                </a:cubicBezTo>
                <a:cubicBezTo>
                  <a:pt x="1875124" y="1552389"/>
                  <a:pt x="1865574" y="1542839"/>
                  <a:pt x="1865574" y="1531059"/>
                </a:cubicBezTo>
                <a:cubicBezTo>
                  <a:pt x="1865574" y="1519279"/>
                  <a:pt x="1875124" y="1509729"/>
                  <a:pt x="1886904" y="1509729"/>
                </a:cubicBezTo>
                <a:close/>
                <a:moveTo>
                  <a:pt x="426075" y="1509729"/>
                </a:moveTo>
                <a:cubicBezTo>
                  <a:pt x="432684" y="1509729"/>
                  <a:pt x="438041" y="1515319"/>
                  <a:pt x="438041" y="1522215"/>
                </a:cubicBezTo>
                <a:cubicBezTo>
                  <a:pt x="438041" y="1529111"/>
                  <a:pt x="432684" y="1534701"/>
                  <a:pt x="426075" y="1534701"/>
                </a:cubicBezTo>
                <a:cubicBezTo>
                  <a:pt x="419466" y="1534701"/>
                  <a:pt x="414109" y="1529111"/>
                  <a:pt x="414109" y="1522215"/>
                </a:cubicBezTo>
                <a:cubicBezTo>
                  <a:pt x="414109" y="1515319"/>
                  <a:pt x="419466" y="1509729"/>
                  <a:pt x="426075" y="1509729"/>
                </a:cubicBezTo>
                <a:close/>
                <a:moveTo>
                  <a:pt x="341797" y="1502447"/>
                </a:moveTo>
                <a:cubicBezTo>
                  <a:pt x="344382" y="1502447"/>
                  <a:pt x="346479" y="1504777"/>
                  <a:pt x="346479" y="1507649"/>
                </a:cubicBezTo>
                <a:cubicBezTo>
                  <a:pt x="346479" y="1510522"/>
                  <a:pt x="344382" y="1512852"/>
                  <a:pt x="341797" y="1512852"/>
                </a:cubicBezTo>
                <a:cubicBezTo>
                  <a:pt x="339212" y="1512852"/>
                  <a:pt x="337115" y="1510522"/>
                  <a:pt x="337115" y="1507649"/>
                </a:cubicBezTo>
                <a:cubicBezTo>
                  <a:pt x="337115" y="1504777"/>
                  <a:pt x="339212" y="1502447"/>
                  <a:pt x="341797" y="1502447"/>
                </a:cubicBezTo>
                <a:close/>
                <a:moveTo>
                  <a:pt x="751224" y="1502446"/>
                </a:moveTo>
                <a:cubicBezTo>
                  <a:pt x="755821" y="1502446"/>
                  <a:pt x="759548" y="1506872"/>
                  <a:pt x="759548" y="1512331"/>
                </a:cubicBezTo>
                <a:cubicBezTo>
                  <a:pt x="759548" y="1517790"/>
                  <a:pt x="755821" y="1522216"/>
                  <a:pt x="751224" y="1522216"/>
                </a:cubicBezTo>
                <a:cubicBezTo>
                  <a:pt x="746627" y="1522216"/>
                  <a:pt x="742900" y="1517790"/>
                  <a:pt x="742900" y="1512331"/>
                </a:cubicBezTo>
                <a:cubicBezTo>
                  <a:pt x="742900" y="1506872"/>
                  <a:pt x="746627" y="1502446"/>
                  <a:pt x="751224" y="1502446"/>
                </a:cubicBezTo>
                <a:close/>
                <a:moveTo>
                  <a:pt x="2368123" y="1500365"/>
                </a:moveTo>
                <a:cubicBezTo>
                  <a:pt x="2369272" y="1500365"/>
                  <a:pt x="2370204" y="1501297"/>
                  <a:pt x="2370204" y="1502446"/>
                </a:cubicBezTo>
                <a:cubicBezTo>
                  <a:pt x="2370204" y="1503595"/>
                  <a:pt x="2369272" y="1504527"/>
                  <a:pt x="2368123" y="1504527"/>
                </a:cubicBezTo>
                <a:cubicBezTo>
                  <a:pt x="2366974" y="1504527"/>
                  <a:pt x="2366042" y="1503595"/>
                  <a:pt x="2366042" y="1502446"/>
                </a:cubicBezTo>
                <a:cubicBezTo>
                  <a:pt x="2366042" y="1501297"/>
                  <a:pt x="2366974" y="1500365"/>
                  <a:pt x="2368123" y="1500365"/>
                </a:cubicBezTo>
                <a:close/>
                <a:moveTo>
                  <a:pt x="1973263" y="1497245"/>
                </a:moveTo>
                <a:cubicBezTo>
                  <a:pt x="1983320" y="1497245"/>
                  <a:pt x="1991472" y="1505630"/>
                  <a:pt x="1991472" y="1515974"/>
                </a:cubicBezTo>
                <a:cubicBezTo>
                  <a:pt x="1991472" y="1526318"/>
                  <a:pt x="1983320" y="1534703"/>
                  <a:pt x="1973263" y="1534703"/>
                </a:cubicBezTo>
                <a:cubicBezTo>
                  <a:pt x="1963206" y="1534703"/>
                  <a:pt x="1955054" y="1526318"/>
                  <a:pt x="1955054" y="1515974"/>
                </a:cubicBezTo>
                <a:cubicBezTo>
                  <a:pt x="1955054" y="1505630"/>
                  <a:pt x="1963206" y="1497245"/>
                  <a:pt x="1973263" y="1497245"/>
                </a:cubicBezTo>
                <a:close/>
                <a:moveTo>
                  <a:pt x="1646553" y="1497244"/>
                </a:moveTo>
                <a:cubicBezTo>
                  <a:pt x="1652587" y="1497244"/>
                  <a:pt x="1657478" y="1502368"/>
                  <a:pt x="1657478" y="1508689"/>
                </a:cubicBezTo>
                <a:cubicBezTo>
                  <a:pt x="1657478" y="1515010"/>
                  <a:pt x="1652587" y="1520134"/>
                  <a:pt x="1646553" y="1520134"/>
                </a:cubicBezTo>
                <a:cubicBezTo>
                  <a:pt x="1640519" y="1520134"/>
                  <a:pt x="1635628" y="1515010"/>
                  <a:pt x="1635628" y="1508689"/>
                </a:cubicBezTo>
                <a:cubicBezTo>
                  <a:pt x="1635628" y="1502368"/>
                  <a:pt x="1640519" y="1497244"/>
                  <a:pt x="1646553" y="1497244"/>
                </a:cubicBezTo>
                <a:close/>
                <a:moveTo>
                  <a:pt x="259079" y="1489961"/>
                </a:moveTo>
                <a:cubicBezTo>
                  <a:pt x="261377" y="1489961"/>
                  <a:pt x="263241" y="1491126"/>
                  <a:pt x="263241" y="1492562"/>
                </a:cubicBezTo>
                <a:cubicBezTo>
                  <a:pt x="263241" y="1493998"/>
                  <a:pt x="261377" y="1495163"/>
                  <a:pt x="259079" y="1495163"/>
                </a:cubicBezTo>
                <a:cubicBezTo>
                  <a:pt x="256781" y="1495163"/>
                  <a:pt x="254917" y="1493998"/>
                  <a:pt x="254917" y="1492562"/>
                </a:cubicBezTo>
                <a:cubicBezTo>
                  <a:pt x="254917" y="1491126"/>
                  <a:pt x="256781" y="1489961"/>
                  <a:pt x="259079" y="1489961"/>
                </a:cubicBezTo>
                <a:close/>
                <a:moveTo>
                  <a:pt x="2057542" y="1484759"/>
                </a:moveTo>
                <a:cubicBezTo>
                  <a:pt x="2066449" y="1484759"/>
                  <a:pt x="2073670" y="1491980"/>
                  <a:pt x="2073670" y="1500887"/>
                </a:cubicBezTo>
                <a:cubicBezTo>
                  <a:pt x="2073670" y="1509794"/>
                  <a:pt x="2066449" y="1517015"/>
                  <a:pt x="2057542" y="1517015"/>
                </a:cubicBezTo>
                <a:cubicBezTo>
                  <a:pt x="2048635" y="1517015"/>
                  <a:pt x="2041414" y="1509794"/>
                  <a:pt x="2041414" y="1500887"/>
                </a:cubicBezTo>
                <a:cubicBezTo>
                  <a:pt x="2041414" y="1491980"/>
                  <a:pt x="2048635" y="1484759"/>
                  <a:pt x="2057542" y="1484759"/>
                </a:cubicBezTo>
                <a:close/>
                <a:moveTo>
                  <a:pt x="660182" y="1484758"/>
                </a:moveTo>
                <a:cubicBezTo>
                  <a:pt x="669089" y="1484758"/>
                  <a:pt x="676310" y="1491979"/>
                  <a:pt x="676310" y="1500886"/>
                </a:cubicBezTo>
                <a:cubicBezTo>
                  <a:pt x="676310" y="1509793"/>
                  <a:pt x="669089" y="1517014"/>
                  <a:pt x="660182" y="1517014"/>
                </a:cubicBezTo>
                <a:cubicBezTo>
                  <a:pt x="651275" y="1517014"/>
                  <a:pt x="644054" y="1509793"/>
                  <a:pt x="644054" y="1500886"/>
                </a:cubicBezTo>
                <a:cubicBezTo>
                  <a:pt x="644054" y="1491979"/>
                  <a:pt x="651275" y="1484758"/>
                  <a:pt x="660182" y="1484758"/>
                </a:cubicBezTo>
                <a:close/>
                <a:moveTo>
                  <a:pt x="1739675" y="1480596"/>
                </a:moveTo>
                <a:cubicBezTo>
                  <a:pt x="1749444" y="1480596"/>
                  <a:pt x="1757363" y="1488282"/>
                  <a:pt x="1757363" y="1497764"/>
                </a:cubicBezTo>
                <a:cubicBezTo>
                  <a:pt x="1757363" y="1507246"/>
                  <a:pt x="1749444" y="1514932"/>
                  <a:pt x="1739675" y="1514932"/>
                </a:cubicBezTo>
                <a:cubicBezTo>
                  <a:pt x="1729906" y="1514932"/>
                  <a:pt x="1721987" y="1507246"/>
                  <a:pt x="1721987" y="1497764"/>
                </a:cubicBezTo>
                <a:cubicBezTo>
                  <a:pt x="1721987" y="1488282"/>
                  <a:pt x="1729906" y="1480596"/>
                  <a:pt x="1739675" y="1480596"/>
                </a:cubicBezTo>
                <a:close/>
                <a:moveTo>
                  <a:pt x="906774" y="1472273"/>
                </a:moveTo>
                <a:cubicBezTo>
                  <a:pt x="907061" y="1472273"/>
                  <a:pt x="907294" y="1472506"/>
                  <a:pt x="907294" y="1472793"/>
                </a:cubicBezTo>
                <a:cubicBezTo>
                  <a:pt x="907294" y="1473080"/>
                  <a:pt x="907061" y="1473313"/>
                  <a:pt x="906774" y="1473313"/>
                </a:cubicBezTo>
                <a:cubicBezTo>
                  <a:pt x="906487" y="1473313"/>
                  <a:pt x="906254" y="1473080"/>
                  <a:pt x="906254" y="1472793"/>
                </a:cubicBezTo>
                <a:cubicBezTo>
                  <a:pt x="906254" y="1472506"/>
                  <a:pt x="906487" y="1472273"/>
                  <a:pt x="906774" y="1472273"/>
                </a:cubicBezTo>
                <a:close/>
                <a:moveTo>
                  <a:pt x="178442" y="1472273"/>
                </a:moveTo>
                <a:cubicBezTo>
                  <a:pt x="179878" y="1472273"/>
                  <a:pt x="181043" y="1473438"/>
                  <a:pt x="181043" y="1474874"/>
                </a:cubicBezTo>
                <a:cubicBezTo>
                  <a:pt x="181043" y="1476310"/>
                  <a:pt x="179878" y="1477475"/>
                  <a:pt x="178442" y="1477475"/>
                </a:cubicBezTo>
                <a:cubicBezTo>
                  <a:pt x="177006" y="1477475"/>
                  <a:pt x="175841" y="1476310"/>
                  <a:pt x="175841" y="1474874"/>
                </a:cubicBezTo>
                <a:cubicBezTo>
                  <a:pt x="175841" y="1473438"/>
                  <a:pt x="177006" y="1472273"/>
                  <a:pt x="178442" y="1472273"/>
                </a:cubicBezTo>
                <a:close/>
                <a:moveTo>
                  <a:pt x="2140260" y="1470192"/>
                </a:moveTo>
                <a:cubicBezTo>
                  <a:pt x="2148305" y="1470192"/>
                  <a:pt x="2154827" y="1476947"/>
                  <a:pt x="2154827" y="1485279"/>
                </a:cubicBezTo>
                <a:cubicBezTo>
                  <a:pt x="2154827" y="1493611"/>
                  <a:pt x="2148305" y="1500366"/>
                  <a:pt x="2140260" y="1500366"/>
                </a:cubicBezTo>
                <a:cubicBezTo>
                  <a:pt x="2132215" y="1500366"/>
                  <a:pt x="2125693" y="1493611"/>
                  <a:pt x="2125693" y="1485279"/>
                </a:cubicBezTo>
                <a:cubicBezTo>
                  <a:pt x="2125693" y="1476947"/>
                  <a:pt x="2132215" y="1470192"/>
                  <a:pt x="2140260" y="1470192"/>
                </a:cubicBezTo>
                <a:close/>
                <a:moveTo>
                  <a:pt x="572262" y="1468110"/>
                </a:moveTo>
                <a:cubicBezTo>
                  <a:pt x="583180" y="1468110"/>
                  <a:pt x="592031" y="1476961"/>
                  <a:pt x="592031" y="1487879"/>
                </a:cubicBezTo>
                <a:cubicBezTo>
                  <a:pt x="592031" y="1498797"/>
                  <a:pt x="583180" y="1507648"/>
                  <a:pt x="572262" y="1507648"/>
                </a:cubicBezTo>
                <a:cubicBezTo>
                  <a:pt x="561344" y="1507648"/>
                  <a:pt x="552493" y="1498797"/>
                  <a:pt x="552493" y="1487879"/>
                </a:cubicBezTo>
                <a:cubicBezTo>
                  <a:pt x="552493" y="1476961"/>
                  <a:pt x="561344" y="1468110"/>
                  <a:pt x="572262" y="1468110"/>
                </a:cubicBezTo>
                <a:close/>
                <a:moveTo>
                  <a:pt x="1826035" y="1462908"/>
                </a:moveTo>
                <a:cubicBezTo>
                  <a:pt x="1836953" y="1462908"/>
                  <a:pt x="1845804" y="1471759"/>
                  <a:pt x="1845804" y="1482677"/>
                </a:cubicBezTo>
                <a:cubicBezTo>
                  <a:pt x="1845804" y="1493595"/>
                  <a:pt x="1836953" y="1502446"/>
                  <a:pt x="1826035" y="1502446"/>
                </a:cubicBezTo>
                <a:cubicBezTo>
                  <a:pt x="1815117" y="1502446"/>
                  <a:pt x="1806266" y="1493595"/>
                  <a:pt x="1806266" y="1482677"/>
                </a:cubicBezTo>
                <a:cubicBezTo>
                  <a:pt x="1806266" y="1471759"/>
                  <a:pt x="1815117" y="1462908"/>
                  <a:pt x="1826035" y="1462908"/>
                </a:cubicBezTo>
                <a:close/>
                <a:moveTo>
                  <a:pt x="809490" y="1462908"/>
                </a:moveTo>
                <a:cubicBezTo>
                  <a:pt x="810639" y="1462908"/>
                  <a:pt x="811571" y="1464073"/>
                  <a:pt x="811571" y="1465509"/>
                </a:cubicBezTo>
                <a:cubicBezTo>
                  <a:pt x="811571" y="1466945"/>
                  <a:pt x="810639" y="1468110"/>
                  <a:pt x="809490" y="1468110"/>
                </a:cubicBezTo>
                <a:cubicBezTo>
                  <a:pt x="808341" y="1468110"/>
                  <a:pt x="807409" y="1466945"/>
                  <a:pt x="807409" y="1465509"/>
                </a:cubicBezTo>
                <a:cubicBezTo>
                  <a:pt x="807409" y="1464073"/>
                  <a:pt x="808341" y="1462908"/>
                  <a:pt x="809490" y="1462908"/>
                </a:cubicBezTo>
                <a:close/>
                <a:moveTo>
                  <a:pt x="1587766" y="1460827"/>
                </a:moveTo>
                <a:cubicBezTo>
                  <a:pt x="1588341" y="1460827"/>
                  <a:pt x="1588807" y="1461293"/>
                  <a:pt x="1588807" y="1461868"/>
                </a:cubicBezTo>
                <a:cubicBezTo>
                  <a:pt x="1588807" y="1462443"/>
                  <a:pt x="1588341" y="1462909"/>
                  <a:pt x="1587766" y="1462909"/>
                </a:cubicBezTo>
                <a:cubicBezTo>
                  <a:pt x="1587191" y="1462909"/>
                  <a:pt x="1586725" y="1462443"/>
                  <a:pt x="1586725" y="1461868"/>
                </a:cubicBezTo>
                <a:cubicBezTo>
                  <a:pt x="1586725" y="1461293"/>
                  <a:pt x="1587191" y="1460827"/>
                  <a:pt x="1587766" y="1460827"/>
                </a:cubicBezTo>
                <a:close/>
                <a:moveTo>
                  <a:pt x="2220895" y="1457706"/>
                </a:moveTo>
                <a:cubicBezTo>
                  <a:pt x="2226929" y="1457706"/>
                  <a:pt x="2231820" y="1462830"/>
                  <a:pt x="2231820" y="1469151"/>
                </a:cubicBezTo>
                <a:cubicBezTo>
                  <a:pt x="2231820" y="1475472"/>
                  <a:pt x="2226929" y="1480596"/>
                  <a:pt x="2220895" y="1480596"/>
                </a:cubicBezTo>
                <a:cubicBezTo>
                  <a:pt x="2214861" y="1480596"/>
                  <a:pt x="2209970" y="1475472"/>
                  <a:pt x="2209970" y="1469151"/>
                </a:cubicBezTo>
                <a:cubicBezTo>
                  <a:pt x="2209970" y="1462830"/>
                  <a:pt x="2214861" y="1457706"/>
                  <a:pt x="2220895" y="1457706"/>
                </a:cubicBezTo>
                <a:close/>
                <a:moveTo>
                  <a:pt x="487983" y="1457706"/>
                </a:moveTo>
                <a:cubicBezTo>
                  <a:pt x="496028" y="1457706"/>
                  <a:pt x="502550" y="1464461"/>
                  <a:pt x="502550" y="1472793"/>
                </a:cubicBezTo>
                <a:cubicBezTo>
                  <a:pt x="502550" y="1481125"/>
                  <a:pt x="496028" y="1487880"/>
                  <a:pt x="487983" y="1487880"/>
                </a:cubicBezTo>
                <a:cubicBezTo>
                  <a:pt x="479938" y="1487880"/>
                  <a:pt x="473416" y="1481125"/>
                  <a:pt x="473416" y="1472793"/>
                </a:cubicBezTo>
                <a:cubicBezTo>
                  <a:pt x="473416" y="1464461"/>
                  <a:pt x="479938" y="1457706"/>
                  <a:pt x="487983" y="1457706"/>
                </a:cubicBezTo>
                <a:close/>
                <a:moveTo>
                  <a:pt x="98325" y="1457706"/>
                </a:moveTo>
                <a:cubicBezTo>
                  <a:pt x="99187" y="1457706"/>
                  <a:pt x="99886" y="1458871"/>
                  <a:pt x="99886" y="1460307"/>
                </a:cubicBezTo>
                <a:cubicBezTo>
                  <a:pt x="99886" y="1461743"/>
                  <a:pt x="99187" y="1462908"/>
                  <a:pt x="98325" y="1462908"/>
                </a:cubicBezTo>
                <a:cubicBezTo>
                  <a:pt x="97463" y="1462908"/>
                  <a:pt x="96764" y="1461743"/>
                  <a:pt x="96764" y="1460307"/>
                </a:cubicBezTo>
                <a:cubicBezTo>
                  <a:pt x="96764" y="1458871"/>
                  <a:pt x="97463" y="1457706"/>
                  <a:pt x="98325" y="1457706"/>
                </a:cubicBezTo>
                <a:close/>
                <a:moveTo>
                  <a:pt x="2299972" y="1448342"/>
                </a:moveTo>
                <a:cubicBezTo>
                  <a:pt x="2301984" y="1448342"/>
                  <a:pt x="2303614" y="1449973"/>
                  <a:pt x="2303614" y="1451984"/>
                </a:cubicBezTo>
                <a:cubicBezTo>
                  <a:pt x="2303614" y="1453996"/>
                  <a:pt x="2301984" y="1455626"/>
                  <a:pt x="2299972" y="1455626"/>
                </a:cubicBezTo>
                <a:cubicBezTo>
                  <a:pt x="2297961" y="1455626"/>
                  <a:pt x="2296330" y="1453996"/>
                  <a:pt x="2296330" y="1451984"/>
                </a:cubicBezTo>
                <a:cubicBezTo>
                  <a:pt x="2296330" y="1449973"/>
                  <a:pt x="2297961" y="1448342"/>
                  <a:pt x="2299972" y="1448342"/>
                </a:cubicBezTo>
                <a:close/>
                <a:moveTo>
                  <a:pt x="405265" y="1448341"/>
                </a:moveTo>
                <a:cubicBezTo>
                  <a:pt x="411299" y="1448341"/>
                  <a:pt x="416190" y="1452767"/>
                  <a:pt x="416190" y="1458226"/>
                </a:cubicBezTo>
                <a:cubicBezTo>
                  <a:pt x="416190" y="1463685"/>
                  <a:pt x="411299" y="1468111"/>
                  <a:pt x="405265" y="1468111"/>
                </a:cubicBezTo>
                <a:cubicBezTo>
                  <a:pt x="399231" y="1468111"/>
                  <a:pt x="394340" y="1463685"/>
                  <a:pt x="394340" y="1458226"/>
                </a:cubicBezTo>
                <a:cubicBezTo>
                  <a:pt x="394340" y="1452767"/>
                  <a:pt x="399231" y="1448341"/>
                  <a:pt x="405265" y="1448341"/>
                </a:cubicBezTo>
                <a:close/>
                <a:moveTo>
                  <a:pt x="1910314" y="1445220"/>
                </a:moveTo>
                <a:cubicBezTo>
                  <a:pt x="1922381" y="1445220"/>
                  <a:pt x="1932164" y="1455235"/>
                  <a:pt x="1932164" y="1467590"/>
                </a:cubicBezTo>
                <a:cubicBezTo>
                  <a:pt x="1932164" y="1479945"/>
                  <a:pt x="1922381" y="1489960"/>
                  <a:pt x="1910314" y="1489960"/>
                </a:cubicBezTo>
                <a:cubicBezTo>
                  <a:pt x="1898247" y="1489960"/>
                  <a:pt x="1888464" y="1479945"/>
                  <a:pt x="1888464" y="1467590"/>
                </a:cubicBezTo>
                <a:cubicBezTo>
                  <a:pt x="1888464" y="1455235"/>
                  <a:pt x="1898247" y="1445220"/>
                  <a:pt x="1910314" y="1445220"/>
                </a:cubicBezTo>
                <a:close/>
                <a:moveTo>
                  <a:pt x="1679328" y="1443139"/>
                </a:moveTo>
                <a:cubicBezTo>
                  <a:pt x="1682776" y="1443139"/>
                  <a:pt x="1685571" y="1445934"/>
                  <a:pt x="1685571" y="1449382"/>
                </a:cubicBezTo>
                <a:cubicBezTo>
                  <a:pt x="1685571" y="1452830"/>
                  <a:pt x="1682776" y="1455625"/>
                  <a:pt x="1679328" y="1455625"/>
                </a:cubicBezTo>
                <a:cubicBezTo>
                  <a:pt x="1675880" y="1455625"/>
                  <a:pt x="1673085" y="1452830"/>
                  <a:pt x="1673085" y="1449382"/>
                </a:cubicBezTo>
                <a:cubicBezTo>
                  <a:pt x="1673085" y="1445934"/>
                  <a:pt x="1675880" y="1443139"/>
                  <a:pt x="1679328" y="1443139"/>
                </a:cubicBezTo>
                <a:close/>
                <a:moveTo>
                  <a:pt x="18729" y="1443139"/>
                </a:moveTo>
                <a:cubicBezTo>
                  <a:pt x="19304" y="1443139"/>
                  <a:pt x="19770" y="1443605"/>
                  <a:pt x="19770" y="1444180"/>
                </a:cubicBezTo>
                <a:cubicBezTo>
                  <a:pt x="19770" y="1444755"/>
                  <a:pt x="19304" y="1445221"/>
                  <a:pt x="18729" y="1445221"/>
                </a:cubicBezTo>
                <a:cubicBezTo>
                  <a:pt x="18154" y="1445221"/>
                  <a:pt x="17688" y="1444755"/>
                  <a:pt x="17688" y="1444180"/>
                </a:cubicBezTo>
                <a:cubicBezTo>
                  <a:pt x="17688" y="1443605"/>
                  <a:pt x="18154" y="1443139"/>
                  <a:pt x="18729" y="1443139"/>
                </a:cubicBezTo>
                <a:close/>
                <a:moveTo>
                  <a:pt x="720530" y="1437937"/>
                </a:moveTo>
                <a:cubicBezTo>
                  <a:pt x="728862" y="1437937"/>
                  <a:pt x="735617" y="1444692"/>
                  <a:pt x="735617" y="1453024"/>
                </a:cubicBezTo>
                <a:cubicBezTo>
                  <a:pt x="735617" y="1461356"/>
                  <a:pt x="728862" y="1468111"/>
                  <a:pt x="720530" y="1468111"/>
                </a:cubicBezTo>
                <a:cubicBezTo>
                  <a:pt x="712198" y="1468111"/>
                  <a:pt x="705443" y="1461356"/>
                  <a:pt x="705443" y="1453024"/>
                </a:cubicBezTo>
                <a:cubicBezTo>
                  <a:pt x="705443" y="1444692"/>
                  <a:pt x="712198" y="1437937"/>
                  <a:pt x="720530" y="1437937"/>
                </a:cubicBezTo>
                <a:close/>
                <a:moveTo>
                  <a:pt x="323589" y="1435856"/>
                </a:moveTo>
                <a:cubicBezTo>
                  <a:pt x="327037" y="1435856"/>
                  <a:pt x="329832" y="1438651"/>
                  <a:pt x="329832" y="1442099"/>
                </a:cubicBezTo>
                <a:cubicBezTo>
                  <a:pt x="329832" y="1445547"/>
                  <a:pt x="327037" y="1448342"/>
                  <a:pt x="323589" y="1448342"/>
                </a:cubicBezTo>
                <a:cubicBezTo>
                  <a:pt x="320141" y="1448342"/>
                  <a:pt x="317346" y="1445547"/>
                  <a:pt x="317346" y="1442099"/>
                </a:cubicBezTo>
                <a:cubicBezTo>
                  <a:pt x="317346" y="1438651"/>
                  <a:pt x="320141" y="1435856"/>
                  <a:pt x="323589" y="1435856"/>
                </a:cubicBezTo>
                <a:close/>
                <a:moveTo>
                  <a:pt x="1993553" y="1432735"/>
                </a:moveTo>
                <a:cubicBezTo>
                  <a:pt x="2003897" y="1432735"/>
                  <a:pt x="2012282" y="1441120"/>
                  <a:pt x="2012282" y="1451464"/>
                </a:cubicBezTo>
                <a:cubicBezTo>
                  <a:pt x="2012282" y="1461808"/>
                  <a:pt x="2003897" y="1470193"/>
                  <a:pt x="1993553" y="1470193"/>
                </a:cubicBezTo>
                <a:cubicBezTo>
                  <a:pt x="1983209" y="1470193"/>
                  <a:pt x="1974824" y="1461808"/>
                  <a:pt x="1974824" y="1451464"/>
                </a:cubicBezTo>
                <a:cubicBezTo>
                  <a:pt x="1974824" y="1441120"/>
                  <a:pt x="1983209" y="1432735"/>
                  <a:pt x="1993553" y="1432735"/>
                </a:cubicBezTo>
                <a:close/>
                <a:moveTo>
                  <a:pt x="242951" y="1421290"/>
                </a:moveTo>
                <a:cubicBezTo>
                  <a:pt x="245536" y="1421290"/>
                  <a:pt x="247633" y="1423386"/>
                  <a:pt x="247633" y="1425972"/>
                </a:cubicBezTo>
                <a:cubicBezTo>
                  <a:pt x="247633" y="1428557"/>
                  <a:pt x="245536" y="1430654"/>
                  <a:pt x="242951" y="1430654"/>
                </a:cubicBezTo>
                <a:cubicBezTo>
                  <a:pt x="240366" y="1430654"/>
                  <a:pt x="238269" y="1428557"/>
                  <a:pt x="238269" y="1425972"/>
                </a:cubicBezTo>
                <a:cubicBezTo>
                  <a:pt x="238269" y="1423386"/>
                  <a:pt x="240366" y="1421290"/>
                  <a:pt x="242951" y="1421290"/>
                </a:cubicBezTo>
                <a:close/>
                <a:moveTo>
                  <a:pt x="1764647" y="1421289"/>
                </a:moveTo>
                <a:cubicBezTo>
                  <a:pt x="1771543" y="1421289"/>
                  <a:pt x="1777133" y="1427345"/>
                  <a:pt x="1777133" y="1434815"/>
                </a:cubicBezTo>
                <a:cubicBezTo>
                  <a:pt x="1777133" y="1442285"/>
                  <a:pt x="1771543" y="1448341"/>
                  <a:pt x="1764647" y="1448341"/>
                </a:cubicBezTo>
                <a:cubicBezTo>
                  <a:pt x="1757751" y="1448341"/>
                  <a:pt x="1752161" y="1442285"/>
                  <a:pt x="1752161" y="1434815"/>
                </a:cubicBezTo>
                <a:cubicBezTo>
                  <a:pt x="1752161" y="1427345"/>
                  <a:pt x="1757751" y="1421289"/>
                  <a:pt x="1764647" y="1421289"/>
                </a:cubicBezTo>
                <a:close/>
                <a:moveTo>
                  <a:pt x="2075230" y="1418168"/>
                </a:moveTo>
                <a:cubicBezTo>
                  <a:pt x="2084137" y="1418168"/>
                  <a:pt x="2091358" y="1425854"/>
                  <a:pt x="2091358" y="1435336"/>
                </a:cubicBezTo>
                <a:cubicBezTo>
                  <a:pt x="2091358" y="1444818"/>
                  <a:pt x="2084137" y="1452504"/>
                  <a:pt x="2075230" y="1452504"/>
                </a:cubicBezTo>
                <a:cubicBezTo>
                  <a:pt x="2066323" y="1452504"/>
                  <a:pt x="2059102" y="1444818"/>
                  <a:pt x="2059102" y="1435336"/>
                </a:cubicBezTo>
                <a:cubicBezTo>
                  <a:pt x="2059102" y="1425854"/>
                  <a:pt x="2066323" y="1418168"/>
                  <a:pt x="2075230" y="1418168"/>
                </a:cubicBezTo>
                <a:close/>
                <a:moveTo>
                  <a:pt x="633650" y="1418168"/>
                </a:moveTo>
                <a:cubicBezTo>
                  <a:pt x="644568" y="1418168"/>
                  <a:pt x="653419" y="1427019"/>
                  <a:pt x="653419" y="1437937"/>
                </a:cubicBezTo>
                <a:cubicBezTo>
                  <a:pt x="653419" y="1448855"/>
                  <a:pt x="644568" y="1457706"/>
                  <a:pt x="633650" y="1457706"/>
                </a:cubicBezTo>
                <a:cubicBezTo>
                  <a:pt x="622732" y="1457706"/>
                  <a:pt x="613881" y="1448855"/>
                  <a:pt x="613881" y="1437937"/>
                </a:cubicBezTo>
                <a:cubicBezTo>
                  <a:pt x="613881" y="1427019"/>
                  <a:pt x="622732" y="1418168"/>
                  <a:pt x="633650" y="1418168"/>
                </a:cubicBezTo>
                <a:close/>
                <a:moveTo>
                  <a:pt x="1530019" y="1416087"/>
                </a:moveTo>
                <a:cubicBezTo>
                  <a:pt x="1530306" y="1416087"/>
                  <a:pt x="1530539" y="1416320"/>
                  <a:pt x="1530539" y="1416607"/>
                </a:cubicBezTo>
                <a:cubicBezTo>
                  <a:pt x="1530539" y="1416894"/>
                  <a:pt x="1530306" y="1417127"/>
                  <a:pt x="1530019" y="1417127"/>
                </a:cubicBezTo>
                <a:cubicBezTo>
                  <a:pt x="1529732" y="1417127"/>
                  <a:pt x="1529499" y="1416894"/>
                  <a:pt x="1529499" y="1416607"/>
                </a:cubicBezTo>
                <a:cubicBezTo>
                  <a:pt x="1529499" y="1416320"/>
                  <a:pt x="1529732" y="1416087"/>
                  <a:pt x="1530019" y="1416087"/>
                </a:cubicBezTo>
                <a:close/>
                <a:moveTo>
                  <a:pt x="868797" y="1416087"/>
                </a:moveTo>
                <a:cubicBezTo>
                  <a:pt x="869946" y="1416087"/>
                  <a:pt x="870878" y="1417252"/>
                  <a:pt x="870878" y="1418688"/>
                </a:cubicBezTo>
                <a:cubicBezTo>
                  <a:pt x="870878" y="1420124"/>
                  <a:pt x="869946" y="1421289"/>
                  <a:pt x="868797" y="1421289"/>
                </a:cubicBezTo>
                <a:cubicBezTo>
                  <a:pt x="867648" y="1421289"/>
                  <a:pt x="866716" y="1420124"/>
                  <a:pt x="866716" y="1418688"/>
                </a:cubicBezTo>
                <a:cubicBezTo>
                  <a:pt x="866716" y="1417252"/>
                  <a:pt x="867648" y="1416087"/>
                  <a:pt x="868797" y="1416087"/>
                </a:cubicBezTo>
                <a:close/>
                <a:moveTo>
                  <a:pt x="550933" y="1405682"/>
                </a:moveTo>
                <a:cubicBezTo>
                  <a:pt x="560990" y="1405682"/>
                  <a:pt x="569142" y="1414067"/>
                  <a:pt x="569142" y="1424411"/>
                </a:cubicBezTo>
                <a:cubicBezTo>
                  <a:pt x="569142" y="1434755"/>
                  <a:pt x="560990" y="1443140"/>
                  <a:pt x="550933" y="1443140"/>
                </a:cubicBezTo>
                <a:cubicBezTo>
                  <a:pt x="540876" y="1443140"/>
                  <a:pt x="532724" y="1434755"/>
                  <a:pt x="532724" y="1424411"/>
                </a:cubicBezTo>
                <a:cubicBezTo>
                  <a:pt x="532724" y="1414067"/>
                  <a:pt x="540876" y="1405682"/>
                  <a:pt x="550933" y="1405682"/>
                </a:cubicBezTo>
                <a:close/>
                <a:moveTo>
                  <a:pt x="164916" y="1405682"/>
                </a:moveTo>
                <a:cubicBezTo>
                  <a:pt x="166928" y="1405682"/>
                  <a:pt x="168558" y="1407313"/>
                  <a:pt x="168558" y="1409324"/>
                </a:cubicBezTo>
                <a:cubicBezTo>
                  <a:pt x="168558" y="1411336"/>
                  <a:pt x="166928" y="1412966"/>
                  <a:pt x="164916" y="1412966"/>
                </a:cubicBezTo>
                <a:cubicBezTo>
                  <a:pt x="162905" y="1412966"/>
                  <a:pt x="161274" y="1411336"/>
                  <a:pt x="161274" y="1409324"/>
                </a:cubicBezTo>
                <a:cubicBezTo>
                  <a:pt x="161274" y="1407313"/>
                  <a:pt x="162905" y="1405682"/>
                  <a:pt x="164916" y="1405682"/>
                </a:cubicBezTo>
                <a:close/>
                <a:moveTo>
                  <a:pt x="2154306" y="1403602"/>
                </a:moveTo>
                <a:cubicBezTo>
                  <a:pt x="2163213" y="1403602"/>
                  <a:pt x="2170434" y="1410823"/>
                  <a:pt x="2170434" y="1419730"/>
                </a:cubicBezTo>
                <a:cubicBezTo>
                  <a:pt x="2170434" y="1428637"/>
                  <a:pt x="2163213" y="1435858"/>
                  <a:pt x="2154306" y="1435858"/>
                </a:cubicBezTo>
                <a:cubicBezTo>
                  <a:pt x="2145399" y="1435858"/>
                  <a:pt x="2138178" y="1428637"/>
                  <a:pt x="2138178" y="1419730"/>
                </a:cubicBezTo>
                <a:cubicBezTo>
                  <a:pt x="2138178" y="1410823"/>
                  <a:pt x="2145399" y="1403602"/>
                  <a:pt x="2154306" y="1403602"/>
                </a:cubicBezTo>
                <a:close/>
                <a:moveTo>
                  <a:pt x="1848405" y="1396318"/>
                </a:moveTo>
                <a:cubicBezTo>
                  <a:pt x="1860760" y="1396318"/>
                  <a:pt x="1870775" y="1406333"/>
                  <a:pt x="1870775" y="1418688"/>
                </a:cubicBezTo>
                <a:cubicBezTo>
                  <a:pt x="1870775" y="1431043"/>
                  <a:pt x="1860760" y="1441058"/>
                  <a:pt x="1848405" y="1441058"/>
                </a:cubicBezTo>
                <a:cubicBezTo>
                  <a:pt x="1836050" y="1441058"/>
                  <a:pt x="1826035" y="1431043"/>
                  <a:pt x="1826035" y="1418688"/>
                </a:cubicBezTo>
                <a:cubicBezTo>
                  <a:pt x="1826035" y="1406333"/>
                  <a:pt x="1836050" y="1396318"/>
                  <a:pt x="1848405" y="1396318"/>
                </a:cubicBezTo>
                <a:close/>
                <a:moveTo>
                  <a:pt x="780877" y="1396318"/>
                </a:moveTo>
                <a:cubicBezTo>
                  <a:pt x="785761" y="1396318"/>
                  <a:pt x="789721" y="1400045"/>
                  <a:pt x="789721" y="1404642"/>
                </a:cubicBezTo>
                <a:cubicBezTo>
                  <a:pt x="789721" y="1409239"/>
                  <a:pt x="785761" y="1412966"/>
                  <a:pt x="780877" y="1412966"/>
                </a:cubicBezTo>
                <a:cubicBezTo>
                  <a:pt x="775993" y="1412966"/>
                  <a:pt x="772033" y="1409239"/>
                  <a:pt x="772033" y="1404642"/>
                </a:cubicBezTo>
                <a:cubicBezTo>
                  <a:pt x="772033" y="1400045"/>
                  <a:pt x="775993" y="1396318"/>
                  <a:pt x="780877" y="1396318"/>
                </a:cubicBezTo>
                <a:close/>
                <a:moveTo>
                  <a:pt x="86880" y="1391116"/>
                </a:moveTo>
                <a:cubicBezTo>
                  <a:pt x="88316" y="1391116"/>
                  <a:pt x="89481" y="1392281"/>
                  <a:pt x="89481" y="1393717"/>
                </a:cubicBezTo>
                <a:cubicBezTo>
                  <a:pt x="89481" y="1395153"/>
                  <a:pt x="88316" y="1396318"/>
                  <a:pt x="86880" y="1396318"/>
                </a:cubicBezTo>
                <a:cubicBezTo>
                  <a:pt x="85444" y="1396318"/>
                  <a:pt x="84279" y="1395153"/>
                  <a:pt x="84279" y="1393717"/>
                </a:cubicBezTo>
                <a:cubicBezTo>
                  <a:pt x="84279" y="1392281"/>
                  <a:pt x="85444" y="1391116"/>
                  <a:pt x="86880" y="1391116"/>
                </a:cubicBezTo>
                <a:close/>
                <a:moveTo>
                  <a:pt x="469255" y="1391115"/>
                </a:moveTo>
                <a:cubicBezTo>
                  <a:pt x="479599" y="1391115"/>
                  <a:pt x="487984" y="1398801"/>
                  <a:pt x="487984" y="1408283"/>
                </a:cubicBezTo>
                <a:cubicBezTo>
                  <a:pt x="487984" y="1417765"/>
                  <a:pt x="479599" y="1425451"/>
                  <a:pt x="469255" y="1425451"/>
                </a:cubicBezTo>
                <a:cubicBezTo>
                  <a:pt x="458911" y="1425451"/>
                  <a:pt x="450526" y="1417765"/>
                  <a:pt x="450526" y="1408283"/>
                </a:cubicBezTo>
                <a:cubicBezTo>
                  <a:pt x="450526" y="1398801"/>
                  <a:pt x="458911" y="1391115"/>
                  <a:pt x="469255" y="1391115"/>
                </a:cubicBezTo>
                <a:close/>
                <a:moveTo>
                  <a:pt x="2232860" y="1389035"/>
                </a:moveTo>
                <a:cubicBezTo>
                  <a:pt x="2240330" y="1389035"/>
                  <a:pt x="2246386" y="1395091"/>
                  <a:pt x="2246386" y="1402561"/>
                </a:cubicBezTo>
                <a:cubicBezTo>
                  <a:pt x="2246386" y="1410031"/>
                  <a:pt x="2240330" y="1416087"/>
                  <a:pt x="2232860" y="1416087"/>
                </a:cubicBezTo>
                <a:cubicBezTo>
                  <a:pt x="2225390" y="1416087"/>
                  <a:pt x="2219334" y="1410031"/>
                  <a:pt x="2219334" y="1402561"/>
                </a:cubicBezTo>
                <a:cubicBezTo>
                  <a:pt x="2219334" y="1395091"/>
                  <a:pt x="2225390" y="1389035"/>
                  <a:pt x="2232860" y="1389035"/>
                </a:cubicBezTo>
                <a:close/>
                <a:moveTo>
                  <a:pt x="2310897" y="1380711"/>
                </a:moveTo>
                <a:cubicBezTo>
                  <a:pt x="2313771" y="1380711"/>
                  <a:pt x="2316100" y="1383040"/>
                  <a:pt x="2316100" y="1385914"/>
                </a:cubicBezTo>
                <a:cubicBezTo>
                  <a:pt x="2316100" y="1388788"/>
                  <a:pt x="2313771" y="1391117"/>
                  <a:pt x="2310897" y="1391117"/>
                </a:cubicBezTo>
                <a:cubicBezTo>
                  <a:pt x="2308023" y="1391117"/>
                  <a:pt x="2305694" y="1388788"/>
                  <a:pt x="2305694" y="1385914"/>
                </a:cubicBezTo>
                <a:cubicBezTo>
                  <a:pt x="2305694" y="1383040"/>
                  <a:pt x="2308023" y="1380711"/>
                  <a:pt x="2310897" y="1380711"/>
                </a:cubicBezTo>
                <a:close/>
                <a:moveTo>
                  <a:pt x="1929043" y="1380711"/>
                </a:moveTo>
                <a:cubicBezTo>
                  <a:pt x="1940536" y="1380711"/>
                  <a:pt x="1949853" y="1390726"/>
                  <a:pt x="1949853" y="1403081"/>
                </a:cubicBezTo>
                <a:cubicBezTo>
                  <a:pt x="1949853" y="1415436"/>
                  <a:pt x="1940536" y="1425451"/>
                  <a:pt x="1929043" y="1425451"/>
                </a:cubicBezTo>
                <a:cubicBezTo>
                  <a:pt x="1917550" y="1425451"/>
                  <a:pt x="1908233" y="1415436"/>
                  <a:pt x="1908233" y="1403081"/>
                </a:cubicBezTo>
                <a:cubicBezTo>
                  <a:pt x="1908233" y="1390726"/>
                  <a:pt x="1917550" y="1380711"/>
                  <a:pt x="1929043" y="1380711"/>
                </a:cubicBezTo>
                <a:close/>
                <a:moveTo>
                  <a:pt x="390178" y="1378630"/>
                </a:moveTo>
                <a:cubicBezTo>
                  <a:pt x="397648" y="1378630"/>
                  <a:pt x="403704" y="1384686"/>
                  <a:pt x="403704" y="1392156"/>
                </a:cubicBezTo>
                <a:cubicBezTo>
                  <a:pt x="403704" y="1399626"/>
                  <a:pt x="397648" y="1405682"/>
                  <a:pt x="390178" y="1405682"/>
                </a:cubicBezTo>
                <a:cubicBezTo>
                  <a:pt x="382708" y="1405682"/>
                  <a:pt x="376652" y="1399626"/>
                  <a:pt x="376652" y="1392156"/>
                </a:cubicBezTo>
                <a:cubicBezTo>
                  <a:pt x="376652" y="1384686"/>
                  <a:pt x="382708" y="1378630"/>
                  <a:pt x="390178" y="1378630"/>
                </a:cubicBezTo>
                <a:close/>
                <a:moveTo>
                  <a:pt x="1701177" y="1376549"/>
                </a:moveTo>
                <a:cubicBezTo>
                  <a:pt x="1707498" y="1376549"/>
                  <a:pt x="1712622" y="1380975"/>
                  <a:pt x="1712622" y="1386434"/>
                </a:cubicBezTo>
                <a:cubicBezTo>
                  <a:pt x="1712622" y="1391893"/>
                  <a:pt x="1707498" y="1396319"/>
                  <a:pt x="1701177" y="1396319"/>
                </a:cubicBezTo>
                <a:cubicBezTo>
                  <a:pt x="1694856" y="1396319"/>
                  <a:pt x="1689732" y="1391893"/>
                  <a:pt x="1689732" y="1386434"/>
                </a:cubicBezTo>
                <a:cubicBezTo>
                  <a:pt x="1689732" y="1380975"/>
                  <a:pt x="1694856" y="1376549"/>
                  <a:pt x="1701177" y="1376549"/>
                </a:cubicBezTo>
                <a:close/>
                <a:moveTo>
                  <a:pt x="9365" y="1376549"/>
                </a:moveTo>
                <a:cubicBezTo>
                  <a:pt x="9940" y="1376549"/>
                  <a:pt x="10406" y="1377015"/>
                  <a:pt x="10406" y="1377590"/>
                </a:cubicBezTo>
                <a:cubicBezTo>
                  <a:pt x="10406" y="1378165"/>
                  <a:pt x="9940" y="1378631"/>
                  <a:pt x="9365" y="1378631"/>
                </a:cubicBezTo>
                <a:cubicBezTo>
                  <a:pt x="8790" y="1378631"/>
                  <a:pt x="8324" y="1378165"/>
                  <a:pt x="8324" y="1377590"/>
                </a:cubicBezTo>
                <a:cubicBezTo>
                  <a:pt x="8324" y="1377015"/>
                  <a:pt x="8790" y="1376549"/>
                  <a:pt x="9365" y="1376549"/>
                </a:cubicBezTo>
                <a:close/>
                <a:moveTo>
                  <a:pt x="696599" y="1373427"/>
                </a:moveTo>
                <a:cubicBezTo>
                  <a:pt x="705506" y="1373427"/>
                  <a:pt x="712727" y="1380648"/>
                  <a:pt x="712727" y="1389555"/>
                </a:cubicBezTo>
                <a:cubicBezTo>
                  <a:pt x="712727" y="1398462"/>
                  <a:pt x="705506" y="1405683"/>
                  <a:pt x="696599" y="1405683"/>
                </a:cubicBezTo>
                <a:cubicBezTo>
                  <a:pt x="687692" y="1405683"/>
                  <a:pt x="680471" y="1398462"/>
                  <a:pt x="680471" y="1389555"/>
                </a:cubicBezTo>
                <a:cubicBezTo>
                  <a:pt x="680471" y="1380648"/>
                  <a:pt x="687692" y="1373427"/>
                  <a:pt x="696599" y="1373427"/>
                </a:cubicBezTo>
                <a:close/>
                <a:moveTo>
                  <a:pt x="2008119" y="1369266"/>
                </a:moveTo>
                <a:cubicBezTo>
                  <a:pt x="2018463" y="1369266"/>
                  <a:pt x="2026848" y="1377418"/>
                  <a:pt x="2026848" y="1387475"/>
                </a:cubicBezTo>
                <a:cubicBezTo>
                  <a:pt x="2026848" y="1397532"/>
                  <a:pt x="2018463" y="1405684"/>
                  <a:pt x="2008119" y="1405684"/>
                </a:cubicBezTo>
                <a:cubicBezTo>
                  <a:pt x="1997775" y="1405684"/>
                  <a:pt x="1989390" y="1397532"/>
                  <a:pt x="1989390" y="1387475"/>
                </a:cubicBezTo>
                <a:cubicBezTo>
                  <a:pt x="1989390" y="1377418"/>
                  <a:pt x="1997775" y="1369266"/>
                  <a:pt x="2008119" y="1369266"/>
                </a:cubicBezTo>
                <a:close/>
                <a:moveTo>
                  <a:pt x="311103" y="1369266"/>
                </a:moveTo>
                <a:cubicBezTo>
                  <a:pt x="315700" y="1369266"/>
                  <a:pt x="319427" y="1372993"/>
                  <a:pt x="319427" y="1377590"/>
                </a:cubicBezTo>
                <a:cubicBezTo>
                  <a:pt x="319427" y="1382187"/>
                  <a:pt x="315700" y="1385914"/>
                  <a:pt x="311103" y="1385914"/>
                </a:cubicBezTo>
                <a:cubicBezTo>
                  <a:pt x="306506" y="1385914"/>
                  <a:pt x="302779" y="1382187"/>
                  <a:pt x="302779" y="1377590"/>
                </a:cubicBezTo>
                <a:cubicBezTo>
                  <a:pt x="302779" y="1372993"/>
                  <a:pt x="306506" y="1369266"/>
                  <a:pt x="311103" y="1369266"/>
                </a:cubicBezTo>
                <a:close/>
                <a:moveTo>
                  <a:pt x="2388933" y="1366144"/>
                </a:moveTo>
                <a:cubicBezTo>
                  <a:pt x="2389508" y="1366144"/>
                  <a:pt x="2389974" y="1367309"/>
                  <a:pt x="2389974" y="1368746"/>
                </a:cubicBezTo>
                <a:cubicBezTo>
                  <a:pt x="2389974" y="1370183"/>
                  <a:pt x="2389508" y="1371348"/>
                  <a:pt x="2388933" y="1371348"/>
                </a:cubicBezTo>
                <a:cubicBezTo>
                  <a:pt x="2388358" y="1371348"/>
                  <a:pt x="2387892" y="1370183"/>
                  <a:pt x="2387892" y="1368746"/>
                </a:cubicBezTo>
                <a:cubicBezTo>
                  <a:pt x="2387892" y="1367309"/>
                  <a:pt x="2388358" y="1366144"/>
                  <a:pt x="2388933" y="1366144"/>
                </a:cubicBezTo>
                <a:close/>
                <a:moveTo>
                  <a:pt x="232027" y="1353659"/>
                </a:moveTo>
                <a:cubicBezTo>
                  <a:pt x="235475" y="1353659"/>
                  <a:pt x="238270" y="1356454"/>
                  <a:pt x="238270" y="1359902"/>
                </a:cubicBezTo>
                <a:cubicBezTo>
                  <a:pt x="238270" y="1363350"/>
                  <a:pt x="235475" y="1366145"/>
                  <a:pt x="232027" y="1366145"/>
                </a:cubicBezTo>
                <a:cubicBezTo>
                  <a:pt x="228579" y="1366145"/>
                  <a:pt x="225784" y="1363350"/>
                  <a:pt x="225784" y="1359902"/>
                </a:cubicBezTo>
                <a:cubicBezTo>
                  <a:pt x="225784" y="1356454"/>
                  <a:pt x="228579" y="1353659"/>
                  <a:pt x="232027" y="1353659"/>
                </a:cubicBezTo>
                <a:close/>
                <a:moveTo>
                  <a:pt x="1554991" y="1353658"/>
                </a:moveTo>
                <a:cubicBezTo>
                  <a:pt x="1555278" y="1353658"/>
                  <a:pt x="1555511" y="1353891"/>
                  <a:pt x="1555511" y="1354178"/>
                </a:cubicBezTo>
                <a:cubicBezTo>
                  <a:pt x="1555511" y="1354465"/>
                  <a:pt x="1555278" y="1354698"/>
                  <a:pt x="1554991" y="1354698"/>
                </a:cubicBezTo>
                <a:cubicBezTo>
                  <a:pt x="1554704" y="1354698"/>
                  <a:pt x="1554471" y="1354465"/>
                  <a:pt x="1554471" y="1354178"/>
                </a:cubicBezTo>
                <a:cubicBezTo>
                  <a:pt x="1554471" y="1353891"/>
                  <a:pt x="1554704" y="1353658"/>
                  <a:pt x="1554991" y="1353658"/>
                </a:cubicBezTo>
                <a:close/>
                <a:moveTo>
                  <a:pt x="842786" y="1353658"/>
                </a:moveTo>
                <a:cubicBezTo>
                  <a:pt x="843361" y="1353658"/>
                  <a:pt x="843827" y="1354823"/>
                  <a:pt x="843827" y="1356259"/>
                </a:cubicBezTo>
                <a:cubicBezTo>
                  <a:pt x="843827" y="1357695"/>
                  <a:pt x="843361" y="1358860"/>
                  <a:pt x="842786" y="1358860"/>
                </a:cubicBezTo>
                <a:cubicBezTo>
                  <a:pt x="842211" y="1358860"/>
                  <a:pt x="841745" y="1357695"/>
                  <a:pt x="841745" y="1356259"/>
                </a:cubicBezTo>
                <a:cubicBezTo>
                  <a:pt x="841745" y="1354823"/>
                  <a:pt x="842211" y="1353658"/>
                  <a:pt x="842786" y="1353658"/>
                </a:cubicBezTo>
                <a:close/>
                <a:moveTo>
                  <a:pt x="615442" y="1353658"/>
                </a:moveTo>
                <a:cubicBezTo>
                  <a:pt x="627222" y="1353658"/>
                  <a:pt x="636772" y="1362509"/>
                  <a:pt x="636772" y="1373427"/>
                </a:cubicBezTo>
                <a:cubicBezTo>
                  <a:pt x="636772" y="1384345"/>
                  <a:pt x="627222" y="1393196"/>
                  <a:pt x="615442" y="1393196"/>
                </a:cubicBezTo>
                <a:cubicBezTo>
                  <a:pt x="603662" y="1393196"/>
                  <a:pt x="594112" y="1384345"/>
                  <a:pt x="594112" y="1373427"/>
                </a:cubicBezTo>
                <a:cubicBezTo>
                  <a:pt x="594112" y="1362509"/>
                  <a:pt x="603662" y="1353658"/>
                  <a:pt x="615442" y="1353658"/>
                </a:cubicBezTo>
                <a:close/>
                <a:moveTo>
                  <a:pt x="2087195" y="1351578"/>
                </a:moveTo>
                <a:cubicBezTo>
                  <a:pt x="2097539" y="1351578"/>
                  <a:pt x="2105924" y="1359963"/>
                  <a:pt x="2105924" y="1370307"/>
                </a:cubicBezTo>
                <a:cubicBezTo>
                  <a:pt x="2105924" y="1380651"/>
                  <a:pt x="2097539" y="1389036"/>
                  <a:pt x="2087195" y="1389036"/>
                </a:cubicBezTo>
                <a:cubicBezTo>
                  <a:pt x="2076851" y="1389036"/>
                  <a:pt x="2068466" y="1380651"/>
                  <a:pt x="2068466" y="1370307"/>
                </a:cubicBezTo>
                <a:cubicBezTo>
                  <a:pt x="2068466" y="1359963"/>
                  <a:pt x="2076851" y="1351578"/>
                  <a:pt x="2087195" y="1351578"/>
                </a:cubicBezTo>
                <a:close/>
                <a:moveTo>
                  <a:pt x="1782856" y="1351577"/>
                </a:moveTo>
                <a:cubicBezTo>
                  <a:pt x="1792913" y="1351577"/>
                  <a:pt x="1801065" y="1359962"/>
                  <a:pt x="1801065" y="1370306"/>
                </a:cubicBezTo>
                <a:cubicBezTo>
                  <a:pt x="1801065" y="1380650"/>
                  <a:pt x="1792913" y="1389035"/>
                  <a:pt x="1782856" y="1389035"/>
                </a:cubicBezTo>
                <a:cubicBezTo>
                  <a:pt x="1772799" y="1389035"/>
                  <a:pt x="1764647" y="1380650"/>
                  <a:pt x="1764647" y="1370306"/>
                </a:cubicBezTo>
                <a:cubicBezTo>
                  <a:pt x="1764647" y="1359962"/>
                  <a:pt x="1772799" y="1351577"/>
                  <a:pt x="1782856" y="1351577"/>
                </a:cubicBezTo>
                <a:close/>
                <a:moveTo>
                  <a:pt x="535845" y="1339092"/>
                </a:moveTo>
                <a:cubicBezTo>
                  <a:pt x="547338" y="1339092"/>
                  <a:pt x="556655" y="1347943"/>
                  <a:pt x="556655" y="1358861"/>
                </a:cubicBezTo>
                <a:cubicBezTo>
                  <a:pt x="556655" y="1369779"/>
                  <a:pt x="547338" y="1378630"/>
                  <a:pt x="535845" y="1378630"/>
                </a:cubicBezTo>
                <a:cubicBezTo>
                  <a:pt x="524352" y="1378630"/>
                  <a:pt x="515035" y="1369779"/>
                  <a:pt x="515035" y="1358861"/>
                </a:cubicBezTo>
                <a:cubicBezTo>
                  <a:pt x="515035" y="1347943"/>
                  <a:pt x="524352" y="1339092"/>
                  <a:pt x="535845" y="1339092"/>
                </a:cubicBezTo>
                <a:close/>
                <a:moveTo>
                  <a:pt x="155552" y="1339092"/>
                </a:moveTo>
                <a:cubicBezTo>
                  <a:pt x="157564" y="1339092"/>
                  <a:pt x="159194" y="1340723"/>
                  <a:pt x="159194" y="1342734"/>
                </a:cubicBezTo>
                <a:cubicBezTo>
                  <a:pt x="159194" y="1344746"/>
                  <a:pt x="157564" y="1346376"/>
                  <a:pt x="155552" y="1346376"/>
                </a:cubicBezTo>
                <a:cubicBezTo>
                  <a:pt x="153541" y="1346376"/>
                  <a:pt x="151910" y="1344746"/>
                  <a:pt x="151910" y="1342734"/>
                </a:cubicBezTo>
                <a:cubicBezTo>
                  <a:pt x="151910" y="1340723"/>
                  <a:pt x="153541" y="1339092"/>
                  <a:pt x="155552" y="1339092"/>
                </a:cubicBezTo>
                <a:close/>
                <a:moveTo>
                  <a:pt x="2165230" y="1337011"/>
                </a:moveTo>
                <a:cubicBezTo>
                  <a:pt x="2174999" y="1337011"/>
                  <a:pt x="2182918" y="1344232"/>
                  <a:pt x="2182918" y="1353139"/>
                </a:cubicBezTo>
                <a:cubicBezTo>
                  <a:pt x="2182918" y="1362046"/>
                  <a:pt x="2174999" y="1369267"/>
                  <a:pt x="2165230" y="1369267"/>
                </a:cubicBezTo>
                <a:cubicBezTo>
                  <a:pt x="2155461" y="1369267"/>
                  <a:pt x="2147542" y="1362046"/>
                  <a:pt x="2147542" y="1353139"/>
                </a:cubicBezTo>
                <a:cubicBezTo>
                  <a:pt x="2147542" y="1344232"/>
                  <a:pt x="2155461" y="1337011"/>
                  <a:pt x="2165230" y="1337011"/>
                </a:cubicBezTo>
                <a:close/>
                <a:moveTo>
                  <a:pt x="1637189" y="1333889"/>
                </a:moveTo>
                <a:cubicBezTo>
                  <a:pt x="1639201" y="1333889"/>
                  <a:pt x="1640831" y="1335520"/>
                  <a:pt x="1640831" y="1337531"/>
                </a:cubicBezTo>
                <a:cubicBezTo>
                  <a:pt x="1640831" y="1339543"/>
                  <a:pt x="1639201" y="1341173"/>
                  <a:pt x="1637189" y="1341173"/>
                </a:cubicBezTo>
                <a:cubicBezTo>
                  <a:pt x="1635178" y="1341173"/>
                  <a:pt x="1633547" y="1339543"/>
                  <a:pt x="1633547" y="1337531"/>
                </a:cubicBezTo>
                <a:cubicBezTo>
                  <a:pt x="1633547" y="1335520"/>
                  <a:pt x="1635178" y="1333889"/>
                  <a:pt x="1637189" y="1333889"/>
                </a:cubicBezTo>
                <a:close/>
                <a:moveTo>
                  <a:pt x="761108" y="1333889"/>
                </a:moveTo>
                <a:cubicBezTo>
                  <a:pt x="765992" y="1333889"/>
                  <a:pt x="769952" y="1337383"/>
                  <a:pt x="769952" y="1341693"/>
                </a:cubicBezTo>
                <a:cubicBezTo>
                  <a:pt x="769952" y="1346003"/>
                  <a:pt x="765992" y="1349497"/>
                  <a:pt x="761108" y="1349497"/>
                </a:cubicBezTo>
                <a:cubicBezTo>
                  <a:pt x="756224" y="1349497"/>
                  <a:pt x="752264" y="1346003"/>
                  <a:pt x="752264" y="1341693"/>
                </a:cubicBezTo>
                <a:cubicBezTo>
                  <a:pt x="752264" y="1337383"/>
                  <a:pt x="756224" y="1333889"/>
                  <a:pt x="761108" y="1333889"/>
                </a:cubicBezTo>
                <a:close/>
                <a:moveTo>
                  <a:pt x="1861932" y="1331808"/>
                </a:moveTo>
                <a:cubicBezTo>
                  <a:pt x="1874862" y="1331808"/>
                  <a:pt x="1885343" y="1341823"/>
                  <a:pt x="1885343" y="1354178"/>
                </a:cubicBezTo>
                <a:cubicBezTo>
                  <a:pt x="1885343" y="1366533"/>
                  <a:pt x="1874862" y="1376548"/>
                  <a:pt x="1861932" y="1376548"/>
                </a:cubicBezTo>
                <a:cubicBezTo>
                  <a:pt x="1849002" y="1376548"/>
                  <a:pt x="1838521" y="1366533"/>
                  <a:pt x="1838521" y="1354178"/>
                </a:cubicBezTo>
                <a:cubicBezTo>
                  <a:pt x="1838521" y="1341823"/>
                  <a:pt x="1849002" y="1331808"/>
                  <a:pt x="1861932" y="1331808"/>
                </a:cubicBezTo>
                <a:close/>
                <a:moveTo>
                  <a:pt x="458330" y="1324525"/>
                </a:moveTo>
                <a:cubicBezTo>
                  <a:pt x="467812" y="1324525"/>
                  <a:pt x="475498" y="1332211"/>
                  <a:pt x="475498" y="1341693"/>
                </a:cubicBezTo>
                <a:cubicBezTo>
                  <a:pt x="475498" y="1351175"/>
                  <a:pt x="467812" y="1358861"/>
                  <a:pt x="458330" y="1358861"/>
                </a:cubicBezTo>
                <a:cubicBezTo>
                  <a:pt x="448848" y="1358861"/>
                  <a:pt x="441162" y="1351175"/>
                  <a:pt x="441162" y="1341693"/>
                </a:cubicBezTo>
                <a:cubicBezTo>
                  <a:pt x="441162" y="1332211"/>
                  <a:pt x="448848" y="1324525"/>
                  <a:pt x="458330" y="1324525"/>
                </a:cubicBezTo>
                <a:close/>
                <a:moveTo>
                  <a:pt x="79596" y="1324525"/>
                </a:moveTo>
                <a:cubicBezTo>
                  <a:pt x="81032" y="1324525"/>
                  <a:pt x="82197" y="1325457"/>
                  <a:pt x="82197" y="1326606"/>
                </a:cubicBezTo>
                <a:cubicBezTo>
                  <a:pt x="82197" y="1327755"/>
                  <a:pt x="81032" y="1328687"/>
                  <a:pt x="79596" y="1328687"/>
                </a:cubicBezTo>
                <a:cubicBezTo>
                  <a:pt x="78160" y="1328687"/>
                  <a:pt x="76995" y="1327755"/>
                  <a:pt x="76995" y="1326606"/>
                </a:cubicBezTo>
                <a:cubicBezTo>
                  <a:pt x="76995" y="1325457"/>
                  <a:pt x="78160" y="1324525"/>
                  <a:pt x="79596" y="1324525"/>
                </a:cubicBezTo>
                <a:close/>
                <a:moveTo>
                  <a:pt x="2242225" y="1321404"/>
                </a:moveTo>
                <a:cubicBezTo>
                  <a:pt x="2249121" y="1321404"/>
                  <a:pt x="2254711" y="1327693"/>
                  <a:pt x="2254711" y="1335451"/>
                </a:cubicBezTo>
                <a:cubicBezTo>
                  <a:pt x="2254711" y="1343209"/>
                  <a:pt x="2249121" y="1349498"/>
                  <a:pt x="2242225" y="1349498"/>
                </a:cubicBezTo>
                <a:cubicBezTo>
                  <a:pt x="2235329" y="1349498"/>
                  <a:pt x="2229739" y="1343209"/>
                  <a:pt x="2229739" y="1335451"/>
                </a:cubicBezTo>
                <a:cubicBezTo>
                  <a:pt x="2229739" y="1327693"/>
                  <a:pt x="2235329" y="1321404"/>
                  <a:pt x="2242225" y="1321404"/>
                </a:cubicBezTo>
                <a:close/>
                <a:moveTo>
                  <a:pt x="1939967" y="1314120"/>
                </a:moveTo>
                <a:cubicBezTo>
                  <a:pt x="1952322" y="1314120"/>
                  <a:pt x="1962337" y="1324135"/>
                  <a:pt x="1962337" y="1336490"/>
                </a:cubicBezTo>
                <a:cubicBezTo>
                  <a:pt x="1962337" y="1348845"/>
                  <a:pt x="1952322" y="1358860"/>
                  <a:pt x="1939967" y="1358860"/>
                </a:cubicBezTo>
                <a:cubicBezTo>
                  <a:pt x="1927612" y="1358860"/>
                  <a:pt x="1917597" y="1348845"/>
                  <a:pt x="1917597" y="1336490"/>
                </a:cubicBezTo>
                <a:cubicBezTo>
                  <a:pt x="1917597" y="1324135"/>
                  <a:pt x="1927612" y="1314120"/>
                  <a:pt x="1939967" y="1314120"/>
                </a:cubicBezTo>
                <a:close/>
                <a:moveTo>
                  <a:pt x="2317139" y="1312039"/>
                </a:moveTo>
                <a:cubicBezTo>
                  <a:pt x="2320587" y="1312039"/>
                  <a:pt x="2323382" y="1314834"/>
                  <a:pt x="2323382" y="1318282"/>
                </a:cubicBezTo>
                <a:cubicBezTo>
                  <a:pt x="2323382" y="1321730"/>
                  <a:pt x="2320587" y="1324525"/>
                  <a:pt x="2317139" y="1324525"/>
                </a:cubicBezTo>
                <a:cubicBezTo>
                  <a:pt x="2313691" y="1324525"/>
                  <a:pt x="2310896" y="1321730"/>
                  <a:pt x="2310896" y="1318282"/>
                </a:cubicBezTo>
                <a:cubicBezTo>
                  <a:pt x="2310896" y="1314834"/>
                  <a:pt x="2313691" y="1312039"/>
                  <a:pt x="2317139" y="1312039"/>
                </a:cubicBezTo>
                <a:close/>
                <a:moveTo>
                  <a:pt x="1716264" y="1312039"/>
                </a:moveTo>
                <a:cubicBezTo>
                  <a:pt x="1721148" y="1312039"/>
                  <a:pt x="1725108" y="1315766"/>
                  <a:pt x="1725108" y="1320363"/>
                </a:cubicBezTo>
                <a:cubicBezTo>
                  <a:pt x="1725108" y="1324960"/>
                  <a:pt x="1721148" y="1328687"/>
                  <a:pt x="1716264" y="1328687"/>
                </a:cubicBezTo>
                <a:cubicBezTo>
                  <a:pt x="1711380" y="1328687"/>
                  <a:pt x="1707420" y="1324960"/>
                  <a:pt x="1707420" y="1320363"/>
                </a:cubicBezTo>
                <a:cubicBezTo>
                  <a:pt x="1707420" y="1315766"/>
                  <a:pt x="1711380" y="1312039"/>
                  <a:pt x="1716264" y="1312039"/>
                </a:cubicBezTo>
                <a:close/>
                <a:moveTo>
                  <a:pt x="680991" y="1308918"/>
                </a:moveTo>
                <a:cubicBezTo>
                  <a:pt x="689323" y="1308918"/>
                  <a:pt x="696078" y="1315673"/>
                  <a:pt x="696078" y="1324005"/>
                </a:cubicBezTo>
                <a:cubicBezTo>
                  <a:pt x="696078" y="1332337"/>
                  <a:pt x="689323" y="1339092"/>
                  <a:pt x="680991" y="1339092"/>
                </a:cubicBezTo>
                <a:cubicBezTo>
                  <a:pt x="672659" y="1339092"/>
                  <a:pt x="665904" y="1332337"/>
                  <a:pt x="665904" y="1324005"/>
                </a:cubicBezTo>
                <a:cubicBezTo>
                  <a:pt x="665904" y="1315673"/>
                  <a:pt x="672659" y="1308918"/>
                  <a:pt x="680991" y="1308918"/>
                </a:cubicBezTo>
                <a:close/>
                <a:moveTo>
                  <a:pt x="380294" y="1308918"/>
                </a:moveTo>
                <a:cubicBezTo>
                  <a:pt x="389201" y="1308918"/>
                  <a:pt x="396422" y="1316139"/>
                  <a:pt x="396422" y="1325046"/>
                </a:cubicBezTo>
                <a:cubicBezTo>
                  <a:pt x="396422" y="1333953"/>
                  <a:pt x="389201" y="1341174"/>
                  <a:pt x="380294" y="1341174"/>
                </a:cubicBezTo>
                <a:cubicBezTo>
                  <a:pt x="371387" y="1341174"/>
                  <a:pt x="364166" y="1333953"/>
                  <a:pt x="364166" y="1325046"/>
                </a:cubicBezTo>
                <a:cubicBezTo>
                  <a:pt x="364166" y="1316139"/>
                  <a:pt x="371387" y="1308918"/>
                  <a:pt x="380294" y="1308918"/>
                </a:cubicBezTo>
                <a:close/>
                <a:moveTo>
                  <a:pt x="906774" y="1306837"/>
                </a:moveTo>
                <a:cubicBezTo>
                  <a:pt x="907061" y="1306837"/>
                  <a:pt x="907294" y="1307070"/>
                  <a:pt x="907294" y="1307357"/>
                </a:cubicBezTo>
                <a:cubicBezTo>
                  <a:pt x="907294" y="1307644"/>
                  <a:pt x="907061" y="1307877"/>
                  <a:pt x="906774" y="1307877"/>
                </a:cubicBezTo>
                <a:cubicBezTo>
                  <a:pt x="906487" y="1307877"/>
                  <a:pt x="906254" y="1307644"/>
                  <a:pt x="906254" y="1307357"/>
                </a:cubicBezTo>
                <a:cubicBezTo>
                  <a:pt x="906254" y="1307070"/>
                  <a:pt x="906487" y="1306837"/>
                  <a:pt x="906774" y="1306837"/>
                </a:cubicBezTo>
                <a:close/>
                <a:moveTo>
                  <a:pt x="2394135" y="1299554"/>
                </a:moveTo>
                <a:cubicBezTo>
                  <a:pt x="2394710" y="1299554"/>
                  <a:pt x="2395176" y="1300719"/>
                  <a:pt x="2395176" y="1302156"/>
                </a:cubicBezTo>
                <a:cubicBezTo>
                  <a:pt x="2395176" y="1303593"/>
                  <a:pt x="2394710" y="1304758"/>
                  <a:pt x="2394135" y="1304758"/>
                </a:cubicBezTo>
                <a:cubicBezTo>
                  <a:pt x="2393560" y="1304758"/>
                  <a:pt x="2393094" y="1303593"/>
                  <a:pt x="2393094" y="1302156"/>
                </a:cubicBezTo>
                <a:cubicBezTo>
                  <a:pt x="2393094" y="1300719"/>
                  <a:pt x="2393560" y="1299554"/>
                  <a:pt x="2394135" y="1299554"/>
                </a:cubicBezTo>
                <a:close/>
                <a:moveTo>
                  <a:pt x="2018004" y="1299554"/>
                </a:moveTo>
                <a:cubicBezTo>
                  <a:pt x="2029784" y="1299554"/>
                  <a:pt x="2039334" y="1308405"/>
                  <a:pt x="2039334" y="1319323"/>
                </a:cubicBezTo>
                <a:cubicBezTo>
                  <a:pt x="2039334" y="1330241"/>
                  <a:pt x="2029784" y="1339092"/>
                  <a:pt x="2018004" y="1339092"/>
                </a:cubicBezTo>
                <a:cubicBezTo>
                  <a:pt x="2006224" y="1339092"/>
                  <a:pt x="1996674" y="1330241"/>
                  <a:pt x="1996674" y="1319323"/>
                </a:cubicBezTo>
                <a:cubicBezTo>
                  <a:pt x="1996674" y="1308405"/>
                  <a:pt x="2006224" y="1299554"/>
                  <a:pt x="2018004" y="1299554"/>
                </a:cubicBezTo>
                <a:close/>
                <a:moveTo>
                  <a:pt x="303299" y="1299554"/>
                </a:moveTo>
                <a:cubicBezTo>
                  <a:pt x="309333" y="1299554"/>
                  <a:pt x="314224" y="1304445"/>
                  <a:pt x="314224" y="1310479"/>
                </a:cubicBezTo>
                <a:cubicBezTo>
                  <a:pt x="314224" y="1316513"/>
                  <a:pt x="309333" y="1321404"/>
                  <a:pt x="303299" y="1321404"/>
                </a:cubicBezTo>
                <a:cubicBezTo>
                  <a:pt x="297265" y="1321404"/>
                  <a:pt x="292374" y="1316513"/>
                  <a:pt x="292374" y="1310479"/>
                </a:cubicBezTo>
                <a:cubicBezTo>
                  <a:pt x="292374" y="1304445"/>
                  <a:pt x="297265" y="1299554"/>
                  <a:pt x="303299" y="1299554"/>
                </a:cubicBezTo>
                <a:close/>
                <a:moveTo>
                  <a:pt x="828219" y="1289149"/>
                </a:moveTo>
                <a:cubicBezTo>
                  <a:pt x="828794" y="1289149"/>
                  <a:pt x="829260" y="1289848"/>
                  <a:pt x="829260" y="1290710"/>
                </a:cubicBezTo>
                <a:cubicBezTo>
                  <a:pt x="829260" y="1291572"/>
                  <a:pt x="828794" y="1292271"/>
                  <a:pt x="828219" y="1292271"/>
                </a:cubicBezTo>
                <a:cubicBezTo>
                  <a:pt x="827644" y="1292271"/>
                  <a:pt x="827178" y="1291572"/>
                  <a:pt x="827178" y="1290710"/>
                </a:cubicBezTo>
                <a:cubicBezTo>
                  <a:pt x="827178" y="1289848"/>
                  <a:pt x="827644" y="1289149"/>
                  <a:pt x="828219" y="1289149"/>
                </a:cubicBezTo>
                <a:close/>
                <a:moveTo>
                  <a:pt x="604516" y="1289149"/>
                </a:moveTo>
                <a:cubicBezTo>
                  <a:pt x="615434" y="1289149"/>
                  <a:pt x="624285" y="1297534"/>
                  <a:pt x="624285" y="1307878"/>
                </a:cubicBezTo>
                <a:cubicBezTo>
                  <a:pt x="624285" y="1318222"/>
                  <a:pt x="615434" y="1326607"/>
                  <a:pt x="604516" y="1326607"/>
                </a:cubicBezTo>
                <a:cubicBezTo>
                  <a:pt x="593598" y="1326607"/>
                  <a:pt x="584747" y="1318222"/>
                  <a:pt x="584747" y="1307878"/>
                </a:cubicBezTo>
                <a:cubicBezTo>
                  <a:pt x="584747" y="1297534"/>
                  <a:pt x="593598" y="1289149"/>
                  <a:pt x="604516" y="1289149"/>
                </a:cubicBezTo>
                <a:close/>
                <a:moveTo>
                  <a:pt x="1794300" y="1287068"/>
                </a:moveTo>
                <a:cubicBezTo>
                  <a:pt x="1803782" y="1287068"/>
                  <a:pt x="1811468" y="1294754"/>
                  <a:pt x="1811468" y="1304236"/>
                </a:cubicBezTo>
                <a:cubicBezTo>
                  <a:pt x="1811468" y="1313718"/>
                  <a:pt x="1803782" y="1321404"/>
                  <a:pt x="1794300" y="1321404"/>
                </a:cubicBezTo>
                <a:cubicBezTo>
                  <a:pt x="1784818" y="1321404"/>
                  <a:pt x="1777132" y="1313718"/>
                  <a:pt x="1777132" y="1304236"/>
                </a:cubicBezTo>
                <a:cubicBezTo>
                  <a:pt x="1777132" y="1294754"/>
                  <a:pt x="1784818" y="1287068"/>
                  <a:pt x="1794300" y="1287068"/>
                </a:cubicBezTo>
                <a:close/>
                <a:moveTo>
                  <a:pt x="1569557" y="1287068"/>
                </a:moveTo>
                <a:cubicBezTo>
                  <a:pt x="1569844" y="1287068"/>
                  <a:pt x="1570077" y="1287301"/>
                  <a:pt x="1570077" y="1287588"/>
                </a:cubicBezTo>
                <a:cubicBezTo>
                  <a:pt x="1570077" y="1287875"/>
                  <a:pt x="1569844" y="1288108"/>
                  <a:pt x="1569557" y="1288108"/>
                </a:cubicBezTo>
                <a:cubicBezTo>
                  <a:pt x="1569270" y="1288108"/>
                  <a:pt x="1569037" y="1287875"/>
                  <a:pt x="1569037" y="1287588"/>
                </a:cubicBezTo>
                <a:cubicBezTo>
                  <a:pt x="1569037" y="1287301"/>
                  <a:pt x="1569270" y="1287068"/>
                  <a:pt x="1569557" y="1287068"/>
                </a:cubicBezTo>
                <a:close/>
                <a:moveTo>
                  <a:pt x="2094479" y="1284988"/>
                </a:moveTo>
                <a:cubicBezTo>
                  <a:pt x="2104823" y="1284988"/>
                  <a:pt x="2113208" y="1293140"/>
                  <a:pt x="2113208" y="1303197"/>
                </a:cubicBezTo>
                <a:cubicBezTo>
                  <a:pt x="2113208" y="1313254"/>
                  <a:pt x="2104823" y="1321406"/>
                  <a:pt x="2094479" y="1321406"/>
                </a:cubicBezTo>
                <a:cubicBezTo>
                  <a:pt x="2084135" y="1321406"/>
                  <a:pt x="2075750" y="1313254"/>
                  <a:pt x="2075750" y="1303197"/>
                </a:cubicBezTo>
                <a:cubicBezTo>
                  <a:pt x="2075750" y="1293140"/>
                  <a:pt x="2084135" y="1284988"/>
                  <a:pt x="2094479" y="1284988"/>
                </a:cubicBezTo>
                <a:close/>
                <a:moveTo>
                  <a:pt x="226824" y="1284988"/>
                </a:moveTo>
                <a:cubicBezTo>
                  <a:pt x="231421" y="1284988"/>
                  <a:pt x="235148" y="1288715"/>
                  <a:pt x="235148" y="1293312"/>
                </a:cubicBezTo>
                <a:cubicBezTo>
                  <a:pt x="235148" y="1297909"/>
                  <a:pt x="231421" y="1301636"/>
                  <a:pt x="226824" y="1301636"/>
                </a:cubicBezTo>
                <a:cubicBezTo>
                  <a:pt x="222227" y="1301636"/>
                  <a:pt x="218500" y="1297909"/>
                  <a:pt x="218500" y="1293312"/>
                </a:cubicBezTo>
                <a:cubicBezTo>
                  <a:pt x="218500" y="1288715"/>
                  <a:pt x="222227" y="1284988"/>
                  <a:pt x="226824" y="1284988"/>
                </a:cubicBezTo>
                <a:close/>
                <a:moveTo>
                  <a:pt x="1645512" y="1269380"/>
                </a:moveTo>
                <a:cubicBezTo>
                  <a:pt x="1646948" y="1269380"/>
                  <a:pt x="1648113" y="1270079"/>
                  <a:pt x="1648113" y="1270941"/>
                </a:cubicBezTo>
                <a:cubicBezTo>
                  <a:pt x="1648113" y="1271803"/>
                  <a:pt x="1646948" y="1272502"/>
                  <a:pt x="1645512" y="1272502"/>
                </a:cubicBezTo>
                <a:cubicBezTo>
                  <a:pt x="1644076" y="1272502"/>
                  <a:pt x="1642911" y="1271803"/>
                  <a:pt x="1642911" y="1270941"/>
                </a:cubicBezTo>
                <a:cubicBezTo>
                  <a:pt x="1642911" y="1270079"/>
                  <a:pt x="1644076" y="1269380"/>
                  <a:pt x="1645512" y="1269380"/>
                </a:cubicBezTo>
                <a:close/>
                <a:moveTo>
                  <a:pt x="526481" y="1269380"/>
                </a:moveTo>
                <a:cubicBezTo>
                  <a:pt x="537974" y="1269380"/>
                  <a:pt x="547291" y="1279395"/>
                  <a:pt x="547291" y="1291750"/>
                </a:cubicBezTo>
                <a:cubicBezTo>
                  <a:pt x="547291" y="1304105"/>
                  <a:pt x="537974" y="1314120"/>
                  <a:pt x="526481" y="1314120"/>
                </a:cubicBezTo>
                <a:cubicBezTo>
                  <a:pt x="514988" y="1314120"/>
                  <a:pt x="505671" y="1304105"/>
                  <a:pt x="505671" y="1291750"/>
                </a:cubicBezTo>
                <a:cubicBezTo>
                  <a:pt x="505671" y="1279395"/>
                  <a:pt x="514988" y="1269380"/>
                  <a:pt x="526481" y="1269380"/>
                </a:cubicBezTo>
                <a:close/>
                <a:moveTo>
                  <a:pt x="151389" y="1269380"/>
                </a:moveTo>
                <a:cubicBezTo>
                  <a:pt x="153974" y="1269380"/>
                  <a:pt x="156071" y="1272175"/>
                  <a:pt x="156071" y="1275623"/>
                </a:cubicBezTo>
                <a:cubicBezTo>
                  <a:pt x="156071" y="1279070"/>
                  <a:pt x="153974" y="1281866"/>
                  <a:pt x="151389" y="1281866"/>
                </a:cubicBezTo>
                <a:cubicBezTo>
                  <a:pt x="148804" y="1281866"/>
                  <a:pt x="146707" y="1279070"/>
                  <a:pt x="146707" y="1275623"/>
                </a:cubicBezTo>
                <a:cubicBezTo>
                  <a:pt x="146707" y="1272175"/>
                  <a:pt x="148804" y="1269380"/>
                  <a:pt x="151389" y="1269380"/>
                </a:cubicBezTo>
                <a:close/>
                <a:moveTo>
                  <a:pt x="2169913" y="1267299"/>
                </a:moveTo>
                <a:cubicBezTo>
                  <a:pt x="2179395" y="1267299"/>
                  <a:pt x="2187081" y="1275684"/>
                  <a:pt x="2187081" y="1286028"/>
                </a:cubicBezTo>
                <a:cubicBezTo>
                  <a:pt x="2187081" y="1296372"/>
                  <a:pt x="2179395" y="1304757"/>
                  <a:pt x="2169913" y="1304757"/>
                </a:cubicBezTo>
                <a:cubicBezTo>
                  <a:pt x="2160431" y="1304757"/>
                  <a:pt x="2152745" y="1296372"/>
                  <a:pt x="2152745" y="1286028"/>
                </a:cubicBezTo>
                <a:cubicBezTo>
                  <a:pt x="2152745" y="1275684"/>
                  <a:pt x="2160431" y="1267299"/>
                  <a:pt x="2169913" y="1267299"/>
                </a:cubicBezTo>
                <a:close/>
                <a:moveTo>
                  <a:pt x="750184" y="1267299"/>
                </a:moveTo>
                <a:cubicBezTo>
                  <a:pt x="754207" y="1267299"/>
                  <a:pt x="757468" y="1270560"/>
                  <a:pt x="757468" y="1274583"/>
                </a:cubicBezTo>
                <a:cubicBezTo>
                  <a:pt x="757468" y="1278606"/>
                  <a:pt x="754207" y="1281867"/>
                  <a:pt x="750184" y="1281867"/>
                </a:cubicBezTo>
                <a:cubicBezTo>
                  <a:pt x="746161" y="1281867"/>
                  <a:pt x="742900" y="1278606"/>
                  <a:pt x="742900" y="1274583"/>
                </a:cubicBezTo>
                <a:cubicBezTo>
                  <a:pt x="742900" y="1270560"/>
                  <a:pt x="746161" y="1267299"/>
                  <a:pt x="750184" y="1267299"/>
                </a:cubicBezTo>
                <a:close/>
                <a:moveTo>
                  <a:pt x="1870776" y="1265218"/>
                </a:moveTo>
                <a:cubicBezTo>
                  <a:pt x="1882843" y="1265218"/>
                  <a:pt x="1892626" y="1275001"/>
                  <a:pt x="1892626" y="1287068"/>
                </a:cubicBezTo>
                <a:cubicBezTo>
                  <a:pt x="1892626" y="1299135"/>
                  <a:pt x="1882843" y="1308918"/>
                  <a:pt x="1870776" y="1308918"/>
                </a:cubicBezTo>
                <a:cubicBezTo>
                  <a:pt x="1858709" y="1308918"/>
                  <a:pt x="1848926" y="1299135"/>
                  <a:pt x="1848926" y="1287068"/>
                </a:cubicBezTo>
                <a:cubicBezTo>
                  <a:pt x="1848926" y="1275001"/>
                  <a:pt x="1858709" y="1265218"/>
                  <a:pt x="1870776" y="1265218"/>
                </a:cubicBezTo>
                <a:close/>
                <a:moveTo>
                  <a:pt x="75955" y="1257935"/>
                </a:moveTo>
                <a:cubicBezTo>
                  <a:pt x="78253" y="1257935"/>
                  <a:pt x="80117" y="1259566"/>
                  <a:pt x="80117" y="1261577"/>
                </a:cubicBezTo>
                <a:cubicBezTo>
                  <a:pt x="80117" y="1263589"/>
                  <a:pt x="78253" y="1265219"/>
                  <a:pt x="75955" y="1265219"/>
                </a:cubicBezTo>
                <a:cubicBezTo>
                  <a:pt x="73657" y="1265219"/>
                  <a:pt x="71793" y="1263589"/>
                  <a:pt x="71793" y="1261577"/>
                </a:cubicBezTo>
                <a:cubicBezTo>
                  <a:pt x="71793" y="1259566"/>
                  <a:pt x="73657" y="1257935"/>
                  <a:pt x="75955" y="1257935"/>
                </a:cubicBezTo>
                <a:close/>
                <a:moveTo>
                  <a:pt x="2245346" y="1254813"/>
                </a:moveTo>
                <a:cubicBezTo>
                  <a:pt x="2252816" y="1254813"/>
                  <a:pt x="2258872" y="1260869"/>
                  <a:pt x="2258872" y="1268339"/>
                </a:cubicBezTo>
                <a:cubicBezTo>
                  <a:pt x="2258872" y="1275809"/>
                  <a:pt x="2252816" y="1281865"/>
                  <a:pt x="2245346" y="1281865"/>
                </a:cubicBezTo>
                <a:cubicBezTo>
                  <a:pt x="2237876" y="1281865"/>
                  <a:pt x="2231820" y="1275809"/>
                  <a:pt x="2231820" y="1268339"/>
                </a:cubicBezTo>
                <a:cubicBezTo>
                  <a:pt x="2231820" y="1260869"/>
                  <a:pt x="2237876" y="1254813"/>
                  <a:pt x="2245346" y="1254813"/>
                </a:cubicBezTo>
                <a:close/>
                <a:moveTo>
                  <a:pt x="450526" y="1254813"/>
                </a:moveTo>
                <a:cubicBezTo>
                  <a:pt x="461444" y="1254813"/>
                  <a:pt x="470295" y="1263664"/>
                  <a:pt x="470295" y="1274582"/>
                </a:cubicBezTo>
                <a:cubicBezTo>
                  <a:pt x="470295" y="1285500"/>
                  <a:pt x="461444" y="1294351"/>
                  <a:pt x="450526" y="1294351"/>
                </a:cubicBezTo>
                <a:cubicBezTo>
                  <a:pt x="439608" y="1294351"/>
                  <a:pt x="430757" y="1285500"/>
                  <a:pt x="430757" y="1274582"/>
                </a:cubicBezTo>
                <a:cubicBezTo>
                  <a:pt x="430757" y="1263664"/>
                  <a:pt x="439608" y="1254813"/>
                  <a:pt x="450526" y="1254813"/>
                </a:cubicBezTo>
                <a:close/>
                <a:moveTo>
                  <a:pt x="1946211" y="1247530"/>
                </a:moveTo>
                <a:cubicBezTo>
                  <a:pt x="1959141" y="1247530"/>
                  <a:pt x="1969622" y="1257545"/>
                  <a:pt x="1969622" y="1269900"/>
                </a:cubicBezTo>
                <a:cubicBezTo>
                  <a:pt x="1969622" y="1282255"/>
                  <a:pt x="1959141" y="1292270"/>
                  <a:pt x="1946211" y="1292270"/>
                </a:cubicBezTo>
                <a:cubicBezTo>
                  <a:pt x="1933281" y="1292270"/>
                  <a:pt x="1922800" y="1282255"/>
                  <a:pt x="1922800" y="1269900"/>
                </a:cubicBezTo>
                <a:cubicBezTo>
                  <a:pt x="1922800" y="1257545"/>
                  <a:pt x="1933281" y="1247530"/>
                  <a:pt x="1946211" y="1247530"/>
                </a:cubicBezTo>
                <a:close/>
                <a:moveTo>
                  <a:pt x="1721988" y="1247530"/>
                </a:moveTo>
                <a:cubicBezTo>
                  <a:pt x="1726011" y="1247530"/>
                  <a:pt x="1729272" y="1250791"/>
                  <a:pt x="1729272" y="1254814"/>
                </a:cubicBezTo>
                <a:cubicBezTo>
                  <a:pt x="1729272" y="1258837"/>
                  <a:pt x="1726011" y="1262098"/>
                  <a:pt x="1721988" y="1262098"/>
                </a:cubicBezTo>
                <a:cubicBezTo>
                  <a:pt x="1717965" y="1262098"/>
                  <a:pt x="1714704" y="1258837"/>
                  <a:pt x="1714704" y="1254814"/>
                </a:cubicBezTo>
                <a:cubicBezTo>
                  <a:pt x="1714704" y="1250791"/>
                  <a:pt x="1717965" y="1247530"/>
                  <a:pt x="1721988" y="1247530"/>
                </a:cubicBezTo>
                <a:close/>
                <a:moveTo>
                  <a:pt x="2320781" y="1245449"/>
                </a:moveTo>
                <a:cubicBezTo>
                  <a:pt x="2323366" y="1245449"/>
                  <a:pt x="2325463" y="1248244"/>
                  <a:pt x="2325463" y="1251692"/>
                </a:cubicBezTo>
                <a:cubicBezTo>
                  <a:pt x="2325463" y="1255139"/>
                  <a:pt x="2323366" y="1257935"/>
                  <a:pt x="2320781" y="1257935"/>
                </a:cubicBezTo>
                <a:cubicBezTo>
                  <a:pt x="2318196" y="1257935"/>
                  <a:pt x="2316099" y="1255139"/>
                  <a:pt x="2316099" y="1251692"/>
                </a:cubicBezTo>
                <a:cubicBezTo>
                  <a:pt x="2316099" y="1248244"/>
                  <a:pt x="2318196" y="1245449"/>
                  <a:pt x="2320781" y="1245449"/>
                </a:cubicBezTo>
                <a:close/>
                <a:moveTo>
                  <a:pt x="674228" y="1245449"/>
                </a:moveTo>
                <a:cubicBezTo>
                  <a:pt x="681698" y="1245449"/>
                  <a:pt x="687754" y="1251505"/>
                  <a:pt x="687754" y="1258975"/>
                </a:cubicBezTo>
                <a:cubicBezTo>
                  <a:pt x="687754" y="1266445"/>
                  <a:pt x="681698" y="1272501"/>
                  <a:pt x="674228" y="1272501"/>
                </a:cubicBezTo>
                <a:cubicBezTo>
                  <a:pt x="666758" y="1272501"/>
                  <a:pt x="660702" y="1266445"/>
                  <a:pt x="660702" y="1258975"/>
                </a:cubicBezTo>
                <a:cubicBezTo>
                  <a:pt x="660702" y="1251505"/>
                  <a:pt x="666758" y="1245449"/>
                  <a:pt x="674228" y="1245449"/>
                </a:cubicBezTo>
                <a:close/>
                <a:moveTo>
                  <a:pt x="375092" y="1242327"/>
                </a:moveTo>
                <a:cubicBezTo>
                  <a:pt x="383999" y="1242327"/>
                  <a:pt x="391220" y="1249548"/>
                  <a:pt x="391220" y="1258455"/>
                </a:cubicBezTo>
                <a:cubicBezTo>
                  <a:pt x="391220" y="1267362"/>
                  <a:pt x="383999" y="1274583"/>
                  <a:pt x="375092" y="1274583"/>
                </a:cubicBezTo>
                <a:cubicBezTo>
                  <a:pt x="366185" y="1274583"/>
                  <a:pt x="358964" y="1267362"/>
                  <a:pt x="358964" y="1258455"/>
                </a:cubicBezTo>
                <a:cubicBezTo>
                  <a:pt x="358964" y="1249548"/>
                  <a:pt x="366185" y="1242327"/>
                  <a:pt x="375092" y="1242327"/>
                </a:cubicBezTo>
                <a:close/>
                <a:moveTo>
                  <a:pt x="1561" y="1242327"/>
                </a:moveTo>
                <a:cubicBezTo>
                  <a:pt x="2423" y="1242327"/>
                  <a:pt x="3122" y="1243026"/>
                  <a:pt x="3122" y="1243888"/>
                </a:cubicBezTo>
                <a:cubicBezTo>
                  <a:pt x="3122" y="1244750"/>
                  <a:pt x="2423" y="1245449"/>
                  <a:pt x="1561" y="1245449"/>
                </a:cubicBezTo>
                <a:cubicBezTo>
                  <a:pt x="699" y="1245449"/>
                  <a:pt x="0" y="1244750"/>
                  <a:pt x="0" y="1243888"/>
                </a:cubicBezTo>
                <a:cubicBezTo>
                  <a:pt x="0" y="1243026"/>
                  <a:pt x="699" y="1242327"/>
                  <a:pt x="1561" y="1242327"/>
                </a:cubicBezTo>
                <a:close/>
                <a:moveTo>
                  <a:pt x="2396216" y="1232963"/>
                </a:moveTo>
                <a:cubicBezTo>
                  <a:pt x="2396791" y="1232963"/>
                  <a:pt x="2397257" y="1233429"/>
                  <a:pt x="2397257" y="1234004"/>
                </a:cubicBezTo>
                <a:cubicBezTo>
                  <a:pt x="2397257" y="1234579"/>
                  <a:pt x="2396791" y="1235045"/>
                  <a:pt x="2396216" y="1235045"/>
                </a:cubicBezTo>
                <a:cubicBezTo>
                  <a:pt x="2395641" y="1235045"/>
                  <a:pt x="2395175" y="1234579"/>
                  <a:pt x="2395175" y="1234004"/>
                </a:cubicBezTo>
                <a:cubicBezTo>
                  <a:pt x="2395175" y="1233429"/>
                  <a:pt x="2395641" y="1232963"/>
                  <a:pt x="2396216" y="1232963"/>
                </a:cubicBezTo>
                <a:close/>
                <a:moveTo>
                  <a:pt x="2021645" y="1232963"/>
                </a:moveTo>
                <a:cubicBezTo>
                  <a:pt x="2032563" y="1232963"/>
                  <a:pt x="2041414" y="1242280"/>
                  <a:pt x="2041414" y="1253773"/>
                </a:cubicBezTo>
                <a:cubicBezTo>
                  <a:pt x="2041414" y="1265266"/>
                  <a:pt x="2032563" y="1274583"/>
                  <a:pt x="2021645" y="1274583"/>
                </a:cubicBezTo>
                <a:cubicBezTo>
                  <a:pt x="2010727" y="1274583"/>
                  <a:pt x="2001876" y="1265266"/>
                  <a:pt x="2001876" y="1253773"/>
                </a:cubicBezTo>
                <a:cubicBezTo>
                  <a:pt x="2001876" y="1242280"/>
                  <a:pt x="2010727" y="1232963"/>
                  <a:pt x="2021645" y="1232963"/>
                </a:cubicBezTo>
                <a:close/>
                <a:moveTo>
                  <a:pt x="299658" y="1229842"/>
                </a:moveTo>
                <a:cubicBezTo>
                  <a:pt x="306554" y="1229842"/>
                  <a:pt x="312144" y="1235432"/>
                  <a:pt x="312144" y="1242328"/>
                </a:cubicBezTo>
                <a:cubicBezTo>
                  <a:pt x="312144" y="1249224"/>
                  <a:pt x="306554" y="1254814"/>
                  <a:pt x="299658" y="1254814"/>
                </a:cubicBezTo>
                <a:cubicBezTo>
                  <a:pt x="292762" y="1254814"/>
                  <a:pt x="287172" y="1249224"/>
                  <a:pt x="287172" y="1242328"/>
                </a:cubicBezTo>
                <a:cubicBezTo>
                  <a:pt x="287172" y="1235432"/>
                  <a:pt x="292762" y="1229842"/>
                  <a:pt x="299658" y="1229842"/>
                </a:cubicBezTo>
                <a:close/>
                <a:moveTo>
                  <a:pt x="825618" y="1222558"/>
                </a:moveTo>
                <a:cubicBezTo>
                  <a:pt x="826480" y="1222558"/>
                  <a:pt x="827179" y="1223257"/>
                  <a:pt x="827179" y="1224119"/>
                </a:cubicBezTo>
                <a:cubicBezTo>
                  <a:pt x="827179" y="1224981"/>
                  <a:pt x="826480" y="1225680"/>
                  <a:pt x="825618" y="1225680"/>
                </a:cubicBezTo>
                <a:cubicBezTo>
                  <a:pt x="824756" y="1225680"/>
                  <a:pt x="824057" y="1224981"/>
                  <a:pt x="824057" y="1224119"/>
                </a:cubicBezTo>
                <a:cubicBezTo>
                  <a:pt x="824057" y="1223257"/>
                  <a:pt x="824756" y="1222558"/>
                  <a:pt x="825618" y="1222558"/>
                </a:cubicBezTo>
                <a:close/>
                <a:moveTo>
                  <a:pt x="599314" y="1222558"/>
                </a:moveTo>
                <a:cubicBezTo>
                  <a:pt x="610232" y="1222558"/>
                  <a:pt x="619083" y="1230943"/>
                  <a:pt x="619083" y="1241287"/>
                </a:cubicBezTo>
                <a:cubicBezTo>
                  <a:pt x="619083" y="1251631"/>
                  <a:pt x="610232" y="1260016"/>
                  <a:pt x="599314" y="1260016"/>
                </a:cubicBezTo>
                <a:cubicBezTo>
                  <a:pt x="588396" y="1260016"/>
                  <a:pt x="579545" y="1251631"/>
                  <a:pt x="579545" y="1241287"/>
                </a:cubicBezTo>
                <a:cubicBezTo>
                  <a:pt x="579545" y="1230943"/>
                  <a:pt x="588396" y="1222558"/>
                  <a:pt x="599314" y="1222558"/>
                </a:cubicBezTo>
                <a:close/>
                <a:moveTo>
                  <a:pt x="1797422" y="1220477"/>
                </a:moveTo>
                <a:cubicBezTo>
                  <a:pt x="1806329" y="1220477"/>
                  <a:pt x="1813550" y="1227698"/>
                  <a:pt x="1813550" y="1236605"/>
                </a:cubicBezTo>
                <a:cubicBezTo>
                  <a:pt x="1813550" y="1245512"/>
                  <a:pt x="1806329" y="1252733"/>
                  <a:pt x="1797422" y="1252733"/>
                </a:cubicBezTo>
                <a:cubicBezTo>
                  <a:pt x="1788515" y="1252733"/>
                  <a:pt x="1781294" y="1245512"/>
                  <a:pt x="1781294" y="1236605"/>
                </a:cubicBezTo>
                <a:cubicBezTo>
                  <a:pt x="1781294" y="1227698"/>
                  <a:pt x="1788515" y="1220477"/>
                  <a:pt x="1797422" y="1220477"/>
                </a:cubicBezTo>
                <a:close/>
                <a:moveTo>
                  <a:pt x="2095519" y="1215276"/>
                </a:moveTo>
                <a:cubicBezTo>
                  <a:pt x="2106437" y="1215276"/>
                  <a:pt x="2115288" y="1224127"/>
                  <a:pt x="2115288" y="1235045"/>
                </a:cubicBezTo>
                <a:cubicBezTo>
                  <a:pt x="2115288" y="1245963"/>
                  <a:pt x="2106437" y="1254814"/>
                  <a:pt x="2095519" y="1254814"/>
                </a:cubicBezTo>
                <a:cubicBezTo>
                  <a:pt x="2084601" y="1254814"/>
                  <a:pt x="2075750" y="1245963"/>
                  <a:pt x="2075750" y="1235045"/>
                </a:cubicBezTo>
                <a:cubicBezTo>
                  <a:pt x="2075750" y="1224127"/>
                  <a:pt x="2084601" y="1215276"/>
                  <a:pt x="2095519" y="1215276"/>
                </a:cubicBezTo>
                <a:close/>
                <a:moveTo>
                  <a:pt x="225264" y="1215276"/>
                </a:moveTo>
                <a:cubicBezTo>
                  <a:pt x="230723" y="1215276"/>
                  <a:pt x="235149" y="1219702"/>
                  <a:pt x="235149" y="1225161"/>
                </a:cubicBezTo>
                <a:cubicBezTo>
                  <a:pt x="235149" y="1230620"/>
                  <a:pt x="230723" y="1235046"/>
                  <a:pt x="225264" y="1235046"/>
                </a:cubicBezTo>
                <a:cubicBezTo>
                  <a:pt x="219805" y="1235046"/>
                  <a:pt x="215379" y="1230620"/>
                  <a:pt x="215379" y="1225161"/>
                </a:cubicBezTo>
                <a:cubicBezTo>
                  <a:pt x="215379" y="1219702"/>
                  <a:pt x="219805" y="1215276"/>
                  <a:pt x="225264" y="1215276"/>
                </a:cubicBezTo>
                <a:close/>
                <a:moveTo>
                  <a:pt x="149829" y="1202790"/>
                </a:moveTo>
                <a:cubicBezTo>
                  <a:pt x="153277" y="1202790"/>
                  <a:pt x="156072" y="1205585"/>
                  <a:pt x="156072" y="1209033"/>
                </a:cubicBezTo>
                <a:cubicBezTo>
                  <a:pt x="156072" y="1212481"/>
                  <a:pt x="153277" y="1215276"/>
                  <a:pt x="149829" y="1215276"/>
                </a:cubicBezTo>
                <a:cubicBezTo>
                  <a:pt x="146381" y="1215276"/>
                  <a:pt x="143586" y="1212481"/>
                  <a:pt x="143586" y="1209033"/>
                </a:cubicBezTo>
                <a:cubicBezTo>
                  <a:pt x="143586" y="1205585"/>
                  <a:pt x="146381" y="1202790"/>
                  <a:pt x="149829" y="1202790"/>
                </a:cubicBezTo>
                <a:close/>
                <a:moveTo>
                  <a:pt x="1647073" y="1202789"/>
                </a:moveTo>
                <a:cubicBezTo>
                  <a:pt x="1647648" y="1202789"/>
                  <a:pt x="1648114" y="1203488"/>
                  <a:pt x="1648114" y="1204350"/>
                </a:cubicBezTo>
                <a:cubicBezTo>
                  <a:pt x="1648114" y="1205212"/>
                  <a:pt x="1647648" y="1205911"/>
                  <a:pt x="1647073" y="1205911"/>
                </a:cubicBezTo>
                <a:cubicBezTo>
                  <a:pt x="1646498" y="1205911"/>
                  <a:pt x="1646032" y="1205212"/>
                  <a:pt x="1646032" y="1204350"/>
                </a:cubicBezTo>
                <a:cubicBezTo>
                  <a:pt x="1646032" y="1203488"/>
                  <a:pt x="1646498" y="1202789"/>
                  <a:pt x="1647073" y="1202789"/>
                </a:cubicBezTo>
                <a:close/>
                <a:moveTo>
                  <a:pt x="524920" y="1202789"/>
                </a:moveTo>
                <a:cubicBezTo>
                  <a:pt x="537275" y="1202789"/>
                  <a:pt x="547290" y="1212339"/>
                  <a:pt x="547290" y="1224119"/>
                </a:cubicBezTo>
                <a:cubicBezTo>
                  <a:pt x="547290" y="1235899"/>
                  <a:pt x="537275" y="1245449"/>
                  <a:pt x="524920" y="1245449"/>
                </a:cubicBezTo>
                <a:cubicBezTo>
                  <a:pt x="512565" y="1245449"/>
                  <a:pt x="502550" y="1235899"/>
                  <a:pt x="502550" y="1224119"/>
                </a:cubicBezTo>
                <a:cubicBezTo>
                  <a:pt x="502550" y="1212339"/>
                  <a:pt x="512565" y="1202789"/>
                  <a:pt x="524920" y="1202789"/>
                </a:cubicBezTo>
                <a:close/>
                <a:moveTo>
                  <a:pt x="2171474" y="1200709"/>
                </a:moveTo>
                <a:cubicBezTo>
                  <a:pt x="2181818" y="1200709"/>
                  <a:pt x="2190203" y="1208861"/>
                  <a:pt x="2190203" y="1218918"/>
                </a:cubicBezTo>
                <a:cubicBezTo>
                  <a:pt x="2190203" y="1228975"/>
                  <a:pt x="2181818" y="1237127"/>
                  <a:pt x="2171474" y="1237127"/>
                </a:cubicBezTo>
                <a:cubicBezTo>
                  <a:pt x="2161130" y="1237127"/>
                  <a:pt x="2152745" y="1228975"/>
                  <a:pt x="2152745" y="1218918"/>
                </a:cubicBezTo>
                <a:cubicBezTo>
                  <a:pt x="2152745" y="1208861"/>
                  <a:pt x="2161130" y="1200709"/>
                  <a:pt x="2171474" y="1200709"/>
                </a:cubicBezTo>
                <a:close/>
                <a:moveTo>
                  <a:pt x="750184" y="1200708"/>
                </a:moveTo>
                <a:cubicBezTo>
                  <a:pt x="753058" y="1200708"/>
                  <a:pt x="755387" y="1203503"/>
                  <a:pt x="755387" y="1206951"/>
                </a:cubicBezTo>
                <a:cubicBezTo>
                  <a:pt x="755387" y="1210399"/>
                  <a:pt x="753058" y="1213194"/>
                  <a:pt x="750184" y="1213194"/>
                </a:cubicBezTo>
                <a:cubicBezTo>
                  <a:pt x="747310" y="1213194"/>
                  <a:pt x="744981" y="1210399"/>
                  <a:pt x="744981" y="1206951"/>
                </a:cubicBezTo>
                <a:cubicBezTo>
                  <a:pt x="744981" y="1203503"/>
                  <a:pt x="747310" y="1200708"/>
                  <a:pt x="750184" y="1200708"/>
                </a:cubicBezTo>
                <a:close/>
                <a:moveTo>
                  <a:pt x="1872337" y="1197587"/>
                </a:moveTo>
                <a:cubicBezTo>
                  <a:pt x="1885267" y="1197587"/>
                  <a:pt x="1895748" y="1207602"/>
                  <a:pt x="1895748" y="1219957"/>
                </a:cubicBezTo>
                <a:cubicBezTo>
                  <a:pt x="1895748" y="1232312"/>
                  <a:pt x="1885267" y="1242327"/>
                  <a:pt x="1872337" y="1242327"/>
                </a:cubicBezTo>
                <a:cubicBezTo>
                  <a:pt x="1859407" y="1242327"/>
                  <a:pt x="1848926" y="1232312"/>
                  <a:pt x="1848926" y="1219957"/>
                </a:cubicBezTo>
                <a:cubicBezTo>
                  <a:pt x="1848926" y="1207602"/>
                  <a:pt x="1859407" y="1197587"/>
                  <a:pt x="1872337" y="1197587"/>
                </a:cubicBezTo>
                <a:close/>
                <a:moveTo>
                  <a:pt x="2245346" y="1188223"/>
                </a:moveTo>
                <a:cubicBezTo>
                  <a:pt x="2252816" y="1188223"/>
                  <a:pt x="2258872" y="1194279"/>
                  <a:pt x="2258872" y="1201749"/>
                </a:cubicBezTo>
                <a:cubicBezTo>
                  <a:pt x="2258872" y="1209219"/>
                  <a:pt x="2252816" y="1215275"/>
                  <a:pt x="2245346" y="1215275"/>
                </a:cubicBezTo>
                <a:cubicBezTo>
                  <a:pt x="2237876" y="1215275"/>
                  <a:pt x="2231820" y="1209219"/>
                  <a:pt x="2231820" y="1201749"/>
                </a:cubicBezTo>
                <a:cubicBezTo>
                  <a:pt x="2231820" y="1194279"/>
                  <a:pt x="2237876" y="1188223"/>
                  <a:pt x="2245346" y="1188223"/>
                </a:cubicBezTo>
                <a:close/>
                <a:moveTo>
                  <a:pt x="450526" y="1188223"/>
                </a:moveTo>
                <a:cubicBezTo>
                  <a:pt x="461444" y="1188223"/>
                  <a:pt x="470295" y="1197074"/>
                  <a:pt x="470295" y="1207992"/>
                </a:cubicBezTo>
                <a:cubicBezTo>
                  <a:pt x="470295" y="1218910"/>
                  <a:pt x="461444" y="1227761"/>
                  <a:pt x="450526" y="1227761"/>
                </a:cubicBezTo>
                <a:cubicBezTo>
                  <a:pt x="439608" y="1227761"/>
                  <a:pt x="430757" y="1218910"/>
                  <a:pt x="430757" y="1207992"/>
                </a:cubicBezTo>
                <a:cubicBezTo>
                  <a:pt x="430757" y="1197074"/>
                  <a:pt x="439608" y="1188223"/>
                  <a:pt x="450526" y="1188223"/>
                </a:cubicBezTo>
                <a:close/>
                <a:moveTo>
                  <a:pt x="75955" y="1188223"/>
                </a:moveTo>
                <a:cubicBezTo>
                  <a:pt x="78253" y="1188223"/>
                  <a:pt x="80117" y="1189854"/>
                  <a:pt x="80117" y="1191865"/>
                </a:cubicBezTo>
                <a:cubicBezTo>
                  <a:pt x="80117" y="1193877"/>
                  <a:pt x="78253" y="1195507"/>
                  <a:pt x="75955" y="1195507"/>
                </a:cubicBezTo>
                <a:cubicBezTo>
                  <a:pt x="73657" y="1195507"/>
                  <a:pt x="71793" y="1193877"/>
                  <a:pt x="71793" y="1191865"/>
                </a:cubicBezTo>
                <a:cubicBezTo>
                  <a:pt x="71793" y="1189854"/>
                  <a:pt x="73657" y="1188223"/>
                  <a:pt x="75955" y="1188223"/>
                </a:cubicBezTo>
                <a:close/>
                <a:moveTo>
                  <a:pt x="1719907" y="1180939"/>
                </a:moveTo>
                <a:cubicBezTo>
                  <a:pt x="1723930" y="1180939"/>
                  <a:pt x="1727191" y="1183734"/>
                  <a:pt x="1727191" y="1187182"/>
                </a:cubicBezTo>
                <a:cubicBezTo>
                  <a:pt x="1727191" y="1190630"/>
                  <a:pt x="1723930" y="1193425"/>
                  <a:pt x="1719907" y="1193425"/>
                </a:cubicBezTo>
                <a:cubicBezTo>
                  <a:pt x="1715884" y="1193425"/>
                  <a:pt x="1712623" y="1190630"/>
                  <a:pt x="1712623" y="1187182"/>
                </a:cubicBezTo>
                <a:cubicBezTo>
                  <a:pt x="1712623" y="1183734"/>
                  <a:pt x="1715884" y="1180939"/>
                  <a:pt x="1719907" y="1180939"/>
                </a:cubicBezTo>
                <a:close/>
                <a:moveTo>
                  <a:pt x="2319741" y="1177818"/>
                </a:moveTo>
                <a:cubicBezTo>
                  <a:pt x="2322902" y="1177818"/>
                  <a:pt x="2325464" y="1180613"/>
                  <a:pt x="2325464" y="1184061"/>
                </a:cubicBezTo>
                <a:cubicBezTo>
                  <a:pt x="2325464" y="1187509"/>
                  <a:pt x="2322902" y="1190304"/>
                  <a:pt x="2319741" y="1190304"/>
                </a:cubicBezTo>
                <a:cubicBezTo>
                  <a:pt x="2316580" y="1190304"/>
                  <a:pt x="2314018" y="1187509"/>
                  <a:pt x="2314018" y="1184061"/>
                </a:cubicBezTo>
                <a:cubicBezTo>
                  <a:pt x="2314018" y="1180613"/>
                  <a:pt x="2316580" y="1177818"/>
                  <a:pt x="2319741" y="1177818"/>
                </a:cubicBezTo>
                <a:close/>
                <a:moveTo>
                  <a:pt x="1946211" y="1177818"/>
                </a:moveTo>
                <a:cubicBezTo>
                  <a:pt x="1959141" y="1177818"/>
                  <a:pt x="1969622" y="1188998"/>
                  <a:pt x="1969622" y="1202790"/>
                </a:cubicBezTo>
                <a:cubicBezTo>
                  <a:pt x="1969622" y="1216582"/>
                  <a:pt x="1959141" y="1227762"/>
                  <a:pt x="1946211" y="1227762"/>
                </a:cubicBezTo>
                <a:cubicBezTo>
                  <a:pt x="1933281" y="1227762"/>
                  <a:pt x="1922800" y="1216582"/>
                  <a:pt x="1922800" y="1202790"/>
                </a:cubicBezTo>
                <a:cubicBezTo>
                  <a:pt x="1922800" y="1188998"/>
                  <a:pt x="1933281" y="1177818"/>
                  <a:pt x="1946211" y="1177818"/>
                </a:cubicBezTo>
                <a:close/>
                <a:moveTo>
                  <a:pt x="677350" y="1177818"/>
                </a:moveTo>
                <a:cubicBezTo>
                  <a:pt x="684820" y="1177818"/>
                  <a:pt x="690876" y="1183408"/>
                  <a:pt x="690876" y="1190304"/>
                </a:cubicBezTo>
                <a:cubicBezTo>
                  <a:pt x="690876" y="1197200"/>
                  <a:pt x="684820" y="1202790"/>
                  <a:pt x="677350" y="1202790"/>
                </a:cubicBezTo>
                <a:cubicBezTo>
                  <a:pt x="669880" y="1202790"/>
                  <a:pt x="663824" y="1197200"/>
                  <a:pt x="663824" y="1190304"/>
                </a:cubicBezTo>
                <a:cubicBezTo>
                  <a:pt x="663824" y="1183408"/>
                  <a:pt x="669880" y="1177818"/>
                  <a:pt x="677350" y="1177818"/>
                </a:cubicBezTo>
                <a:close/>
                <a:moveTo>
                  <a:pt x="376652" y="1175737"/>
                </a:moveTo>
                <a:cubicBezTo>
                  <a:pt x="386421" y="1175737"/>
                  <a:pt x="394340" y="1182958"/>
                  <a:pt x="394340" y="1191865"/>
                </a:cubicBezTo>
                <a:cubicBezTo>
                  <a:pt x="394340" y="1200772"/>
                  <a:pt x="386421" y="1207993"/>
                  <a:pt x="376652" y="1207993"/>
                </a:cubicBezTo>
                <a:cubicBezTo>
                  <a:pt x="366883" y="1207993"/>
                  <a:pt x="358964" y="1200772"/>
                  <a:pt x="358964" y="1191865"/>
                </a:cubicBezTo>
                <a:cubicBezTo>
                  <a:pt x="358964" y="1182958"/>
                  <a:pt x="366883" y="1175737"/>
                  <a:pt x="376652" y="1175737"/>
                </a:cubicBezTo>
                <a:close/>
                <a:moveTo>
                  <a:pt x="1561" y="1175737"/>
                </a:moveTo>
                <a:cubicBezTo>
                  <a:pt x="2423" y="1175737"/>
                  <a:pt x="3122" y="1176203"/>
                  <a:pt x="3122" y="1176778"/>
                </a:cubicBezTo>
                <a:cubicBezTo>
                  <a:pt x="3122" y="1177353"/>
                  <a:pt x="2423" y="1177819"/>
                  <a:pt x="1561" y="1177819"/>
                </a:cubicBezTo>
                <a:cubicBezTo>
                  <a:pt x="699" y="1177819"/>
                  <a:pt x="0" y="1177353"/>
                  <a:pt x="0" y="1176778"/>
                </a:cubicBezTo>
                <a:cubicBezTo>
                  <a:pt x="0" y="1176203"/>
                  <a:pt x="699" y="1175737"/>
                  <a:pt x="1561" y="1175737"/>
                </a:cubicBezTo>
                <a:close/>
                <a:moveTo>
                  <a:pt x="2394135" y="1166373"/>
                </a:moveTo>
                <a:cubicBezTo>
                  <a:pt x="2394710" y="1166373"/>
                  <a:pt x="2395176" y="1166839"/>
                  <a:pt x="2395176" y="1167414"/>
                </a:cubicBezTo>
                <a:cubicBezTo>
                  <a:pt x="2395176" y="1167989"/>
                  <a:pt x="2394710" y="1168455"/>
                  <a:pt x="2394135" y="1168455"/>
                </a:cubicBezTo>
                <a:cubicBezTo>
                  <a:pt x="2393560" y="1168455"/>
                  <a:pt x="2393094" y="1167989"/>
                  <a:pt x="2393094" y="1167414"/>
                </a:cubicBezTo>
                <a:cubicBezTo>
                  <a:pt x="2393094" y="1166839"/>
                  <a:pt x="2393560" y="1166373"/>
                  <a:pt x="2394135" y="1166373"/>
                </a:cubicBezTo>
                <a:close/>
                <a:moveTo>
                  <a:pt x="2020605" y="1166373"/>
                </a:moveTo>
                <a:cubicBezTo>
                  <a:pt x="2032098" y="1166373"/>
                  <a:pt x="2041415" y="1175690"/>
                  <a:pt x="2041415" y="1187183"/>
                </a:cubicBezTo>
                <a:cubicBezTo>
                  <a:pt x="2041415" y="1198676"/>
                  <a:pt x="2032098" y="1207993"/>
                  <a:pt x="2020605" y="1207993"/>
                </a:cubicBezTo>
                <a:cubicBezTo>
                  <a:pt x="2009112" y="1207993"/>
                  <a:pt x="1999795" y="1198676"/>
                  <a:pt x="1999795" y="1187183"/>
                </a:cubicBezTo>
                <a:cubicBezTo>
                  <a:pt x="1999795" y="1175690"/>
                  <a:pt x="2009112" y="1166373"/>
                  <a:pt x="2020605" y="1166373"/>
                </a:cubicBezTo>
                <a:close/>
                <a:moveTo>
                  <a:pt x="302259" y="1163252"/>
                </a:moveTo>
                <a:cubicBezTo>
                  <a:pt x="308868" y="1163252"/>
                  <a:pt x="314225" y="1168842"/>
                  <a:pt x="314225" y="1175738"/>
                </a:cubicBezTo>
                <a:cubicBezTo>
                  <a:pt x="314225" y="1182634"/>
                  <a:pt x="308868" y="1188224"/>
                  <a:pt x="302259" y="1188224"/>
                </a:cubicBezTo>
                <a:cubicBezTo>
                  <a:pt x="295650" y="1188224"/>
                  <a:pt x="290293" y="1182634"/>
                  <a:pt x="290293" y="1175738"/>
                </a:cubicBezTo>
                <a:cubicBezTo>
                  <a:pt x="290293" y="1168842"/>
                  <a:pt x="295650" y="1163252"/>
                  <a:pt x="302259" y="1163252"/>
                </a:cubicBezTo>
                <a:close/>
                <a:moveTo>
                  <a:pt x="832901" y="1155968"/>
                </a:moveTo>
                <a:cubicBezTo>
                  <a:pt x="833763" y="1155968"/>
                  <a:pt x="834462" y="1156434"/>
                  <a:pt x="834462" y="1157009"/>
                </a:cubicBezTo>
                <a:cubicBezTo>
                  <a:pt x="834462" y="1157584"/>
                  <a:pt x="833763" y="1158050"/>
                  <a:pt x="832901" y="1158050"/>
                </a:cubicBezTo>
                <a:cubicBezTo>
                  <a:pt x="832039" y="1158050"/>
                  <a:pt x="831340" y="1157584"/>
                  <a:pt x="831340" y="1157009"/>
                </a:cubicBezTo>
                <a:cubicBezTo>
                  <a:pt x="831340" y="1156434"/>
                  <a:pt x="832039" y="1155968"/>
                  <a:pt x="832901" y="1155968"/>
                </a:cubicBezTo>
                <a:close/>
                <a:moveTo>
                  <a:pt x="602956" y="1155968"/>
                </a:moveTo>
                <a:cubicBezTo>
                  <a:pt x="613013" y="1155968"/>
                  <a:pt x="621165" y="1164353"/>
                  <a:pt x="621165" y="1174697"/>
                </a:cubicBezTo>
                <a:cubicBezTo>
                  <a:pt x="621165" y="1185041"/>
                  <a:pt x="613013" y="1193426"/>
                  <a:pt x="602956" y="1193426"/>
                </a:cubicBezTo>
                <a:cubicBezTo>
                  <a:pt x="592899" y="1193426"/>
                  <a:pt x="584747" y="1185041"/>
                  <a:pt x="584747" y="1174697"/>
                </a:cubicBezTo>
                <a:cubicBezTo>
                  <a:pt x="584747" y="1164353"/>
                  <a:pt x="592899" y="1155968"/>
                  <a:pt x="602956" y="1155968"/>
                </a:cubicBezTo>
                <a:close/>
                <a:moveTo>
                  <a:pt x="1794300" y="1153887"/>
                </a:moveTo>
                <a:cubicBezTo>
                  <a:pt x="1803782" y="1153887"/>
                  <a:pt x="1811468" y="1161108"/>
                  <a:pt x="1811468" y="1170015"/>
                </a:cubicBezTo>
                <a:cubicBezTo>
                  <a:pt x="1811468" y="1178922"/>
                  <a:pt x="1803782" y="1186143"/>
                  <a:pt x="1794300" y="1186143"/>
                </a:cubicBezTo>
                <a:cubicBezTo>
                  <a:pt x="1784818" y="1186143"/>
                  <a:pt x="1777132" y="1178922"/>
                  <a:pt x="1777132" y="1170015"/>
                </a:cubicBezTo>
                <a:cubicBezTo>
                  <a:pt x="1777132" y="1161108"/>
                  <a:pt x="1784818" y="1153887"/>
                  <a:pt x="1794300" y="1153887"/>
                </a:cubicBezTo>
                <a:close/>
                <a:moveTo>
                  <a:pt x="1564355" y="1153887"/>
                </a:moveTo>
                <a:cubicBezTo>
                  <a:pt x="1564642" y="1153887"/>
                  <a:pt x="1564875" y="1154120"/>
                  <a:pt x="1564875" y="1154407"/>
                </a:cubicBezTo>
                <a:cubicBezTo>
                  <a:pt x="1564875" y="1154694"/>
                  <a:pt x="1564642" y="1154927"/>
                  <a:pt x="1564355" y="1154927"/>
                </a:cubicBezTo>
                <a:cubicBezTo>
                  <a:pt x="1564068" y="1154927"/>
                  <a:pt x="1563835" y="1154694"/>
                  <a:pt x="1563835" y="1154407"/>
                </a:cubicBezTo>
                <a:cubicBezTo>
                  <a:pt x="1563835" y="1154120"/>
                  <a:pt x="1564068" y="1153887"/>
                  <a:pt x="1564355" y="1153887"/>
                </a:cubicBezTo>
                <a:close/>
                <a:moveTo>
                  <a:pt x="2093438" y="1148685"/>
                </a:moveTo>
                <a:cubicBezTo>
                  <a:pt x="2104356" y="1148685"/>
                  <a:pt x="2113207" y="1157536"/>
                  <a:pt x="2113207" y="1168454"/>
                </a:cubicBezTo>
                <a:cubicBezTo>
                  <a:pt x="2113207" y="1179372"/>
                  <a:pt x="2104356" y="1188223"/>
                  <a:pt x="2093438" y="1188223"/>
                </a:cubicBezTo>
                <a:cubicBezTo>
                  <a:pt x="2082520" y="1188223"/>
                  <a:pt x="2073669" y="1179372"/>
                  <a:pt x="2073669" y="1168454"/>
                </a:cubicBezTo>
                <a:cubicBezTo>
                  <a:pt x="2073669" y="1157536"/>
                  <a:pt x="2082520" y="1148685"/>
                  <a:pt x="2093438" y="1148685"/>
                </a:cubicBezTo>
                <a:close/>
                <a:moveTo>
                  <a:pt x="228385" y="1148685"/>
                </a:moveTo>
                <a:cubicBezTo>
                  <a:pt x="233844" y="1148685"/>
                  <a:pt x="238270" y="1153111"/>
                  <a:pt x="238270" y="1158570"/>
                </a:cubicBezTo>
                <a:cubicBezTo>
                  <a:pt x="238270" y="1164029"/>
                  <a:pt x="233844" y="1168455"/>
                  <a:pt x="228385" y="1168455"/>
                </a:cubicBezTo>
                <a:cubicBezTo>
                  <a:pt x="222926" y="1168455"/>
                  <a:pt x="218500" y="1164029"/>
                  <a:pt x="218500" y="1158570"/>
                </a:cubicBezTo>
                <a:cubicBezTo>
                  <a:pt x="218500" y="1153111"/>
                  <a:pt x="222926" y="1148685"/>
                  <a:pt x="228385" y="1148685"/>
                </a:cubicBezTo>
                <a:close/>
                <a:moveTo>
                  <a:pt x="1635628" y="1136199"/>
                </a:moveTo>
                <a:cubicBezTo>
                  <a:pt x="1636777" y="1136199"/>
                  <a:pt x="1637709" y="1136665"/>
                  <a:pt x="1637709" y="1137240"/>
                </a:cubicBezTo>
                <a:cubicBezTo>
                  <a:pt x="1637709" y="1137815"/>
                  <a:pt x="1636777" y="1138281"/>
                  <a:pt x="1635628" y="1138281"/>
                </a:cubicBezTo>
                <a:cubicBezTo>
                  <a:pt x="1634479" y="1138281"/>
                  <a:pt x="1633547" y="1137815"/>
                  <a:pt x="1633547" y="1137240"/>
                </a:cubicBezTo>
                <a:cubicBezTo>
                  <a:pt x="1633547" y="1136665"/>
                  <a:pt x="1634479" y="1136199"/>
                  <a:pt x="1635628" y="1136199"/>
                </a:cubicBezTo>
                <a:close/>
                <a:moveTo>
                  <a:pt x="760067" y="1136199"/>
                </a:moveTo>
                <a:cubicBezTo>
                  <a:pt x="762652" y="1136199"/>
                  <a:pt x="764749" y="1138296"/>
                  <a:pt x="764749" y="1140881"/>
                </a:cubicBezTo>
                <a:cubicBezTo>
                  <a:pt x="764749" y="1143466"/>
                  <a:pt x="762652" y="1145563"/>
                  <a:pt x="760067" y="1145563"/>
                </a:cubicBezTo>
                <a:cubicBezTo>
                  <a:pt x="757482" y="1145563"/>
                  <a:pt x="755385" y="1143466"/>
                  <a:pt x="755385" y="1140881"/>
                </a:cubicBezTo>
                <a:cubicBezTo>
                  <a:pt x="755385" y="1138296"/>
                  <a:pt x="757482" y="1136199"/>
                  <a:pt x="760067" y="1136199"/>
                </a:cubicBezTo>
                <a:close/>
                <a:moveTo>
                  <a:pt x="530122" y="1136199"/>
                </a:moveTo>
                <a:cubicBezTo>
                  <a:pt x="542477" y="1136199"/>
                  <a:pt x="552492" y="1145516"/>
                  <a:pt x="552492" y="1157009"/>
                </a:cubicBezTo>
                <a:cubicBezTo>
                  <a:pt x="552492" y="1168502"/>
                  <a:pt x="542477" y="1177819"/>
                  <a:pt x="530122" y="1177819"/>
                </a:cubicBezTo>
                <a:cubicBezTo>
                  <a:pt x="517767" y="1177819"/>
                  <a:pt x="507752" y="1168502"/>
                  <a:pt x="507752" y="1157009"/>
                </a:cubicBezTo>
                <a:cubicBezTo>
                  <a:pt x="507752" y="1145516"/>
                  <a:pt x="517767" y="1136199"/>
                  <a:pt x="530122" y="1136199"/>
                </a:cubicBezTo>
                <a:close/>
                <a:moveTo>
                  <a:pt x="155031" y="1136199"/>
                </a:moveTo>
                <a:cubicBezTo>
                  <a:pt x="158479" y="1136199"/>
                  <a:pt x="161274" y="1138994"/>
                  <a:pt x="161274" y="1142442"/>
                </a:cubicBezTo>
                <a:cubicBezTo>
                  <a:pt x="161274" y="1145890"/>
                  <a:pt x="158479" y="1148685"/>
                  <a:pt x="155031" y="1148685"/>
                </a:cubicBezTo>
                <a:cubicBezTo>
                  <a:pt x="151583" y="1148685"/>
                  <a:pt x="148788" y="1145890"/>
                  <a:pt x="148788" y="1142442"/>
                </a:cubicBezTo>
                <a:cubicBezTo>
                  <a:pt x="148788" y="1138994"/>
                  <a:pt x="151583" y="1136199"/>
                  <a:pt x="155031" y="1136199"/>
                </a:cubicBezTo>
                <a:close/>
                <a:moveTo>
                  <a:pt x="2167311" y="1134119"/>
                </a:moveTo>
                <a:cubicBezTo>
                  <a:pt x="2178229" y="1134119"/>
                  <a:pt x="2187080" y="1142271"/>
                  <a:pt x="2187080" y="1152328"/>
                </a:cubicBezTo>
                <a:cubicBezTo>
                  <a:pt x="2187080" y="1162385"/>
                  <a:pt x="2178229" y="1170537"/>
                  <a:pt x="2167311" y="1170537"/>
                </a:cubicBezTo>
                <a:cubicBezTo>
                  <a:pt x="2156393" y="1170537"/>
                  <a:pt x="2147542" y="1162385"/>
                  <a:pt x="2147542" y="1152328"/>
                </a:cubicBezTo>
                <a:cubicBezTo>
                  <a:pt x="2147542" y="1142271"/>
                  <a:pt x="2156393" y="1134119"/>
                  <a:pt x="2167311" y="1134119"/>
                </a:cubicBezTo>
                <a:close/>
                <a:moveTo>
                  <a:pt x="1867135" y="1128916"/>
                </a:moveTo>
                <a:cubicBezTo>
                  <a:pt x="1880065" y="1128916"/>
                  <a:pt x="1890546" y="1139397"/>
                  <a:pt x="1890546" y="1152327"/>
                </a:cubicBezTo>
                <a:cubicBezTo>
                  <a:pt x="1890546" y="1165257"/>
                  <a:pt x="1880065" y="1175738"/>
                  <a:pt x="1867135" y="1175738"/>
                </a:cubicBezTo>
                <a:cubicBezTo>
                  <a:pt x="1854205" y="1175738"/>
                  <a:pt x="1843724" y="1165257"/>
                  <a:pt x="1843724" y="1152327"/>
                </a:cubicBezTo>
                <a:cubicBezTo>
                  <a:pt x="1843724" y="1139397"/>
                  <a:pt x="1854205" y="1128916"/>
                  <a:pt x="1867135" y="1128916"/>
                </a:cubicBezTo>
                <a:close/>
                <a:moveTo>
                  <a:pt x="2240665" y="1121632"/>
                </a:moveTo>
                <a:cubicBezTo>
                  <a:pt x="2248423" y="1121632"/>
                  <a:pt x="2254712" y="1127688"/>
                  <a:pt x="2254712" y="1135158"/>
                </a:cubicBezTo>
                <a:cubicBezTo>
                  <a:pt x="2254712" y="1142628"/>
                  <a:pt x="2248423" y="1148684"/>
                  <a:pt x="2240665" y="1148684"/>
                </a:cubicBezTo>
                <a:cubicBezTo>
                  <a:pt x="2232907" y="1148684"/>
                  <a:pt x="2226618" y="1142628"/>
                  <a:pt x="2226618" y="1135158"/>
                </a:cubicBezTo>
                <a:cubicBezTo>
                  <a:pt x="2226618" y="1127688"/>
                  <a:pt x="2232907" y="1121632"/>
                  <a:pt x="2240665" y="1121632"/>
                </a:cubicBezTo>
                <a:close/>
                <a:moveTo>
                  <a:pt x="455728" y="1121632"/>
                </a:moveTo>
                <a:cubicBezTo>
                  <a:pt x="466646" y="1121632"/>
                  <a:pt x="475497" y="1130483"/>
                  <a:pt x="475497" y="1141401"/>
                </a:cubicBezTo>
                <a:cubicBezTo>
                  <a:pt x="475497" y="1152319"/>
                  <a:pt x="466646" y="1161170"/>
                  <a:pt x="455728" y="1161170"/>
                </a:cubicBezTo>
                <a:cubicBezTo>
                  <a:pt x="444810" y="1161170"/>
                  <a:pt x="435959" y="1152319"/>
                  <a:pt x="435959" y="1141401"/>
                </a:cubicBezTo>
                <a:cubicBezTo>
                  <a:pt x="435959" y="1130483"/>
                  <a:pt x="444810" y="1121632"/>
                  <a:pt x="455728" y="1121632"/>
                </a:cubicBezTo>
                <a:close/>
                <a:moveTo>
                  <a:pt x="80637" y="1121632"/>
                </a:moveTo>
                <a:cubicBezTo>
                  <a:pt x="82649" y="1121632"/>
                  <a:pt x="84279" y="1123263"/>
                  <a:pt x="84279" y="1125274"/>
                </a:cubicBezTo>
                <a:cubicBezTo>
                  <a:pt x="84279" y="1127286"/>
                  <a:pt x="82649" y="1128916"/>
                  <a:pt x="80637" y="1128916"/>
                </a:cubicBezTo>
                <a:cubicBezTo>
                  <a:pt x="78626" y="1128916"/>
                  <a:pt x="76995" y="1127286"/>
                  <a:pt x="76995" y="1125274"/>
                </a:cubicBezTo>
                <a:cubicBezTo>
                  <a:pt x="76995" y="1123263"/>
                  <a:pt x="78626" y="1121632"/>
                  <a:pt x="80637" y="1121632"/>
                </a:cubicBezTo>
                <a:close/>
                <a:moveTo>
                  <a:pt x="1708981" y="1114349"/>
                </a:moveTo>
                <a:cubicBezTo>
                  <a:pt x="1713865" y="1114349"/>
                  <a:pt x="1717825" y="1117610"/>
                  <a:pt x="1717825" y="1121633"/>
                </a:cubicBezTo>
                <a:cubicBezTo>
                  <a:pt x="1717825" y="1125656"/>
                  <a:pt x="1713865" y="1128917"/>
                  <a:pt x="1708981" y="1128917"/>
                </a:cubicBezTo>
                <a:cubicBezTo>
                  <a:pt x="1704097" y="1128917"/>
                  <a:pt x="1700137" y="1125656"/>
                  <a:pt x="1700137" y="1121633"/>
                </a:cubicBezTo>
                <a:cubicBezTo>
                  <a:pt x="1700137" y="1117610"/>
                  <a:pt x="1704097" y="1114349"/>
                  <a:pt x="1708981" y="1114349"/>
                </a:cubicBezTo>
                <a:close/>
                <a:moveTo>
                  <a:pt x="2315058" y="1111228"/>
                </a:moveTo>
                <a:cubicBezTo>
                  <a:pt x="2318506" y="1111228"/>
                  <a:pt x="2321301" y="1114023"/>
                  <a:pt x="2321301" y="1117471"/>
                </a:cubicBezTo>
                <a:cubicBezTo>
                  <a:pt x="2321301" y="1120919"/>
                  <a:pt x="2318506" y="1123714"/>
                  <a:pt x="2315058" y="1123714"/>
                </a:cubicBezTo>
                <a:cubicBezTo>
                  <a:pt x="2311610" y="1123714"/>
                  <a:pt x="2308815" y="1120919"/>
                  <a:pt x="2308815" y="1117471"/>
                </a:cubicBezTo>
                <a:cubicBezTo>
                  <a:pt x="2308815" y="1114023"/>
                  <a:pt x="2311610" y="1111228"/>
                  <a:pt x="2315058" y="1111228"/>
                </a:cubicBezTo>
                <a:close/>
                <a:moveTo>
                  <a:pt x="686714" y="1111228"/>
                </a:moveTo>
                <a:cubicBezTo>
                  <a:pt x="694184" y="1111228"/>
                  <a:pt x="700240" y="1117284"/>
                  <a:pt x="700240" y="1124754"/>
                </a:cubicBezTo>
                <a:cubicBezTo>
                  <a:pt x="700240" y="1132224"/>
                  <a:pt x="694184" y="1138280"/>
                  <a:pt x="686714" y="1138280"/>
                </a:cubicBezTo>
                <a:cubicBezTo>
                  <a:pt x="679244" y="1138280"/>
                  <a:pt x="673188" y="1132224"/>
                  <a:pt x="673188" y="1124754"/>
                </a:cubicBezTo>
                <a:cubicBezTo>
                  <a:pt x="673188" y="1117284"/>
                  <a:pt x="679244" y="1111228"/>
                  <a:pt x="686714" y="1111228"/>
                </a:cubicBezTo>
                <a:close/>
                <a:moveTo>
                  <a:pt x="1939967" y="1111227"/>
                </a:moveTo>
                <a:cubicBezTo>
                  <a:pt x="1953471" y="1111227"/>
                  <a:pt x="1964418" y="1122407"/>
                  <a:pt x="1964418" y="1136199"/>
                </a:cubicBezTo>
                <a:cubicBezTo>
                  <a:pt x="1964418" y="1149991"/>
                  <a:pt x="1953471" y="1161171"/>
                  <a:pt x="1939967" y="1161171"/>
                </a:cubicBezTo>
                <a:cubicBezTo>
                  <a:pt x="1926463" y="1161171"/>
                  <a:pt x="1915516" y="1149991"/>
                  <a:pt x="1915516" y="1136199"/>
                </a:cubicBezTo>
                <a:cubicBezTo>
                  <a:pt x="1915516" y="1122407"/>
                  <a:pt x="1926463" y="1111227"/>
                  <a:pt x="1939967" y="1111227"/>
                </a:cubicBezTo>
                <a:close/>
                <a:moveTo>
                  <a:pt x="382375" y="1109147"/>
                </a:moveTo>
                <a:cubicBezTo>
                  <a:pt x="391282" y="1109147"/>
                  <a:pt x="398503" y="1116368"/>
                  <a:pt x="398503" y="1125275"/>
                </a:cubicBezTo>
                <a:cubicBezTo>
                  <a:pt x="398503" y="1134182"/>
                  <a:pt x="391282" y="1141403"/>
                  <a:pt x="382375" y="1141403"/>
                </a:cubicBezTo>
                <a:cubicBezTo>
                  <a:pt x="373468" y="1141403"/>
                  <a:pt x="366247" y="1134182"/>
                  <a:pt x="366247" y="1125275"/>
                </a:cubicBezTo>
                <a:cubicBezTo>
                  <a:pt x="366247" y="1116368"/>
                  <a:pt x="373468" y="1109147"/>
                  <a:pt x="382375" y="1109147"/>
                </a:cubicBezTo>
                <a:close/>
                <a:moveTo>
                  <a:pt x="7805" y="1109146"/>
                </a:moveTo>
                <a:cubicBezTo>
                  <a:pt x="9242" y="1109146"/>
                  <a:pt x="10407" y="1109612"/>
                  <a:pt x="10407" y="1110187"/>
                </a:cubicBezTo>
                <a:cubicBezTo>
                  <a:pt x="10407" y="1110762"/>
                  <a:pt x="9242" y="1111228"/>
                  <a:pt x="7805" y="1111228"/>
                </a:cubicBezTo>
                <a:cubicBezTo>
                  <a:pt x="6368" y="1111228"/>
                  <a:pt x="5203" y="1110762"/>
                  <a:pt x="5203" y="1110187"/>
                </a:cubicBezTo>
                <a:cubicBezTo>
                  <a:pt x="5203" y="1109612"/>
                  <a:pt x="6368" y="1109146"/>
                  <a:pt x="7805" y="1109146"/>
                </a:cubicBezTo>
                <a:close/>
                <a:moveTo>
                  <a:pt x="2387892" y="1098742"/>
                </a:moveTo>
                <a:cubicBezTo>
                  <a:pt x="2389041" y="1098742"/>
                  <a:pt x="2389973" y="1099441"/>
                  <a:pt x="2389973" y="1100303"/>
                </a:cubicBezTo>
                <a:cubicBezTo>
                  <a:pt x="2389973" y="1101165"/>
                  <a:pt x="2389041" y="1101864"/>
                  <a:pt x="2387892" y="1101864"/>
                </a:cubicBezTo>
                <a:cubicBezTo>
                  <a:pt x="2386743" y="1101864"/>
                  <a:pt x="2385811" y="1101165"/>
                  <a:pt x="2385811" y="1100303"/>
                </a:cubicBezTo>
                <a:cubicBezTo>
                  <a:pt x="2385811" y="1099441"/>
                  <a:pt x="2386743" y="1098742"/>
                  <a:pt x="2387892" y="1098742"/>
                </a:cubicBezTo>
                <a:close/>
                <a:moveTo>
                  <a:pt x="2012801" y="1096661"/>
                </a:moveTo>
                <a:cubicBezTo>
                  <a:pt x="2024581" y="1096661"/>
                  <a:pt x="2034131" y="1106676"/>
                  <a:pt x="2034131" y="1119031"/>
                </a:cubicBezTo>
                <a:cubicBezTo>
                  <a:pt x="2034131" y="1131386"/>
                  <a:pt x="2024581" y="1141401"/>
                  <a:pt x="2012801" y="1141401"/>
                </a:cubicBezTo>
                <a:cubicBezTo>
                  <a:pt x="2001021" y="1141401"/>
                  <a:pt x="1991471" y="1131386"/>
                  <a:pt x="1991471" y="1119031"/>
                </a:cubicBezTo>
                <a:cubicBezTo>
                  <a:pt x="1991471" y="1106676"/>
                  <a:pt x="2001021" y="1096661"/>
                  <a:pt x="2012801" y="1096661"/>
                </a:cubicBezTo>
                <a:close/>
                <a:moveTo>
                  <a:pt x="310063" y="1096661"/>
                </a:moveTo>
                <a:cubicBezTo>
                  <a:pt x="316959" y="1096661"/>
                  <a:pt x="322549" y="1102251"/>
                  <a:pt x="322549" y="1109147"/>
                </a:cubicBezTo>
                <a:cubicBezTo>
                  <a:pt x="322549" y="1116043"/>
                  <a:pt x="316959" y="1121633"/>
                  <a:pt x="310063" y="1121633"/>
                </a:cubicBezTo>
                <a:cubicBezTo>
                  <a:pt x="303167" y="1121633"/>
                  <a:pt x="297577" y="1116043"/>
                  <a:pt x="297577" y="1109147"/>
                </a:cubicBezTo>
                <a:cubicBezTo>
                  <a:pt x="297577" y="1102251"/>
                  <a:pt x="303167" y="1096661"/>
                  <a:pt x="310063" y="1096661"/>
                </a:cubicBezTo>
                <a:close/>
                <a:moveTo>
                  <a:pt x="613881" y="1089378"/>
                </a:moveTo>
                <a:cubicBezTo>
                  <a:pt x="624799" y="1089378"/>
                  <a:pt x="633650" y="1098229"/>
                  <a:pt x="633650" y="1109147"/>
                </a:cubicBezTo>
                <a:cubicBezTo>
                  <a:pt x="633650" y="1120065"/>
                  <a:pt x="624799" y="1128916"/>
                  <a:pt x="613881" y="1128916"/>
                </a:cubicBezTo>
                <a:cubicBezTo>
                  <a:pt x="602963" y="1128916"/>
                  <a:pt x="594112" y="1120065"/>
                  <a:pt x="594112" y="1109147"/>
                </a:cubicBezTo>
                <a:cubicBezTo>
                  <a:pt x="594112" y="1098229"/>
                  <a:pt x="602963" y="1089378"/>
                  <a:pt x="613881" y="1089378"/>
                </a:cubicBezTo>
                <a:close/>
                <a:moveTo>
                  <a:pt x="1781815" y="1086256"/>
                </a:moveTo>
                <a:cubicBezTo>
                  <a:pt x="1791297" y="1086256"/>
                  <a:pt x="1798983" y="1094175"/>
                  <a:pt x="1798983" y="1103944"/>
                </a:cubicBezTo>
                <a:cubicBezTo>
                  <a:pt x="1798983" y="1113713"/>
                  <a:pt x="1791297" y="1121632"/>
                  <a:pt x="1781815" y="1121632"/>
                </a:cubicBezTo>
                <a:cubicBezTo>
                  <a:pt x="1772333" y="1121632"/>
                  <a:pt x="1764647" y="1113713"/>
                  <a:pt x="1764647" y="1103944"/>
                </a:cubicBezTo>
                <a:cubicBezTo>
                  <a:pt x="1764647" y="1094175"/>
                  <a:pt x="1772333" y="1086256"/>
                  <a:pt x="1781815" y="1086256"/>
                </a:cubicBezTo>
                <a:close/>
                <a:moveTo>
                  <a:pt x="2087195" y="1082095"/>
                </a:moveTo>
                <a:cubicBezTo>
                  <a:pt x="2098688" y="1082095"/>
                  <a:pt x="2108005" y="1091412"/>
                  <a:pt x="2108005" y="1102905"/>
                </a:cubicBezTo>
                <a:cubicBezTo>
                  <a:pt x="2108005" y="1114398"/>
                  <a:pt x="2098688" y="1123715"/>
                  <a:pt x="2087195" y="1123715"/>
                </a:cubicBezTo>
                <a:cubicBezTo>
                  <a:pt x="2075702" y="1123715"/>
                  <a:pt x="2066385" y="1114398"/>
                  <a:pt x="2066385" y="1102905"/>
                </a:cubicBezTo>
                <a:cubicBezTo>
                  <a:pt x="2066385" y="1091412"/>
                  <a:pt x="2075702" y="1082095"/>
                  <a:pt x="2087195" y="1082095"/>
                </a:cubicBezTo>
                <a:close/>
                <a:moveTo>
                  <a:pt x="235669" y="1082095"/>
                </a:moveTo>
                <a:cubicBezTo>
                  <a:pt x="241128" y="1082095"/>
                  <a:pt x="245554" y="1086521"/>
                  <a:pt x="245554" y="1091980"/>
                </a:cubicBezTo>
                <a:cubicBezTo>
                  <a:pt x="245554" y="1097439"/>
                  <a:pt x="241128" y="1101865"/>
                  <a:pt x="235669" y="1101865"/>
                </a:cubicBezTo>
                <a:cubicBezTo>
                  <a:pt x="230210" y="1101865"/>
                  <a:pt x="225784" y="1097439"/>
                  <a:pt x="225784" y="1091980"/>
                </a:cubicBezTo>
                <a:cubicBezTo>
                  <a:pt x="225784" y="1086521"/>
                  <a:pt x="230210" y="1082095"/>
                  <a:pt x="235669" y="1082095"/>
                </a:cubicBezTo>
                <a:close/>
                <a:moveTo>
                  <a:pt x="1616379" y="1073770"/>
                </a:moveTo>
                <a:cubicBezTo>
                  <a:pt x="1616666" y="1073770"/>
                  <a:pt x="1616899" y="1074003"/>
                  <a:pt x="1616899" y="1074290"/>
                </a:cubicBezTo>
                <a:cubicBezTo>
                  <a:pt x="1616899" y="1074577"/>
                  <a:pt x="1616666" y="1074810"/>
                  <a:pt x="1616379" y="1074810"/>
                </a:cubicBezTo>
                <a:cubicBezTo>
                  <a:pt x="1616092" y="1074810"/>
                  <a:pt x="1615859" y="1074577"/>
                  <a:pt x="1615859" y="1074290"/>
                </a:cubicBezTo>
                <a:cubicBezTo>
                  <a:pt x="1615859" y="1074003"/>
                  <a:pt x="1616092" y="1073770"/>
                  <a:pt x="1616379" y="1073770"/>
                </a:cubicBezTo>
                <a:close/>
                <a:moveTo>
                  <a:pt x="779836" y="1071689"/>
                </a:moveTo>
                <a:cubicBezTo>
                  <a:pt x="782421" y="1071689"/>
                  <a:pt x="784518" y="1074019"/>
                  <a:pt x="784518" y="1076891"/>
                </a:cubicBezTo>
                <a:cubicBezTo>
                  <a:pt x="784518" y="1079764"/>
                  <a:pt x="782421" y="1082094"/>
                  <a:pt x="779836" y="1082094"/>
                </a:cubicBezTo>
                <a:cubicBezTo>
                  <a:pt x="777251" y="1082094"/>
                  <a:pt x="775154" y="1079764"/>
                  <a:pt x="775154" y="1076891"/>
                </a:cubicBezTo>
                <a:cubicBezTo>
                  <a:pt x="775154" y="1074019"/>
                  <a:pt x="777251" y="1071689"/>
                  <a:pt x="779836" y="1071689"/>
                </a:cubicBezTo>
                <a:close/>
                <a:moveTo>
                  <a:pt x="163876" y="1069609"/>
                </a:moveTo>
                <a:cubicBezTo>
                  <a:pt x="168186" y="1069609"/>
                  <a:pt x="171680" y="1072404"/>
                  <a:pt x="171680" y="1075852"/>
                </a:cubicBezTo>
                <a:cubicBezTo>
                  <a:pt x="171680" y="1079300"/>
                  <a:pt x="168186" y="1082095"/>
                  <a:pt x="163876" y="1082095"/>
                </a:cubicBezTo>
                <a:cubicBezTo>
                  <a:pt x="159566" y="1082095"/>
                  <a:pt x="156072" y="1079300"/>
                  <a:pt x="156072" y="1075852"/>
                </a:cubicBezTo>
                <a:cubicBezTo>
                  <a:pt x="156072" y="1072404"/>
                  <a:pt x="159566" y="1069609"/>
                  <a:pt x="163876" y="1069609"/>
                </a:cubicBezTo>
                <a:close/>
                <a:moveTo>
                  <a:pt x="541048" y="1069608"/>
                </a:moveTo>
                <a:cubicBezTo>
                  <a:pt x="552541" y="1069608"/>
                  <a:pt x="561858" y="1079623"/>
                  <a:pt x="561858" y="1091978"/>
                </a:cubicBezTo>
                <a:cubicBezTo>
                  <a:pt x="561858" y="1104333"/>
                  <a:pt x="552541" y="1114348"/>
                  <a:pt x="541048" y="1114348"/>
                </a:cubicBezTo>
                <a:cubicBezTo>
                  <a:pt x="529555" y="1114348"/>
                  <a:pt x="520238" y="1104333"/>
                  <a:pt x="520238" y="1091978"/>
                </a:cubicBezTo>
                <a:cubicBezTo>
                  <a:pt x="520238" y="1079623"/>
                  <a:pt x="529555" y="1069608"/>
                  <a:pt x="541048" y="1069608"/>
                </a:cubicBezTo>
                <a:close/>
                <a:moveTo>
                  <a:pt x="2158988" y="1066488"/>
                </a:moveTo>
                <a:cubicBezTo>
                  <a:pt x="2169332" y="1066488"/>
                  <a:pt x="2177717" y="1074873"/>
                  <a:pt x="2177717" y="1085217"/>
                </a:cubicBezTo>
                <a:cubicBezTo>
                  <a:pt x="2177717" y="1095561"/>
                  <a:pt x="2169332" y="1103946"/>
                  <a:pt x="2158988" y="1103946"/>
                </a:cubicBezTo>
                <a:cubicBezTo>
                  <a:pt x="2148644" y="1103946"/>
                  <a:pt x="2140259" y="1095561"/>
                  <a:pt x="2140259" y="1085217"/>
                </a:cubicBezTo>
                <a:cubicBezTo>
                  <a:pt x="2140259" y="1074873"/>
                  <a:pt x="2148644" y="1066488"/>
                  <a:pt x="2158988" y="1066488"/>
                </a:cubicBezTo>
                <a:close/>
                <a:moveTo>
                  <a:pt x="1854649" y="1062325"/>
                </a:moveTo>
                <a:cubicBezTo>
                  <a:pt x="1867579" y="1062325"/>
                  <a:pt x="1878060" y="1073272"/>
                  <a:pt x="1878060" y="1086776"/>
                </a:cubicBezTo>
                <a:cubicBezTo>
                  <a:pt x="1878060" y="1100280"/>
                  <a:pt x="1867579" y="1111227"/>
                  <a:pt x="1854649" y="1111227"/>
                </a:cubicBezTo>
                <a:cubicBezTo>
                  <a:pt x="1841719" y="1111227"/>
                  <a:pt x="1831238" y="1100280"/>
                  <a:pt x="1831238" y="1086776"/>
                </a:cubicBezTo>
                <a:cubicBezTo>
                  <a:pt x="1831238" y="1073272"/>
                  <a:pt x="1841719" y="1062325"/>
                  <a:pt x="1854649" y="1062325"/>
                </a:cubicBezTo>
                <a:close/>
                <a:moveTo>
                  <a:pt x="2231821" y="1054002"/>
                </a:moveTo>
                <a:cubicBezTo>
                  <a:pt x="2239866" y="1054002"/>
                  <a:pt x="2246388" y="1060291"/>
                  <a:pt x="2246388" y="1068049"/>
                </a:cubicBezTo>
                <a:cubicBezTo>
                  <a:pt x="2246388" y="1075807"/>
                  <a:pt x="2239866" y="1082096"/>
                  <a:pt x="2231821" y="1082096"/>
                </a:cubicBezTo>
                <a:cubicBezTo>
                  <a:pt x="2223776" y="1082096"/>
                  <a:pt x="2217254" y="1075807"/>
                  <a:pt x="2217254" y="1068049"/>
                </a:cubicBezTo>
                <a:cubicBezTo>
                  <a:pt x="2217254" y="1060291"/>
                  <a:pt x="2223776" y="1054002"/>
                  <a:pt x="2231821" y="1054002"/>
                </a:cubicBezTo>
                <a:close/>
                <a:moveTo>
                  <a:pt x="91042" y="1054002"/>
                </a:moveTo>
                <a:cubicBezTo>
                  <a:pt x="93054" y="1054002"/>
                  <a:pt x="94684" y="1056332"/>
                  <a:pt x="94684" y="1059204"/>
                </a:cubicBezTo>
                <a:cubicBezTo>
                  <a:pt x="94684" y="1062077"/>
                  <a:pt x="93054" y="1064407"/>
                  <a:pt x="91042" y="1064407"/>
                </a:cubicBezTo>
                <a:cubicBezTo>
                  <a:pt x="89031" y="1064407"/>
                  <a:pt x="87400" y="1062077"/>
                  <a:pt x="87400" y="1059204"/>
                </a:cubicBezTo>
                <a:cubicBezTo>
                  <a:pt x="87400" y="1056332"/>
                  <a:pt x="89031" y="1054002"/>
                  <a:pt x="91042" y="1054002"/>
                </a:cubicBezTo>
                <a:close/>
                <a:moveTo>
                  <a:pt x="1690252" y="1054001"/>
                </a:moveTo>
                <a:cubicBezTo>
                  <a:pt x="1691688" y="1054001"/>
                  <a:pt x="1692853" y="1055166"/>
                  <a:pt x="1692853" y="1056602"/>
                </a:cubicBezTo>
                <a:cubicBezTo>
                  <a:pt x="1692853" y="1058038"/>
                  <a:pt x="1691688" y="1059203"/>
                  <a:pt x="1690252" y="1059203"/>
                </a:cubicBezTo>
                <a:cubicBezTo>
                  <a:pt x="1688816" y="1059203"/>
                  <a:pt x="1687651" y="1058038"/>
                  <a:pt x="1687651" y="1056602"/>
                </a:cubicBezTo>
                <a:cubicBezTo>
                  <a:pt x="1687651" y="1055166"/>
                  <a:pt x="1688816" y="1054001"/>
                  <a:pt x="1690252" y="1054001"/>
                </a:cubicBezTo>
                <a:close/>
                <a:moveTo>
                  <a:pt x="468214" y="1054001"/>
                </a:moveTo>
                <a:cubicBezTo>
                  <a:pt x="479132" y="1054001"/>
                  <a:pt x="487983" y="1063085"/>
                  <a:pt x="487983" y="1074291"/>
                </a:cubicBezTo>
                <a:cubicBezTo>
                  <a:pt x="487983" y="1085497"/>
                  <a:pt x="479132" y="1094581"/>
                  <a:pt x="468214" y="1094581"/>
                </a:cubicBezTo>
                <a:cubicBezTo>
                  <a:pt x="457296" y="1094581"/>
                  <a:pt x="448445" y="1085497"/>
                  <a:pt x="448445" y="1074291"/>
                </a:cubicBezTo>
                <a:cubicBezTo>
                  <a:pt x="448445" y="1063085"/>
                  <a:pt x="457296" y="1054001"/>
                  <a:pt x="468214" y="1054001"/>
                </a:cubicBezTo>
                <a:close/>
                <a:moveTo>
                  <a:pt x="1927482" y="1046718"/>
                </a:moveTo>
                <a:cubicBezTo>
                  <a:pt x="1940986" y="1046718"/>
                  <a:pt x="1951933" y="1057432"/>
                  <a:pt x="1951933" y="1070649"/>
                </a:cubicBezTo>
                <a:cubicBezTo>
                  <a:pt x="1951933" y="1083866"/>
                  <a:pt x="1940986" y="1094580"/>
                  <a:pt x="1927482" y="1094580"/>
                </a:cubicBezTo>
                <a:cubicBezTo>
                  <a:pt x="1913978" y="1094580"/>
                  <a:pt x="1903031" y="1083866"/>
                  <a:pt x="1903031" y="1070649"/>
                </a:cubicBezTo>
                <a:cubicBezTo>
                  <a:pt x="1903031" y="1057432"/>
                  <a:pt x="1913978" y="1046718"/>
                  <a:pt x="1927482" y="1046718"/>
                </a:cubicBezTo>
                <a:close/>
                <a:moveTo>
                  <a:pt x="706483" y="1046718"/>
                </a:moveTo>
                <a:cubicBezTo>
                  <a:pt x="713953" y="1046718"/>
                  <a:pt x="720009" y="1052774"/>
                  <a:pt x="720009" y="1060244"/>
                </a:cubicBezTo>
                <a:cubicBezTo>
                  <a:pt x="720009" y="1067714"/>
                  <a:pt x="713953" y="1073770"/>
                  <a:pt x="706483" y="1073770"/>
                </a:cubicBezTo>
                <a:cubicBezTo>
                  <a:pt x="699013" y="1073770"/>
                  <a:pt x="692957" y="1067714"/>
                  <a:pt x="692957" y="1060244"/>
                </a:cubicBezTo>
                <a:cubicBezTo>
                  <a:pt x="692957" y="1052774"/>
                  <a:pt x="699013" y="1046718"/>
                  <a:pt x="706483" y="1046718"/>
                </a:cubicBezTo>
                <a:close/>
                <a:moveTo>
                  <a:pt x="2304654" y="1044637"/>
                </a:moveTo>
                <a:cubicBezTo>
                  <a:pt x="2308102" y="1044637"/>
                  <a:pt x="2310897" y="1047432"/>
                  <a:pt x="2310897" y="1050880"/>
                </a:cubicBezTo>
                <a:cubicBezTo>
                  <a:pt x="2310897" y="1054328"/>
                  <a:pt x="2308102" y="1057123"/>
                  <a:pt x="2304654" y="1057123"/>
                </a:cubicBezTo>
                <a:cubicBezTo>
                  <a:pt x="2301206" y="1057123"/>
                  <a:pt x="2298411" y="1054328"/>
                  <a:pt x="2298411" y="1050880"/>
                </a:cubicBezTo>
                <a:cubicBezTo>
                  <a:pt x="2298411" y="1047432"/>
                  <a:pt x="2301206" y="1044637"/>
                  <a:pt x="2304654" y="1044637"/>
                </a:cubicBezTo>
                <a:close/>
                <a:moveTo>
                  <a:pt x="394861" y="1042556"/>
                </a:moveTo>
                <a:cubicBezTo>
                  <a:pt x="403768" y="1042556"/>
                  <a:pt x="410989" y="1049543"/>
                  <a:pt x="410989" y="1058163"/>
                </a:cubicBezTo>
                <a:cubicBezTo>
                  <a:pt x="410989" y="1066783"/>
                  <a:pt x="403768" y="1073770"/>
                  <a:pt x="394861" y="1073770"/>
                </a:cubicBezTo>
                <a:cubicBezTo>
                  <a:pt x="385954" y="1073770"/>
                  <a:pt x="378733" y="1066783"/>
                  <a:pt x="378733" y="1058163"/>
                </a:cubicBezTo>
                <a:cubicBezTo>
                  <a:pt x="378733" y="1049543"/>
                  <a:pt x="385954" y="1042556"/>
                  <a:pt x="394861" y="1042556"/>
                </a:cubicBezTo>
                <a:close/>
                <a:moveTo>
                  <a:pt x="16648" y="1042556"/>
                </a:moveTo>
                <a:cubicBezTo>
                  <a:pt x="17223" y="1042556"/>
                  <a:pt x="17689" y="1043022"/>
                  <a:pt x="17689" y="1043597"/>
                </a:cubicBezTo>
                <a:cubicBezTo>
                  <a:pt x="17689" y="1044172"/>
                  <a:pt x="17223" y="1044638"/>
                  <a:pt x="16648" y="1044638"/>
                </a:cubicBezTo>
                <a:cubicBezTo>
                  <a:pt x="16073" y="1044638"/>
                  <a:pt x="15607" y="1044172"/>
                  <a:pt x="15607" y="1043597"/>
                </a:cubicBezTo>
                <a:cubicBezTo>
                  <a:pt x="15607" y="1043022"/>
                  <a:pt x="16073" y="1042556"/>
                  <a:pt x="16648" y="1042556"/>
                </a:cubicBezTo>
                <a:close/>
                <a:moveTo>
                  <a:pt x="2379048" y="1032151"/>
                </a:moveTo>
                <a:cubicBezTo>
                  <a:pt x="2379910" y="1032151"/>
                  <a:pt x="2380609" y="1032617"/>
                  <a:pt x="2380609" y="1033192"/>
                </a:cubicBezTo>
                <a:cubicBezTo>
                  <a:pt x="2380609" y="1033767"/>
                  <a:pt x="2379910" y="1034233"/>
                  <a:pt x="2379048" y="1034233"/>
                </a:cubicBezTo>
                <a:cubicBezTo>
                  <a:pt x="2378186" y="1034233"/>
                  <a:pt x="2377487" y="1033767"/>
                  <a:pt x="2377487" y="1033192"/>
                </a:cubicBezTo>
                <a:cubicBezTo>
                  <a:pt x="2377487" y="1032617"/>
                  <a:pt x="2378186" y="1032151"/>
                  <a:pt x="2379048" y="1032151"/>
                </a:cubicBezTo>
                <a:close/>
                <a:moveTo>
                  <a:pt x="2000836" y="1032151"/>
                </a:moveTo>
                <a:cubicBezTo>
                  <a:pt x="2012329" y="1032151"/>
                  <a:pt x="2021646" y="1041468"/>
                  <a:pt x="2021646" y="1052961"/>
                </a:cubicBezTo>
                <a:cubicBezTo>
                  <a:pt x="2021646" y="1064454"/>
                  <a:pt x="2012329" y="1073771"/>
                  <a:pt x="2000836" y="1073771"/>
                </a:cubicBezTo>
                <a:cubicBezTo>
                  <a:pt x="1989343" y="1073771"/>
                  <a:pt x="1980026" y="1064454"/>
                  <a:pt x="1980026" y="1052961"/>
                </a:cubicBezTo>
                <a:cubicBezTo>
                  <a:pt x="1980026" y="1041468"/>
                  <a:pt x="1989343" y="1032151"/>
                  <a:pt x="2000836" y="1032151"/>
                </a:cubicBezTo>
                <a:close/>
                <a:moveTo>
                  <a:pt x="1510250" y="1032151"/>
                </a:moveTo>
                <a:cubicBezTo>
                  <a:pt x="1510537" y="1032151"/>
                  <a:pt x="1510770" y="1032384"/>
                  <a:pt x="1510770" y="1032671"/>
                </a:cubicBezTo>
                <a:cubicBezTo>
                  <a:pt x="1510770" y="1032958"/>
                  <a:pt x="1510537" y="1033191"/>
                  <a:pt x="1510250" y="1033191"/>
                </a:cubicBezTo>
                <a:cubicBezTo>
                  <a:pt x="1509963" y="1033191"/>
                  <a:pt x="1509730" y="1032958"/>
                  <a:pt x="1509730" y="1032671"/>
                </a:cubicBezTo>
                <a:cubicBezTo>
                  <a:pt x="1509730" y="1032384"/>
                  <a:pt x="1509963" y="1032151"/>
                  <a:pt x="1510250" y="1032151"/>
                </a:cubicBezTo>
                <a:close/>
                <a:moveTo>
                  <a:pt x="322028" y="1030071"/>
                </a:moveTo>
                <a:cubicBezTo>
                  <a:pt x="328637" y="1030071"/>
                  <a:pt x="333994" y="1035428"/>
                  <a:pt x="333994" y="1042037"/>
                </a:cubicBezTo>
                <a:cubicBezTo>
                  <a:pt x="333994" y="1048646"/>
                  <a:pt x="328637" y="1054003"/>
                  <a:pt x="322028" y="1054003"/>
                </a:cubicBezTo>
                <a:cubicBezTo>
                  <a:pt x="315419" y="1054003"/>
                  <a:pt x="310062" y="1048646"/>
                  <a:pt x="310062" y="1042037"/>
                </a:cubicBezTo>
                <a:cubicBezTo>
                  <a:pt x="310062" y="1035428"/>
                  <a:pt x="315419" y="1030071"/>
                  <a:pt x="322028" y="1030071"/>
                </a:cubicBezTo>
                <a:close/>
                <a:moveTo>
                  <a:pt x="1763086" y="1030070"/>
                </a:moveTo>
                <a:cubicBezTo>
                  <a:pt x="1767970" y="1030070"/>
                  <a:pt x="1771930" y="1034496"/>
                  <a:pt x="1771930" y="1039955"/>
                </a:cubicBezTo>
                <a:cubicBezTo>
                  <a:pt x="1771930" y="1045414"/>
                  <a:pt x="1767970" y="1049840"/>
                  <a:pt x="1763086" y="1049840"/>
                </a:cubicBezTo>
                <a:cubicBezTo>
                  <a:pt x="1758202" y="1049840"/>
                  <a:pt x="1754242" y="1045414"/>
                  <a:pt x="1754242" y="1039955"/>
                </a:cubicBezTo>
                <a:cubicBezTo>
                  <a:pt x="1754242" y="1034496"/>
                  <a:pt x="1758202" y="1030070"/>
                  <a:pt x="1763086" y="1030070"/>
                </a:cubicBezTo>
                <a:close/>
                <a:moveTo>
                  <a:pt x="632610" y="1024868"/>
                </a:moveTo>
                <a:cubicBezTo>
                  <a:pt x="642954" y="1024868"/>
                  <a:pt x="651339" y="1033253"/>
                  <a:pt x="651339" y="1043597"/>
                </a:cubicBezTo>
                <a:cubicBezTo>
                  <a:pt x="651339" y="1053941"/>
                  <a:pt x="642954" y="1062326"/>
                  <a:pt x="632610" y="1062326"/>
                </a:cubicBezTo>
                <a:cubicBezTo>
                  <a:pt x="622266" y="1062326"/>
                  <a:pt x="613881" y="1053941"/>
                  <a:pt x="613881" y="1043597"/>
                </a:cubicBezTo>
                <a:cubicBezTo>
                  <a:pt x="613881" y="1033253"/>
                  <a:pt x="622266" y="1024868"/>
                  <a:pt x="632610" y="1024868"/>
                </a:cubicBezTo>
                <a:close/>
                <a:moveTo>
                  <a:pt x="2072629" y="1014464"/>
                </a:moveTo>
                <a:cubicBezTo>
                  <a:pt x="2084122" y="1014464"/>
                  <a:pt x="2093439" y="1024014"/>
                  <a:pt x="2093439" y="1035794"/>
                </a:cubicBezTo>
                <a:cubicBezTo>
                  <a:pt x="2093439" y="1047574"/>
                  <a:pt x="2084122" y="1057124"/>
                  <a:pt x="2072629" y="1057124"/>
                </a:cubicBezTo>
                <a:cubicBezTo>
                  <a:pt x="2061136" y="1057124"/>
                  <a:pt x="2051819" y="1047574"/>
                  <a:pt x="2051819" y="1035794"/>
                </a:cubicBezTo>
                <a:cubicBezTo>
                  <a:pt x="2051819" y="1024014"/>
                  <a:pt x="2061136" y="1014464"/>
                  <a:pt x="2072629" y="1014464"/>
                </a:cubicBezTo>
                <a:close/>
                <a:moveTo>
                  <a:pt x="248154" y="1014464"/>
                </a:moveTo>
                <a:cubicBezTo>
                  <a:pt x="253613" y="1014464"/>
                  <a:pt x="258039" y="1019588"/>
                  <a:pt x="258039" y="1025909"/>
                </a:cubicBezTo>
                <a:cubicBezTo>
                  <a:pt x="258039" y="1032230"/>
                  <a:pt x="253613" y="1037354"/>
                  <a:pt x="248154" y="1037354"/>
                </a:cubicBezTo>
                <a:cubicBezTo>
                  <a:pt x="242695" y="1037354"/>
                  <a:pt x="238269" y="1032230"/>
                  <a:pt x="238269" y="1025909"/>
                </a:cubicBezTo>
                <a:cubicBezTo>
                  <a:pt x="238269" y="1019588"/>
                  <a:pt x="242695" y="1014464"/>
                  <a:pt x="248154" y="1014464"/>
                </a:cubicBezTo>
                <a:close/>
                <a:moveTo>
                  <a:pt x="808450" y="1014463"/>
                </a:moveTo>
                <a:cubicBezTo>
                  <a:pt x="809025" y="1014463"/>
                  <a:pt x="809491" y="1015162"/>
                  <a:pt x="809491" y="1016024"/>
                </a:cubicBezTo>
                <a:cubicBezTo>
                  <a:pt x="809491" y="1016886"/>
                  <a:pt x="809025" y="1017585"/>
                  <a:pt x="808450" y="1017585"/>
                </a:cubicBezTo>
                <a:cubicBezTo>
                  <a:pt x="807875" y="1017585"/>
                  <a:pt x="807409" y="1016886"/>
                  <a:pt x="807409" y="1016024"/>
                </a:cubicBezTo>
                <a:cubicBezTo>
                  <a:pt x="807409" y="1015162"/>
                  <a:pt x="807875" y="1014463"/>
                  <a:pt x="808450" y="1014463"/>
                </a:cubicBezTo>
                <a:close/>
                <a:moveTo>
                  <a:pt x="1587766" y="1012382"/>
                </a:moveTo>
                <a:cubicBezTo>
                  <a:pt x="1588341" y="1012382"/>
                  <a:pt x="1588807" y="1012848"/>
                  <a:pt x="1588807" y="1013423"/>
                </a:cubicBezTo>
                <a:cubicBezTo>
                  <a:pt x="1588807" y="1013998"/>
                  <a:pt x="1588341" y="1014464"/>
                  <a:pt x="1587766" y="1014464"/>
                </a:cubicBezTo>
                <a:cubicBezTo>
                  <a:pt x="1587191" y="1014464"/>
                  <a:pt x="1586725" y="1013998"/>
                  <a:pt x="1586725" y="1013423"/>
                </a:cubicBezTo>
                <a:cubicBezTo>
                  <a:pt x="1586725" y="1012848"/>
                  <a:pt x="1587191" y="1012382"/>
                  <a:pt x="1587766" y="1012382"/>
                </a:cubicBezTo>
                <a:close/>
                <a:moveTo>
                  <a:pt x="559255" y="1005099"/>
                </a:moveTo>
                <a:cubicBezTo>
                  <a:pt x="571610" y="1005099"/>
                  <a:pt x="581625" y="1015114"/>
                  <a:pt x="581625" y="1027469"/>
                </a:cubicBezTo>
                <a:cubicBezTo>
                  <a:pt x="581625" y="1039824"/>
                  <a:pt x="571610" y="1049839"/>
                  <a:pt x="559255" y="1049839"/>
                </a:cubicBezTo>
                <a:cubicBezTo>
                  <a:pt x="546900" y="1049839"/>
                  <a:pt x="536885" y="1039824"/>
                  <a:pt x="536885" y="1027469"/>
                </a:cubicBezTo>
                <a:cubicBezTo>
                  <a:pt x="536885" y="1015114"/>
                  <a:pt x="546900" y="1005099"/>
                  <a:pt x="559255" y="1005099"/>
                </a:cubicBezTo>
                <a:close/>
                <a:moveTo>
                  <a:pt x="1836440" y="1003018"/>
                </a:moveTo>
                <a:cubicBezTo>
                  <a:pt x="1847358" y="1003018"/>
                  <a:pt x="1856209" y="1011869"/>
                  <a:pt x="1856209" y="1022787"/>
                </a:cubicBezTo>
                <a:cubicBezTo>
                  <a:pt x="1856209" y="1033705"/>
                  <a:pt x="1847358" y="1042556"/>
                  <a:pt x="1836440" y="1042556"/>
                </a:cubicBezTo>
                <a:cubicBezTo>
                  <a:pt x="1825522" y="1042556"/>
                  <a:pt x="1816671" y="1033705"/>
                  <a:pt x="1816671" y="1022787"/>
                </a:cubicBezTo>
                <a:cubicBezTo>
                  <a:pt x="1816671" y="1011869"/>
                  <a:pt x="1825522" y="1003018"/>
                  <a:pt x="1836440" y="1003018"/>
                </a:cubicBezTo>
                <a:close/>
                <a:moveTo>
                  <a:pt x="175841" y="1003018"/>
                </a:moveTo>
                <a:cubicBezTo>
                  <a:pt x="179864" y="1003018"/>
                  <a:pt x="183125" y="1006279"/>
                  <a:pt x="183125" y="1010302"/>
                </a:cubicBezTo>
                <a:cubicBezTo>
                  <a:pt x="183125" y="1014325"/>
                  <a:pt x="179864" y="1017586"/>
                  <a:pt x="175841" y="1017586"/>
                </a:cubicBezTo>
                <a:cubicBezTo>
                  <a:pt x="171818" y="1017586"/>
                  <a:pt x="168557" y="1014325"/>
                  <a:pt x="168557" y="1010302"/>
                </a:cubicBezTo>
                <a:cubicBezTo>
                  <a:pt x="168557" y="1006279"/>
                  <a:pt x="171818" y="1003018"/>
                  <a:pt x="175841" y="1003018"/>
                </a:cubicBezTo>
                <a:close/>
                <a:moveTo>
                  <a:pt x="2146502" y="999897"/>
                </a:moveTo>
                <a:cubicBezTo>
                  <a:pt x="2156846" y="999897"/>
                  <a:pt x="2165231" y="1008282"/>
                  <a:pt x="2165231" y="1018626"/>
                </a:cubicBezTo>
                <a:cubicBezTo>
                  <a:pt x="2165231" y="1028970"/>
                  <a:pt x="2156846" y="1037355"/>
                  <a:pt x="2146502" y="1037355"/>
                </a:cubicBezTo>
                <a:cubicBezTo>
                  <a:pt x="2136158" y="1037355"/>
                  <a:pt x="2127773" y="1028970"/>
                  <a:pt x="2127773" y="1018626"/>
                </a:cubicBezTo>
                <a:cubicBezTo>
                  <a:pt x="2127773" y="1008282"/>
                  <a:pt x="2136158" y="999897"/>
                  <a:pt x="2146502" y="999897"/>
                </a:cubicBezTo>
                <a:close/>
                <a:moveTo>
                  <a:pt x="734056" y="992613"/>
                </a:moveTo>
                <a:cubicBezTo>
                  <a:pt x="737217" y="992613"/>
                  <a:pt x="739779" y="995408"/>
                  <a:pt x="739779" y="998856"/>
                </a:cubicBezTo>
                <a:cubicBezTo>
                  <a:pt x="739779" y="1002304"/>
                  <a:pt x="737217" y="1005099"/>
                  <a:pt x="734056" y="1005099"/>
                </a:cubicBezTo>
                <a:cubicBezTo>
                  <a:pt x="730895" y="1005099"/>
                  <a:pt x="728333" y="1002304"/>
                  <a:pt x="728333" y="998856"/>
                </a:cubicBezTo>
                <a:cubicBezTo>
                  <a:pt x="728333" y="995408"/>
                  <a:pt x="730895" y="992613"/>
                  <a:pt x="734056" y="992613"/>
                </a:cubicBezTo>
                <a:close/>
                <a:moveTo>
                  <a:pt x="486943" y="992613"/>
                </a:moveTo>
                <a:cubicBezTo>
                  <a:pt x="497287" y="992613"/>
                  <a:pt x="505672" y="1000998"/>
                  <a:pt x="505672" y="1011342"/>
                </a:cubicBezTo>
                <a:cubicBezTo>
                  <a:pt x="505672" y="1021686"/>
                  <a:pt x="497287" y="1030071"/>
                  <a:pt x="486943" y="1030071"/>
                </a:cubicBezTo>
                <a:cubicBezTo>
                  <a:pt x="476599" y="1030071"/>
                  <a:pt x="468214" y="1021686"/>
                  <a:pt x="468214" y="1011342"/>
                </a:cubicBezTo>
                <a:cubicBezTo>
                  <a:pt x="468214" y="1000998"/>
                  <a:pt x="476599" y="992613"/>
                  <a:pt x="486943" y="992613"/>
                </a:cubicBezTo>
                <a:close/>
                <a:moveTo>
                  <a:pt x="103528" y="990533"/>
                </a:moveTo>
                <a:cubicBezTo>
                  <a:pt x="105540" y="990533"/>
                  <a:pt x="107170" y="992164"/>
                  <a:pt x="107170" y="994175"/>
                </a:cubicBezTo>
                <a:cubicBezTo>
                  <a:pt x="107170" y="996187"/>
                  <a:pt x="105540" y="997817"/>
                  <a:pt x="103528" y="997817"/>
                </a:cubicBezTo>
                <a:cubicBezTo>
                  <a:pt x="101517" y="997817"/>
                  <a:pt x="99886" y="996187"/>
                  <a:pt x="99886" y="994175"/>
                </a:cubicBezTo>
                <a:cubicBezTo>
                  <a:pt x="99886" y="992164"/>
                  <a:pt x="101517" y="990533"/>
                  <a:pt x="103528" y="990533"/>
                </a:cubicBezTo>
                <a:close/>
                <a:moveTo>
                  <a:pt x="1661640" y="990532"/>
                </a:moveTo>
                <a:cubicBezTo>
                  <a:pt x="1665087" y="990532"/>
                  <a:pt x="1667883" y="992629"/>
                  <a:pt x="1667883" y="995214"/>
                </a:cubicBezTo>
                <a:cubicBezTo>
                  <a:pt x="1667883" y="997799"/>
                  <a:pt x="1665087" y="999896"/>
                  <a:pt x="1661640" y="999896"/>
                </a:cubicBezTo>
                <a:cubicBezTo>
                  <a:pt x="1658193" y="999896"/>
                  <a:pt x="1655397" y="997799"/>
                  <a:pt x="1655397" y="995214"/>
                </a:cubicBezTo>
                <a:cubicBezTo>
                  <a:pt x="1655397" y="992629"/>
                  <a:pt x="1658193" y="990532"/>
                  <a:pt x="1661640" y="990532"/>
                </a:cubicBezTo>
                <a:close/>
                <a:moveTo>
                  <a:pt x="2218294" y="987411"/>
                </a:moveTo>
                <a:cubicBezTo>
                  <a:pt x="2225764" y="987411"/>
                  <a:pt x="2231820" y="993467"/>
                  <a:pt x="2231820" y="1000937"/>
                </a:cubicBezTo>
                <a:cubicBezTo>
                  <a:pt x="2231820" y="1008407"/>
                  <a:pt x="2225764" y="1014463"/>
                  <a:pt x="2218294" y="1014463"/>
                </a:cubicBezTo>
                <a:cubicBezTo>
                  <a:pt x="2210824" y="1014463"/>
                  <a:pt x="2204768" y="1008407"/>
                  <a:pt x="2204768" y="1000937"/>
                </a:cubicBezTo>
                <a:cubicBezTo>
                  <a:pt x="2204768" y="993467"/>
                  <a:pt x="2210824" y="987411"/>
                  <a:pt x="2218294" y="987411"/>
                </a:cubicBezTo>
                <a:close/>
                <a:moveTo>
                  <a:pt x="2292168" y="980128"/>
                </a:moveTo>
                <a:cubicBezTo>
                  <a:pt x="2295616" y="980128"/>
                  <a:pt x="2298411" y="982457"/>
                  <a:pt x="2298411" y="985331"/>
                </a:cubicBezTo>
                <a:cubicBezTo>
                  <a:pt x="2298411" y="988205"/>
                  <a:pt x="2295616" y="990534"/>
                  <a:pt x="2292168" y="990534"/>
                </a:cubicBezTo>
                <a:cubicBezTo>
                  <a:pt x="2288720" y="990534"/>
                  <a:pt x="2285925" y="988205"/>
                  <a:pt x="2285925" y="985331"/>
                </a:cubicBezTo>
                <a:cubicBezTo>
                  <a:pt x="2285925" y="982457"/>
                  <a:pt x="2288720" y="980128"/>
                  <a:pt x="2292168" y="980128"/>
                </a:cubicBezTo>
                <a:close/>
                <a:moveTo>
                  <a:pt x="1908754" y="980128"/>
                </a:moveTo>
                <a:cubicBezTo>
                  <a:pt x="1921684" y="980128"/>
                  <a:pt x="1932165" y="991308"/>
                  <a:pt x="1932165" y="1005100"/>
                </a:cubicBezTo>
                <a:cubicBezTo>
                  <a:pt x="1932165" y="1018892"/>
                  <a:pt x="1921684" y="1030072"/>
                  <a:pt x="1908754" y="1030072"/>
                </a:cubicBezTo>
                <a:cubicBezTo>
                  <a:pt x="1895824" y="1030072"/>
                  <a:pt x="1885343" y="1018892"/>
                  <a:pt x="1885343" y="1005100"/>
                </a:cubicBezTo>
                <a:cubicBezTo>
                  <a:pt x="1885343" y="991308"/>
                  <a:pt x="1895824" y="980128"/>
                  <a:pt x="1908754" y="980128"/>
                </a:cubicBezTo>
                <a:close/>
                <a:moveTo>
                  <a:pt x="1467591" y="980128"/>
                </a:moveTo>
                <a:cubicBezTo>
                  <a:pt x="1467878" y="980128"/>
                  <a:pt x="1468111" y="980361"/>
                  <a:pt x="1468111" y="980648"/>
                </a:cubicBezTo>
                <a:cubicBezTo>
                  <a:pt x="1468111" y="980935"/>
                  <a:pt x="1467878" y="981168"/>
                  <a:pt x="1467591" y="981168"/>
                </a:cubicBezTo>
                <a:cubicBezTo>
                  <a:pt x="1467304" y="981168"/>
                  <a:pt x="1467071" y="980935"/>
                  <a:pt x="1467071" y="980648"/>
                </a:cubicBezTo>
                <a:cubicBezTo>
                  <a:pt x="1467071" y="980361"/>
                  <a:pt x="1467304" y="980128"/>
                  <a:pt x="1467591" y="980128"/>
                </a:cubicBezTo>
                <a:close/>
                <a:moveTo>
                  <a:pt x="412549" y="978047"/>
                </a:moveTo>
                <a:cubicBezTo>
                  <a:pt x="421456" y="978047"/>
                  <a:pt x="428677" y="985268"/>
                  <a:pt x="428677" y="994175"/>
                </a:cubicBezTo>
                <a:cubicBezTo>
                  <a:pt x="428677" y="1003082"/>
                  <a:pt x="421456" y="1010303"/>
                  <a:pt x="412549" y="1010303"/>
                </a:cubicBezTo>
                <a:cubicBezTo>
                  <a:pt x="403642" y="1010303"/>
                  <a:pt x="396421" y="1003082"/>
                  <a:pt x="396421" y="994175"/>
                </a:cubicBezTo>
                <a:cubicBezTo>
                  <a:pt x="396421" y="985268"/>
                  <a:pt x="403642" y="978047"/>
                  <a:pt x="412549" y="978047"/>
                </a:cubicBezTo>
                <a:close/>
                <a:moveTo>
                  <a:pt x="29134" y="974925"/>
                </a:moveTo>
                <a:cubicBezTo>
                  <a:pt x="29709" y="974925"/>
                  <a:pt x="30175" y="975624"/>
                  <a:pt x="30175" y="976486"/>
                </a:cubicBezTo>
                <a:cubicBezTo>
                  <a:pt x="30175" y="977348"/>
                  <a:pt x="29709" y="978047"/>
                  <a:pt x="29134" y="978047"/>
                </a:cubicBezTo>
                <a:cubicBezTo>
                  <a:pt x="28559" y="978047"/>
                  <a:pt x="28093" y="977348"/>
                  <a:pt x="28093" y="976486"/>
                </a:cubicBezTo>
                <a:cubicBezTo>
                  <a:pt x="28093" y="975624"/>
                  <a:pt x="28559" y="974925"/>
                  <a:pt x="29134" y="974925"/>
                </a:cubicBezTo>
                <a:close/>
                <a:moveTo>
                  <a:pt x="658621" y="967642"/>
                </a:moveTo>
                <a:cubicBezTo>
                  <a:pt x="666666" y="967642"/>
                  <a:pt x="673188" y="973698"/>
                  <a:pt x="673188" y="981168"/>
                </a:cubicBezTo>
                <a:cubicBezTo>
                  <a:pt x="673188" y="988638"/>
                  <a:pt x="666666" y="994694"/>
                  <a:pt x="658621" y="994694"/>
                </a:cubicBezTo>
                <a:cubicBezTo>
                  <a:pt x="650576" y="994694"/>
                  <a:pt x="644054" y="988638"/>
                  <a:pt x="644054" y="981168"/>
                </a:cubicBezTo>
                <a:cubicBezTo>
                  <a:pt x="644054" y="973698"/>
                  <a:pt x="650576" y="967642"/>
                  <a:pt x="658621" y="967642"/>
                </a:cubicBezTo>
                <a:close/>
                <a:moveTo>
                  <a:pt x="1983668" y="965561"/>
                </a:moveTo>
                <a:cubicBezTo>
                  <a:pt x="1996598" y="965561"/>
                  <a:pt x="2007079" y="976042"/>
                  <a:pt x="2007079" y="988972"/>
                </a:cubicBezTo>
                <a:cubicBezTo>
                  <a:pt x="2007079" y="1001902"/>
                  <a:pt x="1996598" y="1012383"/>
                  <a:pt x="1983668" y="1012383"/>
                </a:cubicBezTo>
                <a:cubicBezTo>
                  <a:pt x="1970738" y="1012383"/>
                  <a:pt x="1960257" y="1001902"/>
                  <a:pt x="1960257" y="988972"/>
                </a:cubicBezTo>
                <a:cubicBezTo>
                  <a:pt x="1960257" y="976042"/>
                  <a:pt x="1970738" y="965561"/>
                  <a:pt x="1983668" y="965561"/>
                </a:cubicBezTo>
                <a:close/>
                <a:moveTo>
                  <a:pt x="1737075" y="965561"/>
                </a:moveTo>
                <a:cubicBezTo>
                  <a:pt x="1743684" y="965561"/>
                  <a:pt x="1749041" y="971151"/>
                  <a:pt x="1749041" y="978047"/>
                </a:cubicBezTo>
                <a:cubicBezTo>
                  <a:pt x="1749041" y="984943"/>
                  <a:pt x="1743684" y="990533"/>
                  <a:pt x="1737075" y="990533"/>
                </a:cubicBezTo>
                <a:cubicBezTo>
                  <a:pt x="1730466" y="990533"/>
                  <a:pt x="1725109" y="984943"/>
                  <a:pt x="1725109" y="978047"/>
                </a:cubicBezTo>
                <a:cubicBezTo>
                  <a:pt x="1725109" y="971151"/>
                  <a:pt x="1730466" y="965561"/>
                  <a:pt x="1737075" y="965561"/>
                </a:cubicBezTo>
                <a:close/>
                <a:moveTo>
                  <a:pt x="339196" y="965561"/>
                </a:moveTo>
                <a:cubicBezTo>
                  <a:pt x="346092" y="965561"/>
                  <a:pt x="351682" y="971151"/>
                  <a:pt x="351682" y="978047"/>
                </a:cubicBezTo>
                <a:cubicBezTo>
                  <a:pt x="351682" y="984943"/>
                  <a:pt x="346092" y="990533"/>
                  <a:pt x="339196" y="990533"/>
                </a:cubicBezTo>
                <a:cubicBezTo>
                  <a:pt x="332300" y="990533"/>
                  <a:pt x="326710" y="984943"/>
                  <a:pt x="326710" y="978047"/>
                </a:cubicBezTo>
                <a:cubicBezTo>
                  <a:pt x="326710" y="971151"/>
                  <a:pt x="332300" y="965561"/>
                  <a:pt x="339196" y="965561"/>
                </a:cubicBezTo>
                <a:close/>
                <a:moveTo>
                  <a:pt x="2363961" y="962440"/>
                </a:moveTo>
                <a:cubicBezTo>
                  <a:pt x="2367409" y="962440"/>
                  <a:pt x="2370204" y="965235"/>
                  <a:pt x="2370204" y="968683"/>
                </a:cubicBezTo>
                <a:cubicBezTo>
                  <a:pt x="2370204" y="972131"/>
                  <a:pt x="2367409" y="974926"/>
                  <a:pt x="2363961" y="974926"/>
                </a:cubicBezTo>
                <a:cubicBezTo>
                  <a:pt x="2360513" y="974926"/>
                  <a:pt x="2357718" y="972131"/>
                  <a:pt x="2357718" y="968683"/>
                </a:cubicBezTo>
                <a:cubicBezTo>
                  <a:pt x="2357718" y="965235"/>
                  <a:pt x="2360513" y="962440"/>
                  <a:pt x="2363961" y="962440"/>
                </a:cubicBezTo>
                <a:close/>
                <a:moveTo>
                  <a:pt x="846427" y="958278"/>
                </a:moveTo>
                <a:cubicBezTo>
                  <a:pt x="847863" y="958278"/>
                  <a:pt x="849028" y="959210"/>
                  <a:pt x="849028" y="960359"/>
                </a:cubicBezTo>
                <a:cubicBezTo>
                  <a:pt x="849028" y="961508"/>
                  <a:pt x="847863" y="962440"/>
                  <a:pt x="846427" y="962440"/>
                </a:cubicBezTo>
                <a:cubicBezTo>
                  <a:pt x="844991" y="962440"/>
                  <a:pt x="843826" y="961508"/>
                  <a:pt x="843826" y="960359"/>
                </a:cubicBezTo>
                <a:cubicBezTo>
                  <a:pt x="843826" y="959210"/>
                  <a:pt x="844991" y="958278"/>
                  <a:pt x="846427" y="958278"/>
                </a:cubicBezTo>
                <a:close/>
                <a:moveTo>
                  <a:pt x="1547708" y="955156"/>
                </a:moveTo>
                <a:cubicBezTo>
                  <a:pt x="1549720" y="955156"/>
                  <a:pt x="1551350" y="956321"/>
                  <a:pt x="1551350" y="957757"/>
                </a:cubicBezTo>
                <a:cubicBezTo>
                  <a:pt x="1551350" y="959193"/>
                  <a:pt x="1549720" y="960358"/>
                  <a:pt x="1547708" y="960358"/>
                </a:cubicBezTo>
                <a:cubicBezTo>
                  <a:pt x="1545697" y="960358"/>
                  <a:pt x="1544066" y="959193"/>
                  <a:pt x="1544066" y="957757"/>
                </a:cubicBezTo>
                <a:cubicBezTo>
                  <a:pt x="1544066" y="956321"/>
                  <a:pt x="1545697" y="955156"/>
                  <a:pt x="1547708" y="955156"/>
                </a:cubicBezTo>
                <a:close/>
                <a:moveTo>
                  <a:pt x="264802" y="950995"/>
                </a:moveTo>
                <a:cubicBezTo>
                  <a:pt x="270261" y="950995"/>
                  <a:pt x="274687" y="955421"/>
                  <a:pt x="274687" y="960880"/>
                </a:cubicBezTo>
                <a:cubicBezTo>
                  <a:pt x="274687" y="966339"/>
                  <a:pt x="270261" y="970765"/>
                  <a:pt x="264802" y="970765"/>
                </a:cubicBezTo>
                <a:cubicBezTo>
                  <a:pt x="259343" y="970765"/>
                  <a:pt x="254917" y="966339"/>
                  <a:pt x="254917" y="960880"/>
                </a:cubicBezTo>
                <a:cubicBezTo>
                  <a:pt x="254917" y="955421"/>
                  <a:pt x="259343" y="950995"/>
                  <a:pt x="264802" y="950995"/>
                </a:cubicBezTo>
                <a:close/>
                <a:moveTo>
                  <a:pt x="2056501" y="947873"/>
                </a:moveTo>
                <a:cubicBezTo>
                  <a:pt x="2068856" y="947873"/>
                  <a:pt x="2078871" y="957888"/>
                  <a:pt x="2078871" y="970243"/>
                </a:cubicBezTo>
                <a:cubicBezTo>
                  <a:pt x="2078871" y="982598"/>
                  <a:pt x="2068856" y="992613"/>
                  <a:pt x="2056501" y="992613"/>
                </a:cubicBezTo>
                <a:cubicBezTo>
                  <a:pt x="2044146" y="992613"/>
                  <a:pt x="2034131" y="982598"/>
                  <a:pt x="2034131" y="970243"/>
                </a:cubicBezTo>
                <a:cubicBezTo>
                  <a:pt x="2034131" y="957888"/>
                  <a:pt x="2044146" y="947873"/>
                  <a:pt x="2056501" y="947873"/>
                </a:cubicBezTo>
                <a:close/>
                <a:moveTo>
                  <a:pt x="584227" y="942671"/>
                </a:moveTo>
                <a:cubicBezTo>
                  <a:pt x="596582" y="942671"/>
                  <a:pt x="606597" y="952221"/>
                  <a:pt x="606597" y="964001"/>
                </a:cubicBezTo>
                <a:cubicBezTo>
                  <a:pt x="606597" y="975781"/>
                  <a:pt x="596582" y="985331"/>
                  <a:pt x="584227" y="985331"/>
                </a:cubicBezTo>
                <a:cubicBezTo>
                  <a:pt x="571872" y="985331"/>
                  <a:pt x="561857" y="975781"/>
                  <a:pt x="561857" y="964001"/>
                </a:cubicBezTo>
                <a:cubicBezTo>
                  <a:pt x="561857" y="952221"/>
                  <a:pt x="571872" y="942671"/>
                  <a:pt x="584227" y="942671"/>
                </a:cubicBezTo>
                <a:close/>
                <a:moveTo>
                  <a:pt x="192488" y="938509"/>
                </a:moveTo>
                <a:cubicBezTo>
                  <a:pt x="195936" y="938509"/>
                  <a:pt x="198731" y="941304"/>
                  <a:pt x="198731" y="944752"/>
                </a:cubicBezTo>
                <a:cubicBezTo>
                  <a:pt x="198731" y="948200"/>
                  <a:pt x="195936" y="950995"/>
                  <a:pt x="192488" y="950995"/>
                </a:cubicBezTo>
                <a:cubicBezTo>
                  <a:pt x="189040" y="950995"/>
                  <a:pt x="186245" y="948200"/>
                  <a:pt x="186245" y="944752"/>
                </a:cubicBezTo>
                <a:cubicBezTo>
                  <a:pt x="186245" y="941304"/>
                  <a:pt x="189040" y="938509"/>
                  <a:pt x="192488" y="938509"/>
                </a:cubicBezTo>
                <a:close/>
                <a:moveTo>
                  <a:pt x="2127773" y="935388"/>
                </a:moveTo>
                <a:cubicBezTo>
                  <a:pt x="2138691" y="935388"/>
                  <a:pt x="2147542" y="943773"/>
                  <a:pt x="2147542" y="954117"/>
                </a:cubicBezTo>
                <a:cubicBezTo>
                  <a:pt x="2147542" y="964461"/>
                  <a:pt x="2138691" y="972846"/>
                  <a:pt x="2127773" y="972846"/>
                </a:cubicBezTo>
                <a:cubicBezTo>
                  <a:pt x="2116855" y="972846"/>
                  <a:pt x="2108004" y="964461"/>
                  <a:pt x="2108004" y="954117"/>
                </a:cubicBezTo>
                <a:cubicBezTo>
                  <a:pt x="2108004" y="943773"/>
                  <a:pt x="2116855" y="935388"/>
                  <a:pt x="2127773" y="935388"/>
                </a:cubicBezTo>
                <a:close/>
                <a:moveTo>
                  <a:pt x="1811469" y="935387"/>
                </a:moveTo>
                <a:cubicBezTo>
                  <a:pt x="1823536" y="935387"/>
                  <a:pt x="1833319" y="945868"/>
                  <a:pt x="1833319" y="958798"/>
                </a:cubicBezTo>
                <a:cubicBezTo>
                  <a:pt x="1833319" y="971728"/>
                  <a:pt x="1823536" y="982209"/>
                  <a:pt x="1811469" y="982209"/>
                </a:cubicBezTo>
                <a:cubicBezTo>
                  <a:pt x="1799402" y="982209"/>
                  <a:pt x="1789619" y="971728"/>
                  <a:pt x="1789619" y="958798"/>
                </a:cubicBezTo>
                <a:cubicBezTo>
                  <a:pt x="1789619" y="945868"/>
                  <a:pt x="1799402" y="935387"/>
                  <a:pt x="1811469" y="935387"/>
                </a:cubicBezTo>
                <a:close/>
                <a:moveTo>
                  <a:pt x="1418688" y="935387"/>
                </a:moveTo>
                <a:cubicBezTo>
                  <a:pt x="1418975" y="935387"/>
                  <a:pt x="1419208" y="935620"/>
                  <a:pt x="1419208" y="935907"/>
                </a:cubicBezTo>
                <a:cubicBezTo>
                  <a:pt x="1419208" y="936194"/>
                  <a:pt x="1418975" y="936427"/>
                  <a:pt x="1418688" y="936427"/>
                </a:cubicBezTo>
                <a:cubicBezTo>
                  <a:pt x="1418401" y="936427"/>
                  <a:pt x="1418168" y="936194"/>
                  <a:pt x="1418168" y="935907"/>
                </a:cubicBezTo>
                <a:cubicBezTo>
                  <a:pt x="1418168" y="935620"/>
                  <a:pt x="1418401" y="935387"/>
                  <a:pt x="1418688" y="935387"/>
                </a:cubicBezTo>
                <a:close/>
                <a:moveTo>
                  <a:pt x="768391" y="933306"/>
                </a:moveTo>
                <a:cubicBezTo>
                  <a:pt x="773275" y="933306"/>
                  <a:pt x="777235" y="937266"/>
                  <a:pt x="777235" y="942150"/>
                </a:cubicBezTo>
                <a:cubicBezTo>
                  <a:pt x="777235" y="947034"/>
                  <a:pt x="773275" y="950994"/>
                  <a:pt x="768391" y="950994"/>
                </a:cubicBezTo>
                <a:cubicBezTo>
                  <a:pt x="763507" y="950994"/>
                  <a:pt x="759547" y="947034"/>
                  <a:pt x="759547" y="942150"/>
                </a:cubicBezTo>
                <a:cubicBezTo>
                  <a:pt x="759547" y="937266"/>
                  <a:pt x="763507" y="933306"/>
                  <a:pt x="768391" y="933306"/>
                </a:cubicBezTo>
                <a:close/>
                <a:moveTo>
                  <a:pt x="1626784" y="928104"/>
                </a:moveTo>
                <a:cubicBezTo>
                  <a:pt x="1632818" y="928104"/>
                  <a:pt x="1637709" y="932530"/>
                  <a:pt x="1637709" y="937989"/>
                </a:cubicBezTo>
                <a:cubicBezTo>
                  <a:pt x="1637709" y="943448"/>
                  <a:pt x="1632818" y="947874"/>
                  <a:pt x="1626784" y="947874"/>
                </a:cubicBezTo>
                <a:cubicBezTo>
                  <a:pt x="1620750" y="947874"/>
                  <a:pt x="1615859" y="943448"/>
                  <a:pt x="1615859" y="937989"/>
                </a:cubicBezTo>
                <a:cubicBezTo>
                  <a:pt x="1615859" y="932530"/>
                  <a:pt x="1620750" y="928104"/>
                  <a:pt x="1626784" y="928104"/>
                </a:cubicBezTo>
                <a:close/>
                <a:moveTo>
                  <a:pt x="508793" y="926023"/>
                </a:moveTo>
                <a:cubicBezTo>
                  <a:pt x="520286" y="926023"/>
                  <a:pt x="529603" y="935340"/>
                  <a:pt x="529603" y="946833"/>
                </a:cubicBezTo>
                <a:cubicBezTo>
                  <a:pt x="529603" y="958326"/>
                  <a:pt x="520286" y="967643"/>
                  <a:pt x="508793" y="967643"/>
                </a:cubicBezTo>
                <a:cubicBezTo>
                  <a:pt x="497300" y="967643"/>
                  <a:pt x="487983" y="958326"/>
                  <a:pt x="487983" y="946833"/>
                </a:cubicBezTo>
                <a:cubicBezTo>
                  <a:pt x="487983" y="935340"/>
                  <a:pt x="497300" y="926023"/>
                  <a:pt x="508793" y="926023"/>
                </a:cubicBezTo>
                <a:close/>
                <a:moveTo>
                  <a:pt x="119134" y="926023"/>
                </a:moveTo>
                <a:cubicBezTo>
                  <a:pt x="120570" y="926023"/>
                  <a:pt x="121735" y="927188"/>
                  <a:pt x="121735" y="928624"/>
                </a:cubicBezTo>
                <a:cubicBezTo>
                  <a:pt x="121735" y="930060"/>
                  <a:pt x="120570" y="931225"/>
                  <a:pt x="119134" y="931225"/>
                </a:cubicBezTo>
                <a:cubicBezTo>
                  <a:pt x="117698" y="931225"/>
                  <a:pt x="116533" y="930060"/>
                  <a:pt x="116533" y="928624"/>
                </a:cubicBezTo>
                <a:cubicBezTo>
                  <a:pt x="116533" y="927188"/>
                  <a:pt x="117698" y="926023"/>
                  <a:pt x="119134" y="926023"/>
                </a:cubicBezTo>
                <a:close/>
                <a:moveTo>
                  <a:pt x="2202167" y="920821"/>
                </a:moveTo>
                <a:cubicBezTo>
                  <a:pt x="2210499" y="920821"/>
                  <a:pt x="2217254" y="928042"/>
                  <a:pt x="2217254" y="936949"/>
                </a:cubicBezTo>
                <a:cubicBezTo>
                  <a:pt x="2217254" y="945856"/>
                  <a:pt x="2210499" y="953077"/>
                  <a:pt x="2202167" y="953077"/>
                </a:cubicBezTo>
                <a:cubicBezTo>
                  <a:pt x="2193835" y="953077"/>
                  <a:pt x="2187080" y="945856"/>
                  <a:pt x="2187080" y="936949"/>
                </a:cubicBezTo>
                <a:cubicBezTo>
                  <a:pt x="2187080" y="928042"/>
                  <a:pt x="2193835" y="920821"/>
                  <a:pt x="2202167" y="920821"/>
                </a:cubicBezTo>
                <a:close/>
                <a:moveTo>
                  <a:pt x="1885343" y="915618"/>
                </a:moveTo>
                <a:cubicBezTo>
                  <a:pt x="1899135" y="915618"/>
                  <a:pt x="1910315" y="927264"/>
                  <a:pt x="1910315" y="941630"/>
                </a:cubicBezTo>
                <a:cubicBezTo>
                  <a:pt x="1910315" y="955996"/>
                  <a:pt x="1899135" y="967642"/>
                  <a:pt x="1885343" y="967642"/>
                </a:cubicBezTo>
                <a:cubicBezTo>
                  <a:pt x="1871551" y="967642"/>
                  <a:pt x="1860371" y="955996"/>
                  <a:pt x="1860371" y="941630"/>
                </a:cubicBezTo>
                <a:cubicBezTo>
                  <a:pt x="1860371" y="927264"/>
                  <a:pt x="1871551" y="915618"/>
                  <a:pt x="1885343" y="915618"/>
                </a:cubicBezTo>
                <a:close/>
                <a:moveTo>
                  <a:pt x="434919" y="913537"/>
                </a:moveTo>
                <a:cubicBezTo>
                  <a:pt x="445263" y="913537"/>
                  <a:pt x="453648" y="921223"/>
                  <a:pt x="453648" y="930705"/>
                </a:cubicBezTo>
                <a:cubicBezTo>
                  <a:pt x="453648" y="940187"/>
                  <a:pt x="445263" y="947873"/>
                  <a:pt x="434919" y="947873"/>
                </a:cubicBezTo>
                <a:cubicBezTo>
                  <a:pt x="424575" y="947873"/>
                  <a:pt x="416190" y="940187"/>
                  <a:pt x="416190" y="930705"/>
                </a:cubicBezTo>
                <a:cubicBezTo>
                  <a:pt x="416190" y="921223"/>
                  <a:pt x="424575" y="913537"/>
                  <a:pt x="434919" y="913537"/>
                </a:cubicBezTo>
                <a:close/>
                <a:moveTo>
                  <a:pt x="2275000" y="911456"/>
                </a:moveTo>
                <a:cubicBezTo>
                  <a:pt x="2281034" y="911456"/>
                  <a:pt x="2285925" y="915882"/>
                  <a:pt x="2285925" y="921341"/>
                </a:cubicBezTo>
                <a:cubicBezTo>
                  <a:pt x="2285925" y="926800"/>
                  <a:pt x="2281034" y="931226"/>
                  <a:pt x="2275000" y="931226"/>
                </a:cubicBezTo>
                <a:cubicBezTo>
                  <a:pt x="2268966" y="931226"/>
                  <a:pt x="2264075" y="926800"/>
                  <a:pt x="2264075" y="921341"/>
                </a:cubicBezTo>
                <a:cubicBezTo>
                  <a:pt x="2264075" y="915882"/>
                  <a:pt x="2268966" y="911456"/>
                  <a:pt x="2275000" y="911456"/>
                </a:cubicBezTo>
                <a:close/>
                <a:moveTo>
                  <a:pt x="891167" y="911456"/>
                </a:moveTo>
                <a:cubicBezTo>
                  <a:pt x="891454" y="911456"/>
                  <a:pt x="891687" y="911689"/>
                  <a:pt x="891687" y="911976"/>
                </a:cubicBezTo>
                <a:cubicBezTo>
                  <a:pt x="891687" y="912263"/>
                  <a:pt x="891454" y="912496"/>
                  <a:pt x="891167" y="912496"/>
                </a:cubicBezTo>
                <a:cubicBezTo>
                  <a:pt x="890880" y="912496"/>
                  <a:pt x="890647" y="912263"/>
                  <a:pt x="890647" y="911976"/>
                </a:cubicBezTo>
                <a:cubicBezTo>
                  <a:pt x="890647" y="911689"/>
                  <a:pt x="890880" y="911456"/>
                  <a:pt x="891167" y="911456"/>
                </a:cubicBezTo>
                <a:close/>
                <a:moveTo>
                  <a:pt x="46302" y="908335"/>
                </a:moveTo>
                <a:cubicBezTo>
                  <a:pt x="48313" y="908335"/>
                  <a:pt x="49944" y="909966"/>
                  <a:pt x="49944" y="911977"/>
                </a:cubicBezTo>
                <a:cubicBezTo>
                  <a:pt x="49944" y="913988"/>
                  <a:pt x="48313" y="915619"/>
                  <a:pt x="46302" y="915619"/>
                </a:cubicBezTo>
                <a:cubicBezTo>
                  <a:pt x="44291" y="915619"/>
                  <a:pt x="42660" y="913988"/>
                  <a:pt x="42660" y="911977"/>
                </a:cubicBezTo>
                <a:cubicBezTo>
                  <a:pt x="42660" y="909966"/>
                  <a:pt x="44291" y="908335"/>
                  <a:pt x="46302" y="908335"/>
                </a:cubicBezTo>
                <a:close/>
                <a:moveTo>
                  <a:pt x="690356" y="906254"/>
                </a:moveTo>
                <a:cubicBezTo>
                  <a:pt x="699838" y="906254"/>
                  <a:pt x="707524" y="913475"/>
                  <a:pt x="707524" y="922382"/>
                </a:cubicBezTo>
                <a:cubicBezTo>
                  <a:pt x="707524" y="931289"/>
                  <a:pt x="699838" y="938510"/>
                  <a:pt x="690356" y="938510"/>
                </a:cubicBezTo>
                <a:cubicBezTo>
                  <a:pt x="680874" y="938510"/>
                  <a:pt x="673188" y="931289"/>
                  <a:pt x="673188" y="922382"/>
                </a:cubicBezTo>
                <a:cubicBezTo>
                  <a:pt x="673188" y="913475"/>
                  <a:pt x="680874" y="906254"/>
                  <a:pt x="690356" y="906254"/>
                </a:cubicBezTo>
                <a:close/>
                <a:moveTo>
                  <a:pt x="1959736" y="901052"/>
                </a:moveTo>
                <a:cubicBezTo>
                  <a:pt x="1973240" y="901052"/>
                  <a:pt x="1984187" y="912232"/>
                  <a:pt x="1984187" y="926024"/>
                </a:cubicBezTo>
                <a:cubicBezTo>
                  <a:pt x="1984187" y="939816"/>
                  <a:pt x="1973240" y="950996"/>
                  <a:pt x="1959736" y="950996"/>
                </a:cubicBezTo>
                <a:cubicBezTo>
                  <a:pt x="1946232" y="950996"/>
                  <a:pt x="1935285" y="939816"/>
                  <a:pt x="1935285" y="926024"/>
                </a:cubicBezTo>
                <a:cubicBezTo>
                  <a:pt x="1935285" y="912232"/>
                  <a:pt x="1946232" y="901052"/>
                  <a:pt x="1959736" y="901052"/>
                </a:cubicBezTo>
                <a:close/>
                <a:moveTo>
                  <a:pt x="1703779" y="901052"/>
                </a:moveTo>
                <a:cubicBezTo>
                  <a:pt x="1712686" y="901052"/>
                  <a:pt x="1719907" y="908738"/>
                  <a:pt x="1719907" y="918220"/>
                </a:cubicBezTo>
                <a:cubicBezTo>
                  <a:pt x="1719907" y="927702"/>
                  <a:pt x="1712686" y="935388"/>
                  <a:pt x="1703779" y="935388"/>
                </a:cubicBezTo>
                <a:cubicBezTo>
                  <a:pt x="1694872" y="935388"/>
                  <a:pt x="1687651" y="927702"/>
                  <a:pt x="1687651" y="918220"/>
                </a:cubicBezTo>
                <a:cubicBezTo>
                  <a:pt x="1687651" y="908738"/>
                  <a:pt x="1694872" y="901052"/>
                  <a:pt x="1703779" y="901052"/>
                </a:cubicBezTo>
                <a:close/>
                <a:moveTo>
                  <a:pt x="361566" y="898971"/>
                </a:moveTo>
                <a:cubicBezTo>
                  <a:pt x="369898" y="898971"/>
                  <a:pt x="376653" y="905493"/>
                  <a:pt x="376653" y="913538"/>
                </a:cubicBezTo>
                <a:cubicBezTo>
                  <a:pt x="376653" y="921583"/>
                  <a:pt x="369898" y="928105"/>
                  <a:pt x="361566" y="928105"/>
                </a:cubicBezTo>
                <a:cubicBezTo>
                  <a:pt x="353234" y="928105"/>
                  <a:pt x="346479" y="921583"/>
                  <a:pt x="346479" y="913538"/>
                </a:cubicBezTo>
                <a:cubicBezTo>
                  <a:pt x="346479" y="905493"/>
                  <a:pt x="353234" y="898971"/>
                  <a:pt x="361566" y="898971"/>
                </a:cubicBezTo>
                <a:close/>
                <a:moveTo>
                  <a:pt x="2348353" y="898970"/>
                </a:moveTo>
                <a:cubicBezTo>
                  <a:pt x="2351226" y="898970"/>
                  <a:pt x="2353556" y="901067"/>
                  <a:pt x="2353556" y="903653"/>
                </a:cubicBezTo>
                <a:cubicBezTo>
                  <a:pt x="2353556" y="906240"/>
                  <a:pt x="2351226" y="908337"/>
                  <a:pt x="2348353" y="908337"/>
                </a:cubicBezTo>
                <a:cubicBezTo>
                  <a:pt x="2345481" y="908337"/>
                  <a:pt x="2343151" y="906240"/>
                  <a:pt x="2343151" y="903653"/>
                </a:cubicBezTo>
                <a:cubicBezTo>
                  <a:pt x="2343151" y="901067"/>
                  <a:pt x="2345481" y="898970"/>
                  <a:pt x="2348353" y="898970"/>
                </a:cubicBezTo>
                <a:close/>
                <a:moveTo>
                  <a:pt x="2034131" y="886485"/>
                </a:moveTo>
                <a:cubicBezTo>
                  <a:pt x="2046198" y="886485"/>
                  <a:pt x="2055981" y="896500"/>
                  <a:pt x="2055981" y="908855"/>
                </a:cubicBezTo>
                <a:cubicBezTo>
                  <a:pt x="2055981" y="921210"/>
                  <a:pt x="2046198" y="931225"/>
                  <a:pt x="2034131" y="931225"/>
                </a:cubicBezTo>
                <a:cubicBezTo>
                  <a:pt x="2022064" y="931225"/>
                  <a:pt x="2012281" y="921210"/>
                  <a:pt x="2012281" y="908855"/>
                </a:cubicBezTo>
                <a:cubicBezTo>
                  <a:pt x="2012281" y="896500"/>
                  <a:pt x="2022064" y="886485"/>
                  <a:pt x="2034131" y="886485"/>
                </a:cubicBezTo>
                <a:close/>
                <a:moveTo>
                  <a:pt x="287172" y="886485"/>
                </a:moveTo>
                <a:cubicBezTo>
                  <a:pt x="294068" y="886485"/>
                  <a:pt x="299658" y="891376"/>
                  <a:pt x="299658" y="897410"/>
                </a:cubicBezTo>
                <a:cubicBezTo>
                  <a:pt x="299658" y="903444"/>
                  <a:pt x="294068" y="908335"/>
                  <a:pt x="287172" y="908335"/>
                </a:cubicBezTo>
                <a:cubicBezTo>
                  <a:pt x="280276" y="908335"/>
                  <a:pt x="274686" y="903444"/>
                  <a:pt x="274686" y="897410"/>
                </a:cubicBezTo>
                <a:cubicBezTo>
                  <a:pt x="274686" y="891376"/>
                  <a:pt x="280276" y="886485"/>
                  <a:pt x="287172" y="886485"/>
                </a:cubicBezTo>
                <a:close/>
                <a:moveTo>
                  <a:pt x="809491" y="881282"/>
                </a:moveTo>
                <a:cubicBezTo>
                  <a:pt x="813514" y="881282"/>
                  <a:pt x="816775" y="884543"/>
                  <a:pt x="816775" y="888566"/>
                </a:cubicBezTo>
                <a:cubicBezTo>
                  <a:pt x="816775" y="892589"/>
                  <a:pt x="813514" y="895850"/>
                  <a:pt x="809491" y="895850"/>
                </a:cubicBezTo>
                <a:cubicBezTo>
                  <a:pt x="805468" y="895850"/>
                  <a:pt x="802207" y="892589"/>
                  <a:pt x="802207" y="888566"/>
                </a:cubicBezTo>
                <a:cubicBezTo>
                  <a:pt x="802207" y="884543"/>
                  <a:pt x="805468" y="881282"/>
                  <a:pt x="809491" y="881282"/>
                </a:cubicBezTo>
                <a:close/>
                <a:moveTo>
                  <a:pt x="614401" y="881282"/>
                </a:moveTo>
                <a:cubicBezTo>
                  <a:pt x="626756" y="881282"/>
                  <a:pt x="636771" y="891297"/>
                  <a:pt x="636771" y="903652"/>
                </a:cubicBezTo>
                <a:cubicBezTo>
                  <a:pt x="636771" y="916007"/>
                  <a:pt x="626756" y="926022"/>
                  <a:pt x="614401" y="926022"/>
                </a:cubicBezTo>
                <a:cubicBezTo>
                  <a:pt x="602046" y="926022"/>
                  <a:pt x="592031" y="916007"/>
                  <a:pt x="592031" y="903652"/>
                </a:cubicBezTo>
                <a:cubicBezTo>
                  <a:pt x="592031" y="891297"/>
                  <a:pt x="602046" y="881282"/>
                  <a:pt x="614401" y="881282"/>
                </a:cubicBezTo>
                <a:close/>
                <a:moveTo>
                  <a:pt x="1780775" y="876080"/>
                </a:moveTo>
                <a:cubicBezTo>
                  <a:pt x="1793705" y="876080"/>
                  <a:pt x="1804186" y="886561"/>
                  <a:pt x="1804186" y="899491"/>
                </a:cubicBezTo>
                <a:cubicBezTo>
                  <a:pt x="1804186" y="912421"/>
                  <a:pt x="1793705" y="922902"/>
                  <a:pt x="1780775" y="922902"/>
                </a:cubicBezTo>
                <a:cubicBezTo>
                  <a:pt x="1767845" y="922902"/>
                  <a:pt x="1757364" y="912421"/>
                  <a:pt x="1757364" y="899491"/>
                </a:cubicBezTo>
                <a:cubicBezTo>
                  <a:pt x="1757364" y="886561"/>
                  <a:pt x="1767845" y="876080"/>
                  <a:pt x="1780775" y="876080"/>
                </a:cubicBezTo>
                <a:close/>
                <a:moveTo>
                  <a:pt x="1585165" y="876080"/>
                </a:moveTo>
                <a:cubicBezTo>
                  <a:pt x="1590049" y="876080"/>
                  <a:pt x="1594009" y="880040"/>
                  <a:pt x="1594009" y="884924"/>
                </a:cubicBezTo>
                <a:cubicBezTo>
                  <a:pt x="1594009" y="889808"/>
                  <a:pt x="1590049" y="893768"/>
                  <a:pt x="1585165" y="893768"/>
                </a:cubicBezTo>
                <a:cubicBezTo>
                  <a:pt x="1580281" y="893768"/>
                  <a:pt x="1576321" y="889808"/>
                  <a:pt x="1576321" y="884924"/>
                </a:cubicBezTo>
                <a:cubicBezTo>
                  <a:pt x="1576321" y="880040"/>
                  <a:pt x="1580281" y="876080"/>
                  <a:pt x="1585165" y="876080"/>
                </a:cubicBezTo>
                <a:close/>
                <a:moveTo>
                  <a:pt x="2106964" y="870878"/>
                </a:moveTo>
                <a:cubicBezTo>
                  <a:pt x="2117308" y="870878"/>
                  <a:pt x="2125693" y="879962"/>
                  <a:pt x="2125693" y="891168"/>
                </a:cubicBezTo>
                <a:cubicBezTo>
                  <a:pt x="2125693" y="902374"/>
                  <a:pt x="2117308" y="911458"/>
                  <a:pt x="2106964" y="911458"/>
                </a:cubicBezTo>
                <a:cubicBezTo>
                  <a:pt x="2096620" y="911458"/>
                  <a:pt x="2088235" y="902374"/>
                  <a:pt x="2088235" y="891168"/>
                </a:cubicBezTo>
                <a:cubicBezTo>
                  <a:pt x="2088235" y="879962"/>
                  <a:pt x="2096620" y="870878"/>
                  <a:pt x="2106964" y="870878"/>
                </a:cubicBezTo>
                <a:close/>
                <a:moveTo>
                  <a:pt x="212778" y="870878"/>
                </a:moveTo>
                <a:cubicBezTo>
                  <a:pt x="218237" y="870878"/>
                  <a:pt x="222663" y="875304"/>
                  <a:pt x="222663" y="880763"/>
                </a:cubicBezTo>
                <a:cubicBezTo>
                  <a:pt x="222663" y="886222"/>
                  <a:pt x="218237" y="890648"/>
                  <a:pt x="212778" y="890648"/>
                </a:cubicBezTo>
                <a:cubicBezTo>
                  <a:pt x="207319" y="890648"/>
                  <a:pt x="202893" y="886222"/>
                  <a:pt x="202893" y="880763"/>
                </a:cubicBezTo>
                <a:cubicBezTo>
                  <a:pt x="202893" y="875304"/>
                  <a:pt x="207319" y="870878"/>
                  <a:pt x="212778" y="870878"/>
                </a:cubicBezTo>
                <a:close/>
                <a:moveTo>
                  <a:pt x="1448863" y="866716"/>
                </a:moveTo>
                <a:cubicBezTo>
                  <a:pt x="1449725" y="866716"/>
                  <a:pt x="1450424" y="867182"/>
                  <a:pt x="1450424" y="867757"/>
                </a:cubicBezTo>
                <a:cubicBezTo>
                  <a:pt x="1450424" y="868332"/>
                  <a:pt x="1449725" y="868798"/>
                  <a:pt x="1448863" y="868798"/>
                </a:cubicBezTo>
                <a:cubicBezTo>
                  <a:pt x="1448001" y="868798"/>
                  <a:pt x="1447302" y="868332"/>
                  <a:pt x="1447302" y="867757"/>
                </a:cubicBezTo>
                <a:cubicBezTo>
                  <a:pt x="1447302" y="867182"/>
                  <a:pt x="1448001" y="866716"/>
                  <a:pt x="1448863" y="866716"/>
                </a:cubicBezTo>
                <a:close/>
                <a:moveTo>
                  <a:pt x="538446" y="866716"/>
                </a:moveTo>
                <a:cubicBezTo>
                  <a:pt x="550226" y="866716"/>
                  <a:pt x="559776" y="876033"/>
                  <a:pt x="559776" y="887526"/>
                </a:cubicBezTo>
                <a:cubicBezTo>
                  <a:pt x="559776" y="899019"/>
                  <a:pt x="550226" y="908336"/>
                  <a:pt x="538446" y="908336"/>
                </a:cubicBezTo>
                <a:cubicBezTo>
                  <a:pt x="526666" y="908336"/>
                  <a:pt x="517116" y="899019"/>
                  <a:pt x="517116" y="887526"/>
                </a:cubicBezTo>
                <a:cubicBezTo>
                  <a:pt x="517116" y="876033"/>
                  <a:pt x="526666" y="866716"/>
                  <a:pt x="538446" y="866716"/>
                </a:cubicBezTo>
                <a:close/>
                <a:moveTo>
                  <a:pt x="2180317" y="863595"/>
                </a:moveTo>
                <a:cubicBezTo>
                  <a:pt x="2185776" y="863595"/>
                  <a:pt x="2190202" y="868021"/>
                  <a:pt x="2190202" y="873480"/>
                </a:cubicBezTo>
                <a:cubicBezTo>
                  <a:pt x="2190202" y="878939"/>
                  <a:pt x="2185776" y="883365"/>
                  <a:pt x="2180317" y="883365"/>
                </a:cubicBezTo>
                <a:cubicBezTo>
                  <a:pt x="2174858" y="883365"/>
                  <a:pt x="2170432" y="878939"/>
                  <a:pt x="2170432" y="873480"/>
                </a:cubicBezTo>
                <a:cubicBezTo>
                  <a:pt x="2170432" y="868021"/>
                  <a:pt x="2174858" y="863595"/>
                  <a:pt x="2180317" y="863595"/>
                </a:cubicBezTo>
                <a:close/>
                <a:moveTo>
                  <a:pt x="140465" y="859433"/>
                </a:moveTo>
                <a:cubicBezTo>
                  <a:pt x="143912" y="859433"/>
                  <a:pt x="146708" y="861530"/>
                  <a:pt x="146708" y="864115"/>
                </a:cubicBezTo>
                <a:cubicBezTo>
                  <a:pt x="146708" y="866700"/>
                  <a:pt x="143912" y="868797"/>
                  <a:pt x="140465" y="868797"/>
                </a:cubicBezTo>
                <a:cubicBezTo>
                  <a:pt x="137018" y="868797"/>
                  <a:pt x="134222" y="866700"/>
                  <a:pt x="134222" y="864115"/>
                </a:cubicBezTo>
                <a:cubicBezTo>
                  <a:pt x="134222" y="861530"/>
                  <a:pt x="137018" y="859433"/>
                  <a:pt x="140465" y="859433"/>
                </a:cubicBezTo>
                <a:close/>
                <a:moveTo>
                  <a:pt x="1856210" y="854230"/>
                </a:moveTo>
                <a:cubicBezTo>
                  <a:pt x="1871151" y="854230"/>
                  <a:pt x="1883263" y="866342"/>
                  <a:pt x="1883263" y="881283"/>
                </a:cubicBezTo>
                <a:cubicBezTo>
                  <a:pt x="1883263" y="896224"/>
                  <a:pt x="1871151" y="908336"/>
                  <a:pt x="1856210" y="908336"/>
                </a:cubicBezTo>
                <a:cubicBezTo>
                  <a:pt x="1841269" y="908336"/>
                  <a:pt x="1829157" y="896224"/>
                  <a:pt x="1829157" y="881283"/>
                </a:cubicBezTo>
                <a:cubicBezTo>
                  <a:pt x="1829157" y="866342"/>
                  <a:pt x="1841269" y="854230"/>
                  <a:pt x="1856210" y="854230"/>
                </a:cubicBezTo>
                <a:close/>
                <a:moveTo>
                  <a:pt x="729373" y="854230"/>
                </a:moveTo>
                <a:cubicBezTo>
                  <a:pt x="736843" y="854230"/>
                  <a:pt x="742899" y="860286"/>
                  <a:pt x="742899" y="867756"/>
                </a:cubicBezTo>
                <a:cubicBezTo>
                  <a:pt x="742899" y="875226"/>
                  <a:pt x="736843" y="881282"/>
                  <a:pt x="729373" y="881282"/>
                </a:cubicBezTo>
                <a:cubicBezTo>
                  <a:pt x="721903" y="881282"/>
                  <a:pt x="715847" y="875226"/>
                  <a:pt x="715847" y="867756"/>
                </a:cubicBezTo>
                <a:cubicBezTo>
                  <a:pt x="715847" y="860286"/>
                  <a:pt x="721903" y="854230"/>
                  <a:pt x="729373" y="854230"/>
                </a:cubicBezTo>
                <a:close/>
                <a:moveTo>
                  <a:pt x="461452" y="854230"/>
                </a:moveTo>
                <a:cubicBezTo>
                  <a:pt x="470359" y="854230"/>
                  <a:pt x="477580" y="861451"/>
                  <a:pt x="477580" y="870358"/>
                </a:cubicBezTo>
                <a:cubicBezTo>
                  <a:pt x="477580" y="879265"/>
                  <a:pt x="470359" y="886486"/>
                  <a:pt x="461452" y="886486"/>
                </a:cubicBezTo>
                <a:cubicBezTo>
                  <a:pt x="452545" y="886486"/>
                  <a:pt x="445324" y="879265"/>
                  <a:pt x="445324" y="870358"/>
                </a:cubicBezTo>
                <a:cubicBezTo>
                  <a:pt x="445324" y="861451"/>
                  <a:pt x="452545" y="854230"/>
                  <a:pt x="461452" y="854230"/>
                </a:cubicBezTo>
                <a:close/>
                <a:moveTo>
                  <a:pt x="2254190" y="851109"/>
                </a:moveTo>
                <a:cubicBezTo>
                  <a:pt x="2256775" y="851109"/>
                  <a:pt x="2258872" y="853439"/>
                  <a:pt x="2258872" y="856311"/>
                </a:cubicBezTo>
                <a:cubicBezTo>
                  <a:pt x="2258872" y="859184"/>
                  <a:pt x="2256775" y="861514"/>
                  <a:pt x="2254190" y="861514"/>
                </a:cubicBezTo>
                <a:cubicBezTo>
                  <a:pt x="2251605" y="861514"/>
                  <a:pt x="2249508" y="859184"/>
                  <a:pt x="2249508" y="856311"/>
                </a:cubicBezTo>
                <a:cubicBezTo>
                  <a:pt x="2249508" y="853439"/>
                  <a:pt x="2251605" y="851109"/>
                  <a:pt x="2254190" y="851109"/>
                </a:cubicBezTo>
                <a:close/>
                <a:moveTo>
                  <a:pt x="1665281" y="849028"/>
                </a:moveTo>
                <a:cubicBezTo>
                  <a:pt x="1673613" y="849028"/>
                  <a:pt x="1680368" y="855783"/>
                  <a:pt x="1680368" y="864115"/>
                </a:cubicBezTo>
                <a:cubicBezTo>
                  <a:pt x="1680368" y="872447"/>
                  <a:pt x="1673613" y="879202"/>
                  <a:pt x="1665281" y="879202"/>
                </a:cubicBezTo>
                <a:cubicBezTo>
                  <a:pt x="1656949" y="879202"/>
                  <a:pt x="1650194" y="872447"/>
                  <a:pt x="1650194" y="864115"/>
                </a:cubicBezTo>
                <a:cubicBezTo>
                  <a:pt x="1650194" y="855783"/>
                  <a:pt x="1656949" y="849028"/>
                  <a:pt x="1665281" y="849028"/>
                </a:cubicBezTo>
                <a:close/>
                <a:moveTo>
                  <a:pt x="67111" y="843826"/>
                </a:moveTo>
                <a:cubicBezTo>
                  <a:pt x="68548" y="843826"/>
                  <a:pt x="69713" y="844991"/>
                  <a:pt x="69713" y="846428"/>
                </a:cubicBezTo>
                <a:cubicBezTo>
                  <a:pt x="69713" y="847865"/>
                  <a:pt x="68548" y="849030"/>
                  <a:pt x="67111" y="849030"/>
                </a:cubicBezTo>
                <a:cubicBezTo>
                  <a:pt x="65674" y="849030"/>
                  <a:pt x="64509" y="847865"/>
                  <a:pt x="64509" y="846428"/>
                </a:cubicBezTo>
                <a:cubicBezTo>
                  <a:pt x="64509" y="844991"/>
                  <a:pt x="65674" y="843826"/>
                  <a:pt x="67111" y="843826"/>
                </a:cubicBezTo>
                <a:close/>
                <a:moveTo>
                  <a:pt x="387578" y="839664"/>
                </a:moveTo>
                <a:cubicBezTo>
                  <a:pt x="395336" y="839664"/>
                  <a:pt x="401625" y="845720"/>
                  <a:pt x="401625" y="853190"/>
                </a:cubicBezTo>
                <a:cubicBezTo>
                  <a:pt x="401625" y="860660"/>
                  <a:pt x="395336" y="866716"/>
                  <a:pt x="387578" y="866716"/>
                </a:cubicBezTo>
                <a:cubicBezTo>
                  <a:pt x="379820" y="866716"/>
                  <a:pt x="373531" y="860660"/>
                  <a:pt x="373531" y="853190"/>
                </a:cubicBezTo>
                <a:cubicBezTo>
                  <a:pt x="373531" y="845720"/>
                  <a:pt x="379820" y="839664"/>
                  <a:pt x="387578" y="839664"/>
                </a:cubicBezTo>
                <a:close/>
                <a:moveTo>
                  <a:pt x="1931644" y="839663"/>
                </a:moveTo>
                <a:cubicBezTo>
                  <a:pt x="1944574" y="839663"/>
                  <a:pt x="1955055" y="850610"/>
                  <a:pt x="1955055" y="864114"/>
                </a:cubicBezTo>
                <a:cubicBezTo>
                  <a:pt x="1955055" y="877618"/>
                  <a:pt x="1944574" y="888565"/>
                  <a:pt x="1931644" y="888565"/>
                </a:cubicBezTo>
                <a:cubicBezTo>
                  <a:pt x="1918714" y="888565"/>
                  <a:pt x="1908233" y="877618"/>
                  <a:pt x="1908233" y="864114"/>
                </a:cubicBezTo>
                <a:cubicBezTo>
                  <a:pt x="1908233" y="850610"/>
                  <a:pt x="1918714" y="839663"/>
                  <a:pt x="1931644" y="839663"/>
                </a:cubicBezTo>
                <a:close/>
                <a:moveTo>
                  <a:pt x="2328066" y="836542"/>
                </a:moveTo>
                <a:cubicBezTo>
                  <a:pt x="2329503" y="836542"/>
                  <a:pt x="2330668" y="837707"/>
                  <a:pt x="2330668" y="839144"/>
                </a:cubicBezTo>
                <a:cubicBezTo>
                  <a:pt x="2330668" y="840581"/>
                  <a:pt x="2329503" y="841746"/>
                  <a:pt x="2328066" y="841746"/>
                </a:cubicBezTo>
                <a:cubicBezTo>
                  <a:pt x="2326629" y="841746"/>
                  <a:pt x="2325464" y="840581"/>
                  <a:pt x="2325464" y="839144"/>
                </a:cubicBezTo>
                <a:cubicBezTo>
                  <a:pt x="2325464" y="837707"/>
                  <a:pt x="2326629" y="836542"/>
                  <a:pt x="2328066" y="836542"/>
                </a:cubicBezTo>
                <a:close/>
                <a:moveTo>
                  <a:pt x="1536783" y="834461"/>
                </a:moveTo>
                <a:cubicBezTo>
                  <a:pt x="1539655" y="834461"/>
                  <a:pt x="1541985" y="836092"/>
                  <a:pt x="1541985" y="838103"/>
                </a:cubicBezTo>
                <a:cubicBezTo>
                  <a:pt x="1541985" y="840115"/>
                  <a:pt x="1539655" y="841745"/>
                  <a:pt x="1536783" y="841745"/>
                </a:cubicBezTo>
                <a:cubicBezTo>
                  <a:pt x="1533910" y="841745"/>
                  <a:pt x="1531580" y="840115"/>
                  <a:pt x="1531580" y="838103"/>
                </a:cubicBezTo>
                <a:cubicBezTo>
                  <a:pt x="1531580" y="836092"/>
                  <a:pt x="1533910" y="834461"/>
                  <a:pt x="1536783" y="834461"/>
                </a:cubicBezTo>
                <a:close/>
                <a:moveTo>
                  <a:pt x="856312" y="834461"/>
                </a:moveTo>
                <a:cubicBezTo>
                  <a:pt x="860335" y="834461"/>
                  <a:pt x="863596" y="837722"/>
                  <a:pt x="863596" y="841745"/>
                </a:cubicBezTo>
                <a:cubicBezTo>
                  <a:pt x="863596" y="845768"/>
                  <a:pt x="860335" y="849029"/>
                  <a:pt x="856312" y="849029"/>
                </a:cubicBezTo>
                <a:cubicBezTo>
                  <a:pt x="852289" y="849029"/>
                  <a:pt x="849028" y="845768"/>
                  <a:pt x="849028" y="841745"/>
                </a:cubicBezTo>
                <a:cubicBezTo>
                  <a:pt x="849028" y="837722"/>
                  <a:pt x="852289" y="834461"/>
                  <a:pt x="856312" y="834461"/>
                </a:cubicBezTo>
                <a:close/>
                <a:moveTo>
                  <a:pt x="2007078" y="827178"/>
                </a:moveTo>
                <a:cubicBezTo>
                  <a:pt x="2017996" y="827178"/>
                  <a:pt x="2026847" y="836029"/>
                  <a:pt x="2026847" y="846947"/>
                </a:cubicBezTo>
                <a:cubicBezTo>
                  <a:pt x="2026847" y="857865"/>
                  <a:pt x="2017996" y="866716"/>
                  <a:pt x="2007078" y="866716"/>
                </a:cubicBezTo>
                <a:cubicBezTo>
                  <a:pt x="1996160" y="866716"/>
                  <a:pt x="1987309" y="857865"/>
                  <a:pt x="1987309" y="846947"/>
                </a:cubicBezTo>
                <a:cubicBezTo>
                  <a:pt x="1987309" y="836029"/>
                  <a:pt x="1996160" y="827178"/>
                  <a:pt x="2007078" y="827178"/>
                </a:cubicBezTo>
                <a:close/>
                <a:moveTo>
                  <a:pt x="649777" y="827178"/>
                </a:moveTo>
                <a:cubicBezTo>
                  <a:pt x="661557" y="827178"/>
                  <a:pt x="671107" y="836495"/>
                  <a:pt x="671107" y="847988"/>
                </a:cubicBezTo>
                <a:cubicBezTo>
                  <a:pt x="671107" y="859481"/>
                  <a:pt x="661557" y="868798"/>
                  <a:pt x="649777" y="868798"/>
                </a:cubicBezTo>
                <a:cubicBezTo>
                  <a:pt x="637997" y="868798"/>
                  <a:pt x="628447" y="859481"/>
                  <a:pt x="628447" y="847988"/>
                </a:cubicBezTo>
                <a:cubicBezTo>
                  <a:pt x="628447" y="836495"/>
                  <a:pt x="637997" y="827178"/>
                  <a:pt x="649777" y="827178"/>
                </a:cubicBezTo>
                <a:close/>
                <a:moveTo>
                  <a:pt x="313704" y="824057"/>
                </a:moveTo>
                <a:cubicBezTo>
                  <a:pt x="319738" y="824057"/>
                  <a:pt x="324629" y="829181"/>
                  <a:pt x="324629" y="835502"/>
                </a:cubicBezTo>
                <a:cubicBezTo>
                  <a:pt x="324629" y="841823"/>
                  <a:pt x="319738" y="846947"/>
                  <a:pt x="313704" y="846947"/>
                </a:cubicBezTo>
                <a:cubicBezTo>
                  <a:pt x="307670" y="846947"/>
                  <a:pt x="302779" y="841823"/>
                  <a:pt x="302779" y="835502"/>
                </a:cubicBezTo>
                <a:cubicBezTo>
                  <a:pt x="302779" y="829181"/>
                  <a:pt x="307670" y="824057"/>
                  <a:pt x="313704" y="824057"/>
                </a:cubicBezTo>
                <a:close/>
                <a:moveTo>
                  <a:pt x="1743318" y="821975"/>
                </a:moveTo>
                <a:cubicBezTo>
                  <a:pt x="1755098" y="821975"/>
                  <a:pt x="1764648" y="831292"/>
                  <a:pt x="1764648" y="842785"/>
                </a:cubicBezTo>
                <a:cubicBezTo>
                  <a:pt x="1764648" y="854278"/>
                  <a:pt x="1755098" y="863595"/>
                  <a:pt x="1743318" y="863595"/>
                </a:cubicBezTo>
                <a:cubicBezTo>
                  <a:pt x="1731538" y="863595"/>
                  <a:pt x="1721988" y="854278"/>
                  <a:pt x="1721988" y="842785"/>
                </a:cubicBezTo>
                <a:cubicBezTo>
                  <a:pt x="1721988" y="831292"/>
                  <a:pt x="1731538" y="821975"/>
                  <a:pt x="1743318" y="821975"/>
                </a:cubicBezTo>
                <a:close/>
                <a:moveTo>
                  <a:pt x="2080952" y="811571"/>
                </a:moveTo>
                <a:cubicBezTo>
                  <a:pt x="2088997" y="811571"/>
                  <a:pt x="2095519" y="818792"/>
                  <a:pt x="2095519" y="827699"/>
                </a:cubicBezTo>
                <a:cubicBezTo>
                  <a:pt x="2095519" y="836606"/>
                  <a:pt x="2088997" y="843827"/>
                  <a:pt x="2080952" y="843827"/>
                </a:cubicBezTo>
                <a:cubicBezTo>
                  <a:pt x="2072907" y="843827"/>
                  <a:pt x="2066385" y="836606"/>
                  <a:pt x="2066385" y="827699"/>
                </a:cubicBezTo>
                <a:cubicBezTo>
                  <a:pt x="2066385" y="818792"/>
                  <a:pt x="2072907" y="811571"/>
                  <a:pt x="2080952" y="811571"/>
                </a:cubicBezTo>
                <a:close/>
                <a:moveTo>
                  <a:pt x="1063886" y="809490"/>
                </a:moveTo>
                <a:cubicBezTo>
                  <a:pt x="1065322" y="809490"/>
                  <a:pt x="1066487" y="809956"/>
                  <a:pt x="1066487" y="810531"/>
                </a:cubicBezTo>
                <a:cubicBezTo>
                  <a:pt x="1066487" y="811106"/>
                  <a:pt x="1065322" y="811572"/>
                  <a:pt x="1063886" y="811572"/>
                </a:cubicBezTo>
                <a:cubicBezTo>
                  <a:pt x="1062450" y="811572"/>
                  <a:pt x="1061285" y="811106"/>
                  <a:pt x="1061285" y="810531"/>
                </a:cubicBezTo>
                <a:cubicBezTo>
                  <a:pt x="1061285" y="809956"/>
                  <a:pt x="1062450" y="809490"/>
                  <a:pt x="1063886" y="809490"/>
                </a:cubicBezTo>
                <a:close/>
                <a:moveTo>
                  <a:pt x="239310" y="809490"/>
                </a:moveTo>
                <a:cubicBezTo>
                  <a:pt x="243907" y="809490"/>
                  <a:pt x="247634" y="813450"/>
                  <a:pt x="247634" y="818334"/>
                </a:cubicBezTo>
                <a:cubicBezTo>
                  <a:pt x="247634" y="823218"/>
                  <a:pt x="243907" y="827178"/>
                  <a:pt x="239310" y="827178"/>
                </a:cubicBezTo>
                <a:cubicBezTo>
                  <a:pt x="234713" y="827178"/>
                  <a:pt x="230986" y="823218"/>
                  <a:pt x="230986" y="818334"/>
                </a:cubicBezTo>
                <a:cubicBezTo>
                  <a:pt x="230986" y="813450"/>
                  <a:pt x="234713" y="809490"/>
                  <a:pt x="239310" y="809490"/>
                </a:cubicBezTo>
                <a:close/>
                <a:moveTo>
                  <a:pt x="1329207" y="807409"/>
                </a:moveTo>
                <a:cubicBezTo>
                  <a:pt x="1330643" y="807409"/>
                  <a:pt x="1331808" y="808341"/>
                  <a:pt x="1331808" y="809490"/>
                </a:cubicBezTo>
                <a:cubicBezTo>
                  <a:pt x="1331808" y="810639"/>
                  <a:pt x="1330643" y="811571"/>
                  <a:pt x="1329207" y="811571"/>
                </a:cubicBezTo>
                <a:cubicBezTo>
                  <a:pt x="1327771" y="811571"/>
                  <a:pt x="1326606" y="810639"/>
                  <a:pt x="1326606" y="809490"/>
                </a:cubicBezTo>
                <a:cubicBezTo>
                  <a:pt x="1326606" y="808341"/>
                  <a:pt x="1327771" y="807409"/>
                  <a:pt x="1329207" y="807409"/>
                </a:cubicBezTo>
                <a:close/>
                <a:moveTo>
                  <a:pt x="572782" y="804287"/>
                </a:moveTo>
                <a:cubicBezTo>
                  <a:pt x="585712" y="804287"/>
                  <a:pt x="596193" y="814768"/>
                  <a:pt x="596193" y="827698"/>
                </a:cubicBezTo>
                <a:cubicBezTo>
                  <a:pt x="596193" y="840628"/>
                  <a:pt x="585712" y="851109"/>
                  <a:pt x="572782" y="851109"/>
                </a:cubicBezTo>
                <a:cubicBezTo>
                  <a:pt x="559852" y="851109"/>
                  <a:pt x="549371" y="840628"/>
                  <a:pt x="549371" y="827698"/>
                </a:cubicBezTo>
                <a:cubicBezTo>
                  <a:pt x="549371" y="814768"/>
                  <a:pt x="559852" y="804287"/>
                  <a:pt x="572782" y="804287"/>
                </a:cubicBezTo>
                <a:close/>
                <a:moveTo>
                  <a:pt x="2155346" y="802207"/>
                </a:moveTo>
                <a:cubicBezTo>
                  <a:pt x="2160805" y="802207"/>
                  <a:pt x="2165231" y="806633"/>
                  <a:pt x="2165231" y="812092"/>
                </a:cubicBezTo>
                <a:cubicBezTo>
                  <a:pt x="2165231" y="817551"/>
                  <a:pt x="2160805" y="821977"/>
                  <a:pt x="2155346" y="821977"/>
                </a:cubicBezTo>
                <a:cubicBezTo>
                  <a:pt x="2149887" y="821977"/>
                  <a:pt x="2145461" y="817551"/>
                  <a:pt x="2145461" y="812092"/>
                </a:cubicBezTo>
                <a:cubicBezTo>
                  <a:pt x="2145461" y="806633"/>
                  <a:pt x="2149887" y="802207"/>
                  <a:pt x="2155346" y="802207"/>
                </a:cubicBezTo>
                <a:close/>
                <a:moveTo>
                  <a:pt x="773594" y="802206"/>
                </a:moveTo>
                <a:cubicBezTo>
                  <a:pt x="781352" y="802206"/>
                  <a:pt x="787641" y="808728"/>
                  <a:pt x="787641" y="816773"/>
                </a:cubicBezTo>
                <a:cubicBezTo>
                  <a:pt x="787641" y="824818"/>
                  <a:pt x="781352" y="831340"/>
                  <a:pt x="773594" y="831340"/>
                </a:cubicBezTo>
                <a:cubicBezTo>
                  <a:pt x="765836" y="831340"/>
                  <a:pt x="759547" y="824818"/>
                  <a:pt x="759547" y="816773"/>
                </a:cubicBezTo>
                <a:cubicBezTo>
                  <a:pt x="759547" y="808728"/>
                  <a:pt x="765836" y="802206"/>
                  <a:pt x="773594" y="802206"/>
                </a:cubicBezTo>
                <a:close/>
                <a:moveTo>
                  <a:pt x="1821354" y="797004"/>
                </a:moveTo>
                <a:cubicBezTo>
                  <a:pt x="1836582" y="797004"/>
                  <a:pt x="1848927" y="809116"/>
                  <a:pt x="1848927" y="824057"/>
                </a:cubicBezTo>
                <a:cubicBezTo>
                  <a:pt x="1848927" y="838998"/>
                  <a:pt x="1836582" y="851110"/>
                  <a:pt x="1821354" y="851110"/>
                </a:cubicBezTo>
                <a:cubicBezTo>
                  <a:pt x="1806126" y="851110"/>
                  <a:pt x="1793781" y="838998"/>
                  <a:pt x="1793781" y="824057"/>
                </a:cubicBezTo>
                <a:cubicBezTo>
                  <a:pt x="1793781" y="809116"/>
                  <a:pt x="1806126" y="797004"/>
                  <a:pt x="1821354" y="797004"/>
                </a:cubicBezTo>
                <a:close/>
                <a:moveTo>
                  <a:pt x="1619501" y="797004"/>
                </a:moveTo>
                <a:cubicBezTo>
                  <a:pt x="1628408" y="797004"/>
                  <a:pt x="1635629" y="804225"/>
                  <a:pt x="1635629" y="813132"/>
                </a:cubicBezTo>
                <a:cubicBezTo>
                  <a:pt x="1635629" y="822039"/>
                  <a:pt x="1628408" y="829260"/>
                  <a:pt x="1619501" y="829260"/>
                </a:cubicBezTo>
                <a:cubicBezTo>
                  <a:pt x="1610594" y="829260"/>
                  <a:pt x="1603373" y="822039"/>
                  <a:pt x="1603373" y="813132"/>
                </a:cubicBezTo>
                <a:cubicBezTo>
                  <a:pt x="1603373" y="804225"/>
                  <a:pt x="1610594" y="797004"/>
                  <a:pt x="1619501" y="797004"/>
                </a:cubicBezTo>
                <a:close/>
                <a:moveTo>
                  <a:pt x="164916" y="797004"/>
                </a:moveTo>
                <a:cubicBezTo>
                  <a:pt x="166928" y="797004"/>
                  <a:pt x="168558" y="799334"/>
                  <a:pt x="168558" y="802206"/>
                </a:cubicBezTo>
                <a:cubicBezTo>
                  <a:pt x="168558" y="805079"/>
                  <a:pt x="166928" y="807409"/>
                  <a:pt x="164916" y="807409"/>
                </a:cubicBezTo>
                <a:cubicBezTo>
                  <a:pt x="162905" y="807409"/>
                  <a:pt x="161274" y="805079"/>
                  <a:pt x="161274" y="802206"/>
                </a:cubicBezTo>
                <a:cubicBezTo>
                  <a:pt x="161274" y="799334"/>
                  <a:pt x="162905" y="797004"/>
                  <a:pt x="164916" y="797004"/>
                </a:cubicBezTo>
                <a:close/>
                <a:moveTo>
                  <a:pt x="1129957" y="794923"/>
                </a:moveTo>
                <a:cubicBezTo>
                  <a:pt x="1130532" y="794923"/>
                  <a:pt x="1130998" y="795389"/>
                  <a:pt x="1130998" y="795964"/>
                </a:cubicBezTo>
                <a:cubicBezTo>
                  <a:pt x="1130998" y="796539"/>
                  <a:pt x="1130532" y="797005"/>
                  <a:pt x="1129957" y="797005"/>
                </a:cubicBezTo>
                <a:cubicBezTo>
                  <a:pt x="1129382" y="797005"/>
                  <a:pt x="1128916" y="796539"/>
                  <a:pt x="1128916" y="795964"/>
                </a:cubicBezTo>
                <a:cubicBezTo>
                  <a:pt x="1128916" y="795389"/>
                  <a:pt x="1129382" y="794923"/>
                  <a:pt x="1129957" y="794923"/>
                </a:cubicBezTo>
                <a:close/>
                <a:moveTo>
                  <a:pt x="910937" y="794923"/>
                </a:moveTo>
                <a:cubicBezTo>
                  <a:pt x="915247" y="794923"/>
                  <a:pt x="918741" y="798184"/>
                  <a:pt x="918741" y="802207"/>
                </a:cubicBezTo>
                <a:cubicBezTo>
                  <a:pt x="918741" y="806230"/>
                  <a:pt x="915247" y="809491"/>
                  <a:pt x="910937" y="809491"/>
                </a:cubicBezTo>
                <a:cubicBezTo>
                  <a:pt x="906627" y="809491"/>
                  <a:pt x="903133" y="806230"/>
                  <a:pt x="903133" y="802207"/>
                </a:cubicBezTo>
                <a:cubicBezTo>
                  <a:pt x="903133" y="798184"/>
                  <a:pt x="906627" y="794923"/>
                  <a:pt x="910937" y="794923"/>
                </a:cubicBezTo>
                <a:close/>
                <a:moveTo>
                  <a:pt x="2229219" y="791802"/>
                </a:moveTo>
                <a:cubicBezTo>
                  <a:pt x="2230655" y="791802"/>
                  <a:pt x="2231820" y="792967"/>
                  <a:pt x="2231820" y="794403"/>
                </a:cubicBezTo>
                <a:cubicBezTo>
                  <a:pt x="2231820" y="795839"/>
                  <a:pt x="2230655" y="797004"/>
                  <a:pt x="2229219" y="797004"/>
                </a:cubicBezTo>
                <a:cubicBezTo>
                  <a:pt x="2227783" y="797004"/>
                  <a:pt x="2226618" y="795839"/>
                  <a:pt x="2226618" y="794403"/>
                </a:cubicBezTo>
                <a:cubicBezTo>
                  <a:pt x="2226618" y="792967"/>
                  <a:pt x="2227783" y="791802"/>
                  <a:pt x="2229219" y="791802"/>
                </a:cubicBezTo>
                <a:close/>
                <a:moveTo>
                  <a:pt x="495266" y="791802"/>
                </a:moveTo>
                <a:cubicBezTo>
                  <a:pt x="506184" y="791802"/>
                  <a:pt x="515035" y="800187"/>
                  <a:pt x="515035" y="810531"/>
                </a:cubicBezTo>
                <a:cubicBezTo>
                  <a:pt x="515035" y="820875"/>
                  <a:pt x="506184" y="829260"/>
                  <a:pt x="495266" y="829260"/>
                </a:cubicBezTo>
                <a:cubicBezTo>
                  <a:pt x="484348" y="829260"/>
                  <a:pt x="475497" y="820875"/>
                  <a:pt x="475497" y="810531"/>
                </a:cubicBezTo>
                <a:cubicBezTo>
                  <a:pt x="475497" y="800187"/>
                  <a:pt x="484348" y="791802"/>
                  <a:pt x="495266" y="791802"/>
                </a:cubicBezTo>
                <a:close/>
                <a:moveTo>
                  <a:pt x="1482158" y="789721"/>
                </a:moveTo>
                <a:cubicBezTo>
                  <a:pt x="1487617" y="789721"/>
                  <a:pt x="1492043" y="794147"/>
                  <a:pt x="1492043" y="799606"/>
                </a:cubicBezTo>
                <a:cubicBezTo>
                  <a:pt x="1492043" y="805065"/>
                  <a:pt x="1487617" y="809491"/>
                  <a:pt x="1482158" y="809491"/>
                </a:cubicBezTo>
                <a:cubicBezTo>
                  <a:pt x="1476699" y="809491"/>
                  <a:pt x="1472273" y="805065"/>
                  <a:pt x="1472273" y="799606"/>
                </a:cubicBezTo>
                <a:cubicBezTo>
                  <a:pt x="1472273" y="794147"/>
                  <a:pt x="1476699" y="789721"/>
                  <a:pt x="1482158" y="789721"/>
                </a:cubicBezTo>
                <a:close/>
                <a:moveTo>
                  <a:pt x="90522" y="782437"/>
                </a:moveTo>
                <a:cubicBezTo>
                  <a:pt x="91097" y="782437"/>
                  <a:pt x="91563" y="783602"/>
                  <a:pt x="91563" y="785039"/>
                </a:cubicBezTo>
                <a:cubicBezTo>
                  <a:pt x="91563" y="786476"/>
                  <a:pt x="91097" y="787641"/>
                  <a:pt x="90522" y="787641"/>
                </a:cubicBezTo>
                <a:cubicBezTo>
                  <a:pt x="89947" y="787641"/>
                  <a:pt x="89481" y="786476"/>
                  <a:pt x="89481" y="785039"/>
                </a:cubicBezTo>
                <a:cubicBezTo>
                  <a:pt x="89481" y="783602"/>
                  <a:pt x="89947" y="782437"/>
                  <a:pt x="90522" y="782437"/>
                </a:cubicBezTo>
                <a:close/>
                <a:moveTo>
                  <a:pt x="1898869" y="779316"/>
                </a:moveTo>
                <a:cubicBezTo>
                  <a:pt x="1913235" y="779316"/>
                  <a:pt x="1924881" y="790962"/>
                  <a:pt x="1924881" y="805328"/>
                </a:cubicBezTo>
                <a:cubicBezTo>
                  <a:pt x="1924881" y="819694"/>
                  <a:pt x="1913235" y="831340"/>
                  <a:pt x="1898869" y="831340"/>
                </a:cubicBezTo>
                <a:cubicBezTo>
                  <a:pt x="1884503" y="831340"/>
                  <a:pt x="1872857" y="819694"/>
                  <a:pt x="1872857" y="805328"/>
                </a:cubicBezTo>
                <a:cubicBezTo>
                  <a:pt x="1872857" y="790962"/>
                  <a:pt x="1884503" y="779316"/>
                  <a:pt x="1898869" y="779316"/>
                </a:cubicBezTo>
                <a:close/>
                <a:moveTo>
                  <a:pt x="418272" y="779316"/>
                </a:moveTo>
                <a:cubicBezTo>
                  <a:pt x="425168" y="779316"/>
                  <a:pt x="430758" y="785605"/>
                  <a:pt x="430758" y="793363"/>
                </a:cubicBezTo>
                <a:cubicBezTo>
                  <a:pt x="430758" y="801121"/>
                  <a:pt x="425168" y="807410"/>
                  <a:pt x="418272" y="807410"/>
                </a:cubicBezTo>
                <a:cubicBezTo>
                  <a:pt x="411376" y="807410"/>
                  <a:pt x="405786" y="801121"/>
                  <a:pt x="405786" y="793363"/>
                </a:cubicBezTo>
                <a:cubicBezTo>
                  <a:pt x="405786" y="785605"/>
                  <a:pt x="411376" y="779316"/>
                  <a:pt x="418272" y="779316"/>
                </a:cubicBezTo>
                <a:close/>
                <a:moveTo>
                  <a:pt x="2302573" y="775154"/>
                </a:moveTo>
                <a:cubicBezTo>
                  <a:pt x="2303148" y="775154"/>
                  <a:pt x="2303614" y="775620"/>
                  <a:pt x="2303614" y="776195"/>
                </a:cubicBezTo>
                <a:cubicBezTo>
                  <a:pt x="2303614" y="776770"/>
                  <a:pt x="2303148" y="777236"/>
                  <a:pt x="2302573" y="777236"/>
                </a:cubicBezTo>
                <a:cubicBezTo>
                  <a:pt x="2301998" y="777236"/>
                  <a:pt x="2301532" y="776770"/>
                  <a:pt x="2301532" y="776195"/>
                </a:cubicBezTo>
                <a:cubicBezTo>
                  <a:pt x="2301532" y="775620"/>
                  <a:pt x="2301998" y="775154"/>
                  <a:pt x="2302573" y="775154"/>
                </a:cubicBezTo>
                <a:close/>
                <a:moveTo>
                  <a:pt x="691916" y="769952"/>
                </a:moveTo>
                <a:cubicBezTo>
                  <a:pt x="705133" y="769952"/>
                  <a:pt x="715847" y="781132"/>
                  <a:pt x="715847" y="794924"/>
                </a:cubicBezTo>
                <a:cubicBezTo>
                  <a:pt x="715847" y="808716"/>
                  <a:pt x="705133" y="819896"/>
                  <a:pt x="691916" y="819896"/>
                </a:cubicBezTo>
                <a:cubicBezTo>
                  <a:pt x="678699" y="819896"/>
                  <a:pt x="667985" y="808716"/>
                  <a:pt x="667985" y="794924"/>
                </a:cubicBezTo>
                <a:cubicBezTo>
                  <a:pt x="667985" y="781132"/>
                  <a:pt x="678699" y="769952"/>
                  <a:pt x="691916" y="769952"/>
                </a:cubicBezTo>
                <a:close/>
                <a:moveTo>
                  <a:pt x="1702739" y="767871"/>
                </a:moveTo>
                <a:cubicBezTo>
                  <a:pt x="1716243" y="767871"/>
                  <a:pt x="1727190" y="778352"/>
                  <a:pt x="1727190" y="791282"/>
                </a:cubicBezTo>
                <a:cubicBezTo>
                  <a:pt x="1727190" y="804212"/>
                  <a:pt x="1716243" y="814693"/>
                  <a:pt x="1702739" y="814693"/>
                </a:cubicBezTo>
                <a:cubicBezTo>
                  <a:pt x="1689235" y="814693"/>
                  <a:pt x="1678288" y="804212"/>
                  <a:pt x="1678288" y="791282"/>
                </a:cubicBezTo>
                <a:cubicBezTo>
                  <a:pt x="1678288" y="778352"/>
                  <a:pt x="1689235" y="767871"/>
                  <a:pt x="1702739" y="767871"/>
                </a:cubicBezTo>
                <a:close/>
                <a:moveTo>
                  <a:pt x="1974303" y="764750"/>
                </a:moveTo>
                <a:cubicBezTo>
                  <a:pt x="1986658" y="764750"/>
                  <a:pt x="1996673" y="774765"/>
                  <a:pt x="1996673" y="787120"/>
                </a:cubicBezTo>
                <a:cubicBezTo>
                  <a:pt x="1996673" y="799475"/>
                  <a:pt x="1986658" y="809490"/>
                  <a:pt x="1974303" y="809490"/>
                </a:cubicBezTo>
                <a:cubicBezTo>
                  <a:pt x="1961948" y="809490"/>
                  <a:pt x="1951933" y="799475"/>
                  <a:pt x="1951933" y="787120"/>
                </a:cubicBezTo>
                <a:cubicBezTo>
                  <a:pt x="1951933" y="774765"/>
                  <a:pt x="1961948" y="764750"/>
                  <a:pt x="1974303" y="764750"/>
                </a:cubicBezTo>
                <a:close/>
                <a:moveTo>
                  <a:pt x="342837" y="764750"/>
                </a:moveTo>
                <a:cubicBezTo>
                  <a:pt x="348871" y="764750"/>
                  <a:pt x="353762" y="769874"/>
                  <a:pt x="353762" y="776195"/>
                </a:cubicBezTo>
                <a:cubicBezTo>
                  <a:pt x="353762" y="782516"/>
                  <a:pt x="348871" y="787640"/>
                  <a:pt x="342837" y="787640"/>
                </a:cubicBezTo>
                <a:cubicBezTo>
                  <a:pt x="336803" y="787640"/>
                  <a:pt x="331912" y="782516"/>
                  <a:pt x="331912" y="776195"/>
                </a:cubicBezTo>
                <a:cubicBezTo>
                  <a:pt x="331912" y="769874"/>
                  <a:pt x="336803" y="764750"/>
                  <a:pt x="342837" y="764750"/>
                </a:cubicBezTo>
                <a:close/>
                <a:moveTo>
                  <a:pt x="969203" y="764749"/>
                </a:moveTo>
                <a:cubicBezTo>
                  <a:pt x="971215" y="764749"/>
                  <a:pt x="972845" y="766380"/>
                  <a:pt x="972845" y="768391"/>
                </a:cubicBezTo>
                <a:cubicBezTo>
                  <a:pt x="972845" y="770403"/>
                  <a:pt x="971215" y="772033"/>
                  <a:pt x="969203" y="772033"/>
                </a:cubicBezTo>
                <a:cubicBezTo>
                  <a:pt x="967192" y="772033"/>
                  <a:pt x="965561" y="770403"/>
                  <a:pt x="965561" y="768391"/>
                </a:cubicBezTo>
                <a:cubicBezTo>
                  <a:pt x="965561" y="766380"/>
                  <a:pt x="967192" y="764749"/>
                  <a:pt x="969203" y="764749"/>
                </a:cubicBezTo>
                <a:close/>
                <a:moveTo>
                  <a:pt x="1423891" y="762668"/>
                </a:moveTo>
                <a:cubicBezTo>
                  <a:pt x="1425903" y="762668"/>
                  <a:pt x="1427533" y="764299"/>
                  <a:pt x="1427533" y="766310"/>
                </a:cubicBezTo>
                <a:cubicBezTo>
                  <a:pt x="1427533" y="768322"/>
                  <a:pt x="1425903" y="769952"/>
                  <a:pt x="1423891" y="769952"/>
                </a:cubicBezTo>
                <a:cubicBezTo>
                  <a:pt x="1421880" y="769952"/>
                  <a:pt x="1420249" y="768322"/>
                  <a:pt x="1420249" y="766310"/>
                </a:cubicBezTo>
                <a:cubicBezTo>
                  <a:pt x="1420249" y="764299"/>
                  <a:pt x="1421880" y="762668"/>
                  <a:pt x="1423891" y="762668"/>
                </a:cubicBezTo>
                <a:close/>
                <a:moveTo>
                  <a:pt x="823016" y="757466"/>
                </a:moveTo>
                <a:cubicBezTo>
                  <a:pt x="830486" y="757466"/>
                  <a:pt x="836542" y="763522"/>
                  <a:pt x="836542" y="770992"/>
                </a:cubicBezTo>
                <a:cubicBezTo>
                  <a:pt x="836542" y="778462"/>
                  <a:pt x="830486" y="784518"/>
                  <a:pt x="823016" y="784518"/>
                </a:cubicBezTo>
                <a:cubicBezTo>
                  <a:pt x="815546" y="784518"/>
                  <a:pt x="809490" y="778462"/>
                  <a:pt x="809490" y="770992"/>
                </a:cubicBezTo>
                <a:cubicBezTo>
                  <a:pt x="809490" y="763522"/>
                  <a:pt x="815546" y="757466"/>
                  <a:pt x="823016" y="757466"/>
                </a:cubicBezTo>
                <a:close/>
                <a:moveTo>
                  <a:pt x="1570599" y="755385"/>
                </a:moveTo>
                <a:cubicBezTo>
                  <a:pt x="1579506" y="755385"/>
                  <a:pt x="1586727" y="761907"/>
                  <a:pt x="1586727" y="769952"/>
                </a:cubicBezTo>
                <a:cubicBezTo>
                  <a:pt x="1586727" y="777997"/>
                  <a:pt x="1579506" y="784519"/>
                  <a:pt x="1570599" y="784519"/>
                </a:cubicBezTo>
                <a:cubicBezTo>
                  <a:pt x="1561692" y="784519"/>
                  <a:pt x="1554471" y="777997"/>
                  <a:pt x="1554471" y="769952"/>
                </a:cubicBezTo>
                <a:cubicBezTo>
                  <a:pt x="1554471" y="761907"/>
                  <a:pt x="1561692" y="755385"/>
                  <a:pt x="1570599" y="755385"/>
                </a:cubicBezTo>
                <a:close/>
                <a:moveTo>
                  <a:pt x="2051299" y="752264"/>
                </a:moveTo>
                <a:cubicBezTo>
                  <a:pt x="2060781" y="752264"/>
                  <a:pt x="2068467" y="760183"/>
                  <a:pt x="2068467" y="769952"/>
                </a:cubicBezTo>
                <a:cubicBezTo>
                  <a:pt x="2068467" y="779721"/>
                  <a:pt x="2060781" y="787640"/>
                  <a:pt x="2051299" y="787640"/>
                </a:cubicBezTo>
                <a:cubicBezTo>
                  <a:pt x="2041817" y="787640"/>
                  <a:pt x="2034131" y="779721"/>
                  <a:pt x="2034131" y="769952"/>
                </a:cubicBezTo>
                <a:cubicBezTo>
                  <a:pt x="2034131" y="760183"/>
                  <a:pt x="2041817" y="752264"/>
                  <a:pt x="2051299" y="752264"/>
                </a:cubicBezTo>
                <a:close/>
                <a:moveTo>
                  <a:pt x="611279" y="752264"/>
                </a:moveTo>
                <a:cubicBezTo>
                  <a:pt x="623634" y="752264"/>
                  <a:pt x="633649" y="762279"/>
                  <a:pt x="633649" y="774634"/>
                </a:cubicBezTo>
                <a:cubicBezTo>
                  <a:pt x="633649" y="786989"/>
                  <a:pt x="623634" y="797004"/>
                  <a:pt x="611279" y="797004"/>
                </a:cubicBezTo>
                <a:cubicBezTo>
                  <a:pt x="598924" y="797004"/>
                  <a:pt x="588909" y="786989"/>
                  <a:pt x="588909" y="774634"/>
                </a:cubicBezTo>
                <a:cubicBezTo>
                  <a:pt x="588909" y="762279"/>
                  <a:pt x="598924" y="752264"/>
                  <a:pt x="611279" y="752264"/>
                </a:cubicBezTo>
                <a:close/>
                <a:moveTo>
                  <a:pt x="267403" y="750183"/>
                </a:moveTo>
                <a:cubicBezTo>
                  <a:pt x="271426" y="750183"/>
                  <a:pt x="274687" y="753444"/>
                  <a:pt x="274687" y="757467"/>
                </a:cubicBezTo>
                <a:cubicBezTo>
                  <a:pt x="274687" y="761490"/>
                  <a:pt x="271426" y="764751"/>
                  <a:pt x="267403" y="764751"/>
                </a:cubicBezTo>
                <a:cubicBezTo>
                  <a:pt x="263380" y="764751"/>
                  <a:pt x="260119" y="761490"/>
                  <a:pt x="260119" y="757467"/>
                </a:cubicBezTo>
                <a:cubicBezTo>
                  <a:pt x="260119" y="753444"/>
                  <a:pt x="263380" y="750183"/>
                  <a:pt x="267403" y="750183"/>
                </a:cubicBezTo>
                <a:close/>
                <a:moveTo>
                  <a:pt x="1781816" y="742899"/>
                </a:moveTo>
                <a:cubicBezTo>
                  <a:pt x="1797044" y="742899"/>
                  <a:pt x="1809389" y="755011"/>
                  <a:pt x="1809389" y="769952"/>
                </a:cubicBezTo>
                <a:cubicBezTo>
                  <a:pt x="1809389" y="784893"/>
                  <a:pt x="1797044" y="797005"/>
                  <a:pt x="1781816" y="797005"/>
                </a:cubicBezTo>
                <a:cubicBezTo>
                  <a:pt x="1766588" y="797005"/>
                  <a:pt x="1754243" y="784893"/>
                  <a:pt x="1754243" y="769952"/>
                </a:cubicBezTo>
                <a:cubicBezTo>
                  <a:pt x="1754243" y="755011"/>
                  <a:pt x="1766588" y="742899"/>
                  <a:pt x="1781816" y="742899"/>
                </a:cubicBezTo>
                <a:close/>
                <a:moveTo>
                  <a:pt x="1361462" y="739778"/>
                </a:moveTo>
                <a:cubicBezTo>
                  <a:pt x="1362898" y="739778"/>
                  <a:pt x="1364063" y="740477"/>
                  <a:pt x="1364063" y="741339"/>
                </a:cubicBezTo>
                <a:cubicBezTo>
                  <a:pt x="1364063" y="742201"/>
                  <a:pt x="1362898" y="742900"/>
                  <a:pt x="1361462" y="742900"/>
                </a:cubicBezTo>
                <a:cubicBezTo>
                  <a:pt x="1360026" y="742900"/>
                  <a:pt x="1358861" y="742201"/>
                  <a:pt x="1358861" y="741339"/>
                </a:cubicBezTo>
                <a:cubicBezTo>
                  <a:pt x="1358861" y="740477"/>
                  <a:pt x="1360026" y="739778"/>
                  <a:pt x="1361462" y="739778"/>
                </a:cubicBezTo>
                <a:close/>
                <a:moveTo>
                  <a:pt x="1031112" y="739778"/>
                </a:moveTo>
                <a:cubicBezTo>
                  <a:pt x="1031687" y="739778"/>
                  <a:pt x="1032153" y="740943"/>
                  <a:pt x="1032153" y="742379"/>
                </a:cubicBezTo>
                <a:cubicBezTo>
                  <a:pt x="1032153" y="743815"/>
                  <a:pt x="1031687" y="744980"/>
                  <a:pt x="1031112" y="744980"/>
                </a:cubicBezTo>
                <a:cubicBezTo>
                  <a:pt x="1030537" y="744980"/>
                  <a:pt x="1030071" y="743815"/>
                  <a:pt x="1030071" y="742379"/>
                </a:cubicBezTo>
                <a:cubicBezTo>
                  <a:pt x="1030071" y="740943"/>
                  <a:pt x="1030537" y="739778"/>
                  <a:pt x="1031112" y="739778"/>
                </a:cubicBezTo>
                <a:close/>
                <a:moveTo>
                  <a:pt x="2125692" y="737697"/>
                </a:moveTo>
                <a:cubicBezTo>
                  <a:pt x="2132588" y="737697"/>
                  <a:pt x="2138178" y="743753"/>
                  <a:pt x="2138178" y="751223"/>
                </a:cubicBezTo>
                <a:cubicBezTo>
                  <a:pt x="2138178" y="758693"/>
                  <a:pt x="2132588" y="764749"/>
                  <a:pt x="2125692" y="764749"/>
                </a:cubicBezTo>
                <a:cubicBezTo>
                  <a:pt x="2118796" y="764749"/>
                  <a:pt x="2113206" y="758693"/>
                  <a:pt x="2113206" y="751223"/>
                </a:cubicBezTo>
                <a:cubicBezTo>
                  <a:pt x="2113206" y="743753"/>
                  <a:pt x="2118796" y="737697"/>
                  <a:pt x="2125692" y="737697"/>
                </a:cubicBezTo>
                <a:close/>
                <a:moveTo>
                  <a:pt x="191968" y="737697"/>
                </a:moveTo>
                <a:cubicBezTo>
                  <a:pt x="193980" y="737697"/>
                  <a:pt x="195610" y="738862"/>
                  <a:pt x="195610" y="740298"/>
                </a:cubicBezTo>
                <a:cubicBezTo>
                  <a:pt x="195610" y="741734"/>
                  <a:pt x="193980" y="742899"/>
                  <a:pt x="191968" y="742899"/>
                </a:cubicBezTo>
                <a:cubicBezTo>
                  <a:pt x="189957" y="742899"/>
                  <a:pt x="188326" y="741734"/>
                  <a:pt x="188326" y="740298"/>
                </a:cubicBezTo>
                <a:cubicBezTo>
                  <a:pt x="188326" y="738862"/>
                  <a:pt x="189957" y="737697"/>
                  <a:pt x="191968" y="737697"/>
                </a:cubicBezTo>
                <a:close/>
                <a:moveTo>
                  <a:pt x="532723" y="735616"/>
                </a:moveTo>
                <a:cubicBezTo>
                  <a:pt x="543641" y="735616"/>
                  <a:pt x="552492" y="744467"/>
                  <a:pt x="552492" y="755385"/>
                </a:cubicBezTo>
                <a:cubicBezTo>
                  <a:pt x="552492" y="766303"/>
                  <a:pt x="543641" y="775154"/>
                  <a:pt x="532723" y="775154"/>
                </a:cubicBezTo>
                <a:cubicBezTo>
                  <a:pt x="521805" y="775154"/>
                  <a:pt x="512954" y="766303"/>
                  <a:pt x="512954" y="755385"/>
                </a:cubicBezTo>
                <a:cubicBezTo>
                  <a:pt x="512954" y="744467"/>
                  <a:pt x="521805" y="735616"/>
                  <a:pt x="532723" y="735616"/>
                </a:cubicBezTo>
                <a:close/>
                <a:moveTo>
                  <a:pt x="2199566" y="727292"/>
                </a:moveTo>
                <a:cubicBezTo>
                  <a:pt x="2202440" y="727292"/>
                  <a:pt x="2204769" y="729621"/>
                  <a:pt x="2204769" y="732495"/>
                </a:cubicBezTo>
                <a:cubicBezTo>
                  <a:pt x="2204769" y="735369"/>
                  <a:pt x="2202440" y="737698"/>
                  <a:pt x="2199566" y="737698"/>
                </a:cubicBezTo>
                <a:cubicBezTo>
                  <a:pt x="2196692" y="737698"/>
                  <a:pt x="2194363" y="735369"/>
                  <a:pt x="2194363" y="732495"/>
                </a:cubicBezTo>
                <a:cubicBezTo>
                  <a:pt x="2194363" y="729621"/>
                  <a:pt x="2196692" y="727292"/>
                  <a:pt x="2199566" y="727292"/>
                </a:cubicBezTo>
                <a:close/>
                <a:moveTo>
                  <a:pt x="738738" y="727292"/>
                </a:moveTo>
                <a:cubicBezTo>
                  <a:pt x="749082" y="727292"/>
                  <a:pt x="757467" y="735677"/>
                  <a:pt x="757467" y="746021"/>
                </a:cubicBezTo>
                <a:cubicBezTo>
                  <a:pt x="757467" y="756365"/>
                  <a:pt x="749082" y="764750"/>
                  <a:pt x="738738" y="764750"/>
                </a:cubicBezTo>
                <a:cubicBezTo>
                  <a:pt x="728394" y="764750"/>
                  <a:pt x="720009" y="756365"/>
                  <a:pt x="720009" y="746021"/>
                </a:cubicBezTo>
                <a:cubicBezTo>
                  <a:pt x="720009" y="735677"/>
                  <a:pt x="728394" y="727292"/>
                  <a:pt x="738738" y="727292"/>
                </a:cubicBezTo>
                <a:close/>
                <a:moveTo>
                  <a:pt x="1860892" y="723130"/>
                </a:moveTo>
                <a:cubicBezTo>
                  <a:pt x="1876120" y="723130"/>
                  <a:pt x="1888465" y="735242"/>
                  <a:pt x="1888465" y="750183"/>
                </a:cubicBezTo>
                <a:cubicBezTo>
                  <a:pt x="1888465" y="765124"/>
                  <a:pt x="1876120" y="777236"/>
                  <a:pt x="1860892" y="777236"/>
                </a:cubicBezTo>
                <a:cubicBezTo>
                  <a:pt x="1845664" y="777236"/>
                  <a:pt x="1833319" y="765124"/>
                  <a:pt x="1833319" y="750183"/>
                </a:cubicBezTo>
                <a:cubicBezTo>
                  <a:pt x="1833319" y="735242"/>
                  <a:pt x="1845664" y="723130"/>
                  <a:pt x="1860892" y="723130"/>
                </a:cubicBezTo>
                <a:close/>
                <a:moveTo>
                  <a:pt x="1655397" y="723130"/>
                </a:moveTo>
                <a:cubicBezTo>
                  <a:pt x="1666315" y="723130"/>
                  <a:pt x="1675166" y="732447"/>
                  <a:pt x="1675166" y="743940"/>
                </a:cubicBezTo>
                <a:cubicBezTo>
                  <a:pt x="1675166" y="755433"/>
                  <a:pt x="1666315" y="764750"/>
                  <a:pt x="1655397" y="764750"/>
                </a:cubicBezTo>
                <a:cubicBezTo>
                  <a:pt x="1644479" y="764750"/>
                  <a:pt x="1635628" y="755433"/>
                  <a:pt x="1635628" y="743940"/>
                </a:cubicBezTo>
                <a:cubicBezTo>
                  <a:pt x="1635628" y="732447"/>
                  <a:pt x="1644479" y="723130"/>
                  <a:pt x="1655397" y="723130"/>
                </a:cubicBezTo>
                <a:close/>
                <a:moveTo>
                  <a:pt x="118094" y="723130"/>
                </a:moveTo>
                <a:cubicBezTo>
                  <a:pt x="118956" y="723130"/>
                  <a:pt x="119655" y="723596"/>
                  <a:pt x="119655" y="724171"/>
                </a:cubicBezTo>
                <a:cubicBezTo>
                  <a:pt x="119655" y="724746"/>
                  <a:pt x="118956" y="725212"/>
                  <a:pt x="118094" y="725212"/>
                </a:cubicBezTo>
                <a:cubicBezTo>
                  <a:pt x="117232" y="725212"/>
                  <a:pt x="116533" y="724746"/>
                  <a:pt x="116533" y="724171"/>
                </a:cubicBezTo>
                <a:cubicBezTo>
                  <a:pt x="116533" y="723596"/>
                  <a:pt x="117232" y="723130"/>
                  <a:pt x="118094" y="723130"/>
                </a:cubicBezTo>
                <a:close/>
                <a:moveTo>
                  <a:pt x="454169" y="720009"/>
                </a:moveTo>
                <a:cubicBezTo>
                  <a:pt x="463076" y="720009"/>
                  <a:pt x="470297" y="726764"/>
                  <a:pt x="470297" y="735096"/>
                </a:cubicBezTo>
                <a:cubicBezTo>
                  <a:pt x="470297" y="743428"/>
                  <a:pt x="463076" y="750183"/>
                  <a:pt x="454169" y="750183"/>
                </a:cubicBezTo>
                <a:cubicBezTo>
                  <a:pt x="445262" y="750183"/>
                  <a:pt x="438041" y="743428"/>
                  <a:pt x="438041" y="735096"/>
                </a:cubicBezTo>
                <a:cubicBezTo>
                  <a:pt x="438041" y="726764"/>
                  <a:pt x="445262" y="720009"/>
                  <a:pt x="454169" y="720009"/>
                </a:cubicBezTo>
                <a:close/>
                <a:moveTo>
                  <a:pt x="1296433" y="717928"/>
                </a:moveTo>
                <a:cubicBezTo>
                  <a:pt x="1300456" y="717928"/>
                  <a:pt x="1303717" y="720723"/>
                  <a:pt x="1303717" y="724171"/>
                </a:cubicBezTo>
                <a:cubicBezTo>
                  <a:pt x="1303717" y="727619"/>
                  <a:pt x="1300456" y="730414"/>
                  <a:pt x="1296433" y="730414"/>
                </a:cubicBezTo>
                <a:cubicBezTo>
                  <a:pt x="1292410" y="730414"/>
                  <a:pt x="1289149" y="727619"/>
                  <a:pt x="1289149" y="724171"/>
                </a:cubicBezTo>
                <a:cubicBezTo>
                  <a:pt x="1289149" y="720723"/>
                  <a:pt x="1292410" y="717928"/>
                  <a:pt x="1296433" y="717928"/>
                </a:cubicBezTo>
                <a:close/>
                <a:moveTo>
                  <a:pt x="1096662" y="717928"/>
                </a:moveTo>
                <a:cubicBezTo>
                  <a:pt x="1100685" y="717928"/>
                  <a:pt x="1103946" y="721189"/>
                  <a:pt x="1103946" y="725212"/>
                </a:cubicBezTo>
                <a:cubicBezTo>
                  <a:pt x="1103946" y="729235"/>
                  <a:pt x="1100685" y="732496"/>
                  <a:pt x="1096662" y="732496"/>
                </a:cubicBezTo>
                <a:cubicBezTo>
                  <a:pt x="1092639" y="732496"/>
                  <a:pt x="1089378" y="729235"/>
                  <a:pt x="1089378" y="725212"/>
                </a:cubicBezTo>
                <a:cubicBezTo>
                  <a:pt x="1089378" y="721189"/>
                  <a:pt x="1092639" y="717928"/>
                  <a:pt x="1096662" y="717928"/>
                </a:cubicBezTo>
                <a:close/>
                <a:moveTo>
                  <a:pt x="877642" y="717928"/>
                </a:moveTo>
                <a:cubicBezTo>
                  <a:pt x="886549" y="717928"/>
                  <a:pt x="893770" y="725149"/>
                  <a:pt x="893770" y="734056"/>
                </a:cubicBezTo>
                <a:cubicBezTo>
                  <a:pt x="893770" y="742963"/>
                  <a:pt x="886549" y="750184"/>
                  <a:pt x="877642" y="750184"/>
                </a:cubicBezTo>
                <a:cubicBezTo>
                  <a:pt x="868735" y="750184"/>
                  <a:pt x="861514" y="742963"/>
                  <a:pt x="861514" y="734056"/>
                </a:cubicBezTo>
                <a:cubicBezTo>
                  <a:pt x="861514" y="725149"/>
                  <a:pt x="868735" y="717928"/>
                  <a:pt x="877642" y="717928"/>
                </a:cubicBezTo>
                <a:close/>
                <a:moveTo>
                  <a:pt x="2275521" y="712726"/>
                </a:moveTo>
                <a:cubicBezTo>
                  <a:pt x="2276096" y="712726"/>
                  <a:pt x="2276562" y="713891"/>
                  <a:pt x="2276562" y="715328"/>
                </a:cubicBezTo>
                <a:cubicBezTo>
                  <a:pt x="2276562" y="716765"/>
                  <a:pt x="2276096" y="717930"/>
                  <a:pt x="2275521" y="717930"/>
                </a:cubicBezTo>
                <a:cubicBezTo>
                  <a:pt x="2274946" y="717930"/>
                  <a:pt x="2274480" y="716765"/>
                  <a:pt x="2274480" y="715328"/>
                </a:cubicBezTo>
                <a:cubicBezTo>
                  <a:pt x="2274480" y="713891"/>
                  <a:pt x="2274946" y="712726"/>
                  <a:pt x="2275521" y="712726"/>
                </a:cubicBezTo>
                <a:close/>
                <a:moveTo>
                  <a:pt x="1938928" y="712726"/>
                </a:moveTo>
                <a:cubicBezTo>
                  <a:pt x="1948985" y="712726"/>
                  <a:pt x="1957137" y="720645"/>
                  <a:pt x="1957137" y="730414"/>
                </a:cubicBezTo>
                <a:cubicBezTo>
                  <a:pt x="1957137" y="740183"/>
                  <a:pt x="1948985" y="748102"/>
                  <a:pt x="1938928" y="748102"/>
                </a:cubicBezTo>
                <a:cubicBezTo>
                  <a:pt x="1928871" y="748102"/>
                  <a:pt x="1920719" y="740183"/>
                  <a:pt x="1920719" y="730414"/>
                </a:cubicBezTo>
                <a:cubicBezTo>
                  <a:pt x="1920719" y="720645"/>
                  <a:pt x="1928871" y="712726"/>
                  <a:pt x="1938928" y="712726"/>
                </a:cubicBezTo>
                <a:close/>
                <a:moveTo>
                  <a:pt x="1514412" y="712725"/>
                </a:moveTo>
                <a:cubicBezTo>
                  <a:pt x="1523894" y="712725"/>
                  <a:pt x="1531580" y="720644"/>
                  <a:pt x="1531580" y="730413"/>
                </a:cubicBezTo>
                <a:cubicBezTo>
                  <a:pt x="1531580" y="740182"/>
                  <a:pt x="1523894" y="748101"/>
                  <a:pt x="1514412" y="748101"/>
                </a:cubicBezTo>
                <a:cubicBezTo>
                  <a:pt x="1504930" y="748101"/>
                  <a:pt x="1497244" y="740182"/>
                  <a:pt x="1497244" y="730413"/>
                </a:cubicBezTo>
                <a:cubicBezTo>
                  <a:pt x="1497244" y="720644"/>
                  <a:pt x="1504930" y="712725"/>
                  <a:pt x="1514412" y="712725"/>
                </a:cubicBezTo>
                <a:close/>
                <a:moveTo>
                  <a:pt x="1230883" y="710645"/>
                </a:moveTo>
                <a:cubicBezTo>
                  <a:pt x="1234331" y="710645"/>
                  <a:pt x="1237126" y="713440"/>
                  <a:pt x="1237126" y="716888"/>
                </a:cubicBezTo>
                <a:cubicBezTo>
                  <a:pt x="1237126" y="720336"/>
                  <a:pt x="1234331" y="723131"/>
                  <a:pt x="1230883" y="723131"/>
                </a:cubicBezTo>
                <a:cubicBezTo>
                  <a:pt x="1227435" y="723131"/>
                  <a:pt x="1224640" y="720336"/>
                  <a:pt x="1224640" y="716888"/>
                </a:cubicBezTo>
                <a:cubicBezTo>
                  <a:pt x="1224640" y="713440"/>
                  <a:pt x="1227435" y="710645"/>
                  <a:pt x="1230883" y="710645"/>
                </a:cubicBezTo>
                <a:close/>
                <a:moveTo>
                  <a:pt x="1163252" y="707523"/>
                </a:moveTo>
                <a:cubicBezTo>
                  <a:pt x="1167275" y="707523"/>
                  <a:pt x="1170536" y="711017"/>
                  <a:pt x="1170536" y="715327"/>
                </a:cubicBezTo>
                <a:cubicBezTo>
                  <a:pt x="1170536" y="719637"/>
                  <a:pt x="1167275" y="723131"/>
                  <a:pt x="1163252" y="723131"/>
                </a:cubicBezTo>
                <a:cubicBezTo>
                  <a:pt x="1159229" y="723131"/>
                  <a:pt x="1155968" y="719637"/>
                  <a:pt x="1155968" y="715327"/>
                </a:cubicBezTo>
                <a:cubicBezTo>
                  <a:pt x="1155968" y="711017"/>
                  <a:pt x="1159229" y="707523"/>
                  <a:pt x="1163252" y="707523"/>
                </a:cubicBezTo>
                <a:close/>
                <a:moveTo>
                  <a:pt x="43181" y="705442"/>
                </a:moveTo>
                <a:cubicBezTo>
                  <a:pt x="43469" y="705442"/>
                  <a:pt x="43702" y="705675"/>
                  <a:pt x="43702" y="705963"/>
                </a:cubicBezTo>
                <a:cubicBezTo>
                  <a:pt x="43702" y="706251"/>
                  <a:pt x="43469" y="706484"/>
                  <a:pt x="43181" y="706484"/>
                </a:cubicBezTo>
                <a:cubicBezTo>
                  <a:pt x="42893" y="706484"/>
                  <a:pt x="42660" y="706251"/>
                  <a:pt x="42660" y="705963"/>
                </a:cubicBezTo>
                <a:cubicBezTo>
                  <a:pt x="42660" y="705675"/>
                  <a:pt x="42893" y="705442"/>
                  <a:pt x="43181" y="705442"/>
                </a:cubicBezTo>
                <a:close/>
                <a:moveTo>
                  <a:pt x="377693" y="703362"/>
                </a:moveTo>
                <a:cubicBezTo>
                  <a:pt x="385163" y="703362"/>
                  <a:pt x="391219" y="709418"/>
                  <a:pt x="391219" y="716888"/>
                </a:cubicBezTo>
                <a:cubicBezTo>
                  <a:pt x="391219" y="724358"/>
                  <a:pt x="385163" y="730414"/>
                  <a:pt x="377693" y="730414"/>
                </a:cubicBezTo>
                <a:cubicBezTo>
                  <a:pt x="370223" y="730414"/>
                  <a:pt x="364167" y="724358"/>
                  <a:pt x="364167" y="716888"/>
                </a:cubicBezTo>
                <a:cubicBezTo>
                  <a:pt x="364167" y="709418"/>
                  <a:pt x="370223" y="703362"/>
                  <a:pt x="377693" y="703362"/>
                </a:cubicBezTo>
                <a:close/>
                <a:moveTo>
                  <a:pt x="2015402" y="698159"/>
                </a:moveTo>
                <a:cubicBezTo>
                  <a:pt x="2022872" y="698159"/>
                  <a:pt x="2028928" y="704215"/>
                  <a:pt x="2028928" y="711685"/>
                </a:cubicBezTo>
                <a:cubicBezTo>
                  <a:pt x="2028928" y="719155"/>
                  <a:pt x="2022872" y="725211"/>
                  <a:pt x="2015402" y="725211"/>
                </a:cubicBezTo>
                <a:cubicBezTo>
                  <a:pt x="2007932" y="725211"/>
                  <a:pt x="2001876" y="719155"/>
                  <a:pt x="2001876" y="711685"/>
                </a:cubicBezTo>
                <a:cubicBezTo>
                  <a:pt x="2001876" y="704215"/>
                  <a:pt x="2007932" y="698159"/>
                  <a:pt x="2015402" y="698159"/>
                </a:cubicBezTo>
                <a:close/>
                <a:moveTo>
                  <a:pt x="656020" y="698159"/>
                </a:moveTo>
                <a:cubicBezTo>
                  <a:pt x="669524" y="698159"/>
                  <a:pt x="680471" y="709339"/>
                  <a:pt x="680471" y="723131"/>
                </a:cubicBezTo>
                <a:cubicBezTo>
                  <a:pt x="680471" y="736923"/>
                  <a:pt x="669524" y="748103"/>
                  <a:pt x="656020" y="748103"/>
                </a:cubicBezTo>
                <a:cubicBezTo>
                  <a:pt x="642516" y="748103"/>
                  <a:pt x="631569" y="736923"/>
                  <a:pt x="631569" y="723131"/>
                </a:cubicBezTo>
                <a:cubicBezTo>
                  <a:pt x="631569" y="709339"/>
                  <a:pt x="642516" y="698159"/>
                  <a:pt x="656020" y="698159"/>
                </a:cubicBezTo>
                <a:close/>
                <a:moveTo>
                  <a:pt x="1737075" y="696078"/>
                </a:moveTo>
                <a:cubicBezTo>
                  <a:pt x="1750579" y="696078"/>
                  <a:pt x="1761526" y="707025"/>
                  <a:pt x="1761526" y="720529"/>
                </a:cubicBezTo>
                <a:cubicBezTo>
                  <a:pt x="1761526" y="734033"/>
                  <a:pt x="1750579" y="744980"/>
                  <a:pt x="1737075" y="744980"/>
                </a:cubicBezTo>
                <a:cubicBezTo>
                  <a:pt x="1723571" y="744980"/>
                  <a:pt x="1712624" y="734033"/>
                  <a:pt x="1712624" y="720529"/>
                </a:cubicBezTo>
                <a:cubicBezTo>
                  <a:pt x="1712624" y="707025"/>
                  <a:pt x="1723571" y="696078"/>
                  <a:pt x="1737075" y="696078"/>
                </a:cubicBezTo>
                <a:close/>
                <a:moveTo>
                  <a:pt x="300178" y="687754"/>
                </a:moveTo>
                <a:cubicBezTo>
                  <a:pt x="305637" y="687754"/>
                  <a:pt x="310063" y="692878"/>
                  <a:pt x="310063" y="699199"/>
                </a:cubicBezTo>
                <a:cubicBezTo>
                  <a:pt x="310063" y="705520"/>
                  <a:pt x="305637" y="710644"/>
                  <a:pt x="300178" y="710644"/>
                </a:cubicBezTo>
                <a:cubicBezTo>
                  <a:pt x="294719" y="710644"/>
                  <a:pt x="290293" y="705520"/>
                  <a:pt x="290293" y="699199"/>
                </a:cubicBezTo>
                <a:cubicBezTo>
                  <a:pt x="290293" y="692878"/>
                  <a:pt x="294719" y="687754"/>
                  <a:pt x="300178" y="687754"/>
                </a:cubicBezTo>
                <a:close/>
                <a:moveTo>
                  <a:pt x="1456666" y="685673"/>
                </a:moveTo>
                <a:cubicBezTo>
                  <a:pt x="1464136" y="685673"/>
                  <a:pt x="1470192" y="691263"/>
                  <a:pt x="1470192" y="698159"/>
                </a:cubicBezTo>
                <a:cubicBezTo>
                  <a:pt x="1470192" y="705055"/>
                  <a:pt x="1464136" y="710645"/>
                  <a:pt x="1456666" y="710645"/>
                </a:cubicBezTo>
                <a:cubicBezTo>
                  <a:pt x="1449196" y="710645"/>
                  <a:pt x="1443140" y="705055"/>
                  <a:pt x="1443140" y="698159"/>
                </a:cubicBezTo>
                <a:cubicBezTo>
                  <a:pt x="1443140" y="691263"/>
                  <a:pt x="1449196" y="685673"/>
                  <a:pt x="1456666" y="685673"/>
                </a:cubicBezTo>
                <a:close/>
                <a:moveTo>
                  <a:pt x="2092917" y="683592"/>
                </a:moveTo>
                <a:cubicBezTo>
                  <a:pt x="2098376" y="683592"/>
                  <a:pt x="2102802" y="688018"/>
                  <a:pt x="2102802" y="693477"/>
                </a:cubicBezTo>
                <a:cubicBezTo>
                  <a:pt x="2102802" y="698936"/>
                  <a:pt x="2098376" y="703362"/>
                  <a:pt x="2092917" y="703362"/>
                </a:cubicBezTo>
                <a:cubicBezTo>
                  <a:pt x="2087458" y="703362"/>
                  <a:pt x="2083032" y="698936"/>
                  <a:pt x="2083032" y="693477"/>
                </a:cubicBezTo>
                <a:cubicBezTo>
                  <a:pt x="2083032" y="688018"/>
                  <a:pt x="2087458" y="683592"/>
                  <a:pt x="2092917" y="683592"/>
                </a:cubicBezTo>
                <a:close/>
                <a:moveTo>
                  <a:pt x="936949" y="683592"/>
                </a:moveTo>
                <a:cubicBezTo>
                  <a:pt x="945856" y="683592"/>
                  <a:pt x="953077" y="690813"/>
                  <a:pt x="953077" y="699720"/>
                </a:cubicBezTo>
                <a:cubicBezTo>
                  <a:pt x="953077" y="708627"/>
                  <a:pt x="945856" y="715848"/>
                  <a:pt x="936949" y="715848"/>
                </a:cubicBezTo>
                <a:cubicBezTo>
                  <a:pt x="928042" y="715848"/>
                  <a:pt x="920821" y="708627"/>
                  <a:pt x="920821" y="699720"/>
                </a:cubicBezTo>
                <a:cubicBezTo>
                  <a:pt x="920821" y="690813"/>
                  <a:pt x="928042" y="683592"/>
                  <a:pt x="936949" y="683592"/>
                </a:cubicBezTo>
                <a:close/>
                <a:moveTo>
                  <a:pt x="1602334" y="680471"/>
                </a:moveTo>
                <a:cubicBezTo>
                  <a:pt x="1613827" y="680471"/>
                  <a:pt x="1623144" y="689322"/>
                  <a:pt x="1623144" y="700240"/>
                </a:cubicBezTo>
                <a:cubicBezTo>
                  <a:pt x="1623144" y="711158"/>
                  <a:pt x="1613827" y="720009"/>
                  <a:pt x="1602334" y="720009"/>
                </a:cubicBezTo>
                <a:cubicBezTo>
                  <a:pt x="1590841" y="720009"/>
                  <a:pt x="1581524" y="711158"/>
                  <a:pt x="1581524" y="700240"/>
                </a:cubicBezTo>
                <a:cubicBezTo>
                  <a:pt x="1581524" y="689322"/>
                  <a:pt x="1590841" y="680471"/>
                  <a:pt x="1602334" y="680471"/>
                </a:cubicBezTo>
                <a:close/>
                <a:moveTo>
                  <a:pt x="574343" y="680471"/>
                </a:moveTo>
                <a:cubicBezTo>
                  <a:pt x="586410" y="680471"/>
                  <a:pt x="596193" y="690021"/>
                  <a:pt x="596193" y="701801"/>
                </a:cubicBezTo>
                <a:cubicBezTo>
                  <a:pt x="596193" y="713581"/>
                  <a:pt x="586410" y="723131"/>
                  <a:pt x="574343" y="723131"/>
                </a:cubicBezTo>
                <a:cubicBezTo>
                  <a:pt x="562276" y="723131"/>
                  <a:pt x="552493" y="713581"/>
                  <a:pt x="552493" y="701801"/>
                </a:cubicBezTo>
                <a:cubicBezTo>
                  <a:pt x="552493" y="690021"/>
                  <a:pt x="562276" y="680471"/>
                  <a:pt x="574343" y="680471"/>
                </a:cubicBezTo>
                <a:close/>
                <a:moveTo>
                  <a:pt x="789722" y="678390"/>
                </a:moveTo>
                <a:cubicBezTo>
                  <a:pt x="803514" y="678390"/>
                  <a:pt x="814694" y="689337"/>
                  <a:pt x="814694" y="702841"/>
                </a:cubicBezTo>
                <a:cubicBezTo>
                  <a:pt x="814694" y="716345"/>
                  <a:pt x="803514" y="727292"/>
                  <a:pt x="789722" y="727292"/>
                </a:cubicBezTo>
                <a:cubicBezTo>
                  <a:pt x="775930" y="727292"/>
                  <a:pt x="764750" y="716345"/>
                  <a:pt x="764750" y="702841"/>
                </a:cubicBezTo>
                <a:cubicBezTo>
                  <a:pt x="764750" y="689337"/>
                  <a:pt x="775930" y="678390"/>
                  <a:pt x="789722" y="678390"/>
                </a:cubicBezTo>
                <a:close/>
                <a:moveTo>
                  <a:pt x="223183" y="673188"/>
                </a:moveTo>
                <a:cubicBezTo>
                  <a:pt x="227493" y="673188"/>
                  <a:pt x="230987" y="676449"/>
                  <a:pt x="230987" y="680472"/>
                </a:cubicBezTo>
                <a:cubicBezTo>
                  <a:pt x="230987" y="684495"/>
                  <a:pt x="227493" y="687756"/>
                  <a:pt x="223183" y="687756"/>
                </a:cubicBezTo>
                <a:cubicBezTo>
                  <a:pt x="218873" y="687756"/>
                  <a:pt x="215379" y="684495"/>
                  <a:pt x="215379" y="680472"/>
                </a:cubicBezTo>
                <a:cubicBezTo>
                  <a:pt x="215379" y="676449"/>
                  <a:pt x="218873" y="673188"/>
                  <a:pt x="223183" y="673188"/>
                </a:cubicBezTo>
                <a:close/>
                <a:moveTo>
                  <a:pt x="1818753" y="673187"/>
                </a:moveTo>
                <a:cubicBezTo>
                  <a:pt x="1832545" y="673187"/>
                  <a:pt x="1843725" y="684367"/>
                  <a:pt x="1843725" y="698159"/>
                </a:cubicBezTo>
                <a:cubicBezTo>
                  <a:pt x="1843725" y="711951"/>
                  <a:pt x="1832545" y="723131"/>
                  <a:pt x="1818753" y="723131"/>
                </a:cubicBezTo>
                <a:cubicBezTo>
                  <a:pt x="1804961" y="723131"/>
                  <a:pt x="1793781" y="711951"/>
                  <a:pt x="1793781" y="698159"/>
                </a:cubicBezTo>
                <a:cubicBezTo>
                  <a:pt x="1793781" y="684367"/>
                  <a:pt x="1804961" y="673187"/>
                  <a:pt x="1818753" y="673187"/>
                </a:cubicBezTo>
                <a:close/>
                <a:moveTo>
                  <a:pt x="2167831" y="667985"/>
                </a:moveTo>
                <a:cubicBezTo>
                  <a:pt x="2170416" y="667985"/>
                  <a:pt x="2172513" y="670315"/>
                  <a:pt x="2172513" y="673187"/>
                </a:cubicBezTo>
                <a:cubicBezTo>
                  <a:pt x="2172513" y="676060"/>
                  <a:pt x="2170416" y="678390"/>
                  <a:pt x="2167831" y="678390"/>
                </a:cubicBezTo>
                <a:cubicBezTo>
                  <a:pt x="2165246" y="678390"/>
                  <a:pt x="2163149" y="676060"/>
                  <a:pt x="2163149" y="673187"/>
                </a:cubicBezTo>
                <a:cubicBezTo>
                  <a:pt x="2163149" y="670315"/>
                  <a:pt x="2165246" y="667985"/>
                  <a:pt x="2167831" y="667985"/>
                </a:cubicBezTo>
                <a:close/>
                <a:moveTo>
                  <a:pt x="494227" y="663824"/>
                </a:moveTo>
                <a:cubicBezTo>
                  <a:pt x="504571" y="663824"/>
                  <a:pt x="512956" y="671976"/>
                  <a:pt x="512956" y="682033"/>
                </a:cubicBezTo>
                <a:cubicBezTo>
                  <a:pt x="512956" y="692090"/>
                  <a:pt x="504571" y="700242"/>
                  <a:pt x="494227" y="700242"/>
                </a:cubicBezTo>
                <a:cubicBezTo>
                  <a:pt x="483883" y="700242"/>
                  <a:pt x="475498" y="692090"/>
                  <a:pt x="475498" y="682033"/>
                </a:cubicBezTo>
                <a:cubicBezTo>
                  <a:pt x="475498" y="671976"/>
                  <a:pt x="483883" y="663824"/>
                  <a:pt x="494227" y="663824"/>
                </a:cubicBezTo>
                <a:close/>
                <a:moveTo>
                  <a:pt x="1394237" y="660702"/>
                </a:moveTo>
                <a:cubicBezTo>
                  <a:pt x="1401707" y="660702"/>
                  <a:pt x="1407763" y="666292"/>
                  <a:pt x="1407763" y="673188"/>
                </a:cubicBezTo>
                <a:cubicBezTo>
                  <a:pt x="1407763" y="680084"/>
                  <a:pt x="1401707" y="685674"/>
                  <a:pt x="1394237" y="685674"/>
                </a:cubicBezTo>
                <a:cubicBezTo>
                  <a:pt x="1386767" y="685674"/>
                  <a:pt x="1380711" y="680084"/>
                  <a:pt x="1380711" y="673188"/>
                </a:cubicBezTo>
                <a:cubicBezTo>
                  <a:pt x="1380711" y="666292"/>
                  <a:pt x="1386767" y="660702"/>
                  <a:pt x="1394237" y="660702"/>
                </a:cubicBezTo>
                <a:close/>
                <a:moveTo>
                  <a:pt x="998856" y="660702"/>
                </a:moveTo>
                <a:cubicBezTo>
                  <a:pt x="1006326" y="660702"/>
                  <a:pt x="1012382" y="666758"/>
                  <a:pt x="1012382" y="674228"/>
                </a:cubicBezTo>
                <a:cubicBezTo>
                  <a:pt x="1012382" y="681698"/>
                  <a:pt x="1006326" y="687754"/>
                  <a:pt x="998856" y="687754"/>
                </a:cubicBezTo>
                <a:cubicBezTo>
                  <a:pt x="991386" y="687754"/>
                  <a:pt x="985330" y="681698"/>
                  <a:pt x="985330" y="674228"/>
                </a:cubicBezTo>
                <a:cubicBezTo>
                  <a:pt x="985330" y="666758"/>
                  <a:pt x="991386" y="660702"/>
                  <a:pt x="998856" y="660702"/>
                </a:cubicBezTo>
                <a:close/>
                <a:moveTo>
                  <a:pt x="147748" y="660702"/>
                </a:moveTo>
                <a:cubicBezTo>
                  <a:pt x="150046" y="660702"/>
                  <a:pt x="151910" y="661867"/>
                  <a:pt x="151910" y="663304"/>
                </a:cubicBezTo>
                <a:cubicBezTo>
                  <a:pt x="151910" y="664741"/>
                  <a:pt x="150046" y="665906"/>
                  <a:pt x="147748" y="665906"/>
                </a:cubicBezTo>
                <a:cubicBezTo>
                  <a:pt x="145450" y="665906"/>
                  <a:pt x="143586" y="664741"/>
                  <a:pt x="143586" y="663304"/>
                </a:cubicBezTo>
                <a:cubicBezTo>
                  <a:pt x="143586" y="661867"/>
                  <a:pt x="145450" y="660702"/>
                  <a:pt x="147748" y="660702"/>
                </a:cubicBezTo>
                <a:close/>
                <a:moveTo>
                  <a:pt x="1898348" y="653419"/>
                </a:moveTo>
                <a:cubicBezTo>
                  <a:pt x="1910703" y="653419"/>
                  <a:pt x="1920718" y="663434"/>
                  <a:pt x="1920718" y="675789"/>
                </a:cubicBezTo>
                <a:cubicBezTo>
                  <a:pt x="1920718" y="688144"/>
                  <a:pt x="1910703" y="698159"/>
                  <a:pt x="1898348" y="698159"/>
                </a:cubicBezTo>
                <a:cubicBezTo>
                  <a:pt x="1885993" y="698159"/>
                  <a:pt x="1875978" y="688144"/>
                  <a:pt x="1875978" y="675789"/>
                </a:cubicBezTo>
                <a:cubicBezTo>
                  <a:pt x="1875978" y="663434"/>
                  <a:pt x="1885993" y="653419"/>
                  <a:pt x="1898348" y="653419"/>
                </a:cubicBezTo>
                <a:close/>
                <a:moveTo>
                  <a:pt x="2245347" y="653418"/>
                </a:moveTo>
                <a:cubicBezTo>
                  <a:pt x="2245922" y="653418"/>
                  <a:pt x="2246388" y="654117"/>
                  <a:pt x="2246388" y="654979"/>
                </a:cubicBezTo>
                <a:cubicBezTo>
                  <a:pt x="2246388" y="655841"/>
                  <a:pt x="2245922" y="656540"/>
                  <a:pt x="2245347" y="656540"/>
                </a:cubicBezTo>
                <a:cubicBezTo>
                  <a:pt x="2244772" y="656540"/>
                  <a:pt x="2244306" y="655841"/>
                  <a:pt x="2244306" y="654979"/>
                </a:cubicBezTo>
                <a:cubicBezTo>
                  <a:pt x="2244306" y="654117"/>
                  <a:pt x="2244772" y="653418"/>
                  <a:pt x="2245347" y="653418"/>
                </a:cubicBezTo>
                <a:close/>
                <a:moveTo>
                  <a:pt x="703362" y="653418"/>
                </a:moveTo>
                <a:cubicBezTo>
                  <a:pt x="717154" y="653418"/>
                  <a:pt x="728334" y="663899"/>
                  <a:pt x="728334" y="676829"/>
                </a:cubicBezTo>
                <a:cubicBezTo>
                  <a:pt x="728334" y="689759"/>
                  <a:pt x="717154" y="700240"/>
                  <a:pt x="703362" y="700240"/>
                </a:cubicBezTo>
                <a:cubicBezTo>
                  <a:pt x="689570" y="700240"/>
                  <a:pt x="678390" y="689759"/>
                  <a:pt x="678390" y="676829"/>
                </a:cubicBezTo>
                <a:cubicBezTo>
                  <a:pt x="678390" y="663899"/>
                  <a:pt x="689570" y="653418"/>
                  <a:pt x="703362" y="653418"/>
                </a:cubicBezTo>
                <a:close/>
                <a:moveTo>
                  <a:pt x="1689213" y="651337"/>
                </a:moveTo>
                <a:cubicBezTo>
                  <a:pt x="1702143" y="651337"/>
                  <a:pt x="1712624" y="661352"/>
                  <a:pt x="1712624" y="673707"/>
                </a:cubicBezTo>
                <a:cubicBezTo>
                  <a:pt x="1712624" y="686062"/>
                  <a:pt x="1702143" y="696077"/>
                  <a:pt x="1689213" y="696077"/>
                </a:cubicBezTo>
                <a:cubicBezTo>
                  <a:pt x="1676283" y="696077"/>
                  <a:pt x="1665802" y="686062"/>
                  <a:pt x="1665802" y="673707"/>
                </a:cubicBezTo>
                <a:cubicBezTo>
                  <a:pt x="1665802" y="661352"/>
                  <a:pt x="1676283" y="651337"/>
                  <a:pt x="1689213" y="651337"/>
                </a:cubicBezTo>
                <a:close/>
                <a:moveTo>
                  <a:pt x="415150" y="648216"/>
                </a:moveTo>
                <a:cubicBezTo>
                  <a:pt x="422620" y="648216"/>
                  <a:pt x="428676" y="654505"/>
                  <a:pt x="428676" y="662263"/>
                </a:cubicBezTo>
                <a:cubicBezTo>
                  <a:pt x="428676" y="670021"/>
                  <a:pt x="422620" y="676310"/>
                  <a:pt x="415150" y="676310"/>
                </a:cubicBezTo>
                <a:cubicBezTo>
                  <a:pt x="407680" y="676310"/>
                  <a:pt x="401624" y="670021"/>
                  <a:pt x="401624" y="662263"/>
                </a:cubicBezTo>
                <a:cubicBezTo>
                  <a:pt x="401624" y="654505"/>
                  <a:pt x="407680" y="648216"/>
                  <a:pt x="415150" y="648216"/>
                </a:cubicBezTo>
                <a:close/>
                <a:moveTo>
                  <a:pt x="845387" y="644054"/>
                </a:moveTo>
                <a:cubicBezTo>
                  <a:pt x="857167" y="644054"/>
                  <a:pt x="866717" y="653371"/>
                  <a:pt x="866717" y="664864"/>
                </a:cubicBezTo>
                <a:cubicBezTo>
                  <a:pt x="866717" y="676357"/>
                  <a:pt x="857167" y="685674"/>
                  <a:pt x="845387" y="685674"/>
                </a:cubicBezTo>
                <a:cubicBezTo>
                  <a:pt x="833607" y="685674"/>
                  <a:pt x="824057" y="676357"/>
                  <a:pt x="824057" y="664864"/>
                </a:cubicBezTo>
                <a:cubicBezTo>
                  <a:pt x="824057" y="653371"/>
                  <a:pt x="833607" y="644054"/>
                  <a:pt x="845387" y="644054"/>
                </a:cubicBezTo>
                <a:close/>
                <a:moveTo>
                  <a:pt x="1976905" y="640933"/>
                </a:moveTo>
                <a:cubicBezTo>
                  <a:pt x="1984950" y="640933"/>
                  <a:pt x="1991472" y="647688"/>
                  <a:pt x="1991472" y="656020"/>
                </a:cubicBezTo>
                <a:cubicBezTo>
                  <a:pt x="1991472" y="664352"/>
                  <a:pt x="1984950" y="671107"/>
                  <a:pt x="1976905" y="671107"/>
                </a:cubicBezTo>
                <a:cubicBezTo>
                  <a:pt x="1968860" y="671107"/>
                  <a:pt x="1962338" y="664352"/>
                  <a:pt x="1962338" y="656020"/>
                </a:cubicBezTo>
                <a:cubicBezTo>
                  <a:pt x="1962338" y="647688"/>
                  <a:pt x="1968860" y="640933"/>
                  <a:pt x="1976905" y="640933"/>
                </a:cubicBezTo>
                <a:close/>
                <a:moveTo>
                  <a:pt x="1547708" y="640933"/>
                </a:moveTo>
                <a:cubicBezTo>
                  <a:pt x="1559488" y="640933"/>
                  <a:pt x="1569038" y="650483"/>
                  <a:pt x="1569038" y="662263"/>
                </a:cubicBezTo>
                <a:cubicBezTo>
                  <a:pt x="1569038" y="674043"/>
                  <a:pt x="1559488" y="683593"/>
                  <a:pt x="1547708" y="683593"/>
                </a:cubicBezTo>
                <a:cubicBezTo>
                  <a:pt x="1535928" y="683593"/>
                  <a:pt x="1526378" y="674043"/>
                  <a:pt x="1526378" y="662263"/>
                </a:cubicBezTo>
                <a:cubicBezTo>
                  <a:pt x="1526378" y="650483"/>
                  <a:pt x="1535928" y="640933"/>
                  <a:pt x="1547708" y="640933"/>
                </a:cubicBezTo>
                <a:close/>
                <a:moveTo>
                  <a:pt x="1064407" y="638852"/>
                </a:moveTo>
                <a:cubicBezTo>
                  <a:pt x="1074176" y="638852"/>
                  <a:pt x="1082095" y="646538"/>
                  <a:pt x="1082095" y="656020"/>
                </a:cubicBezTo>
                <a:cubicBezTo>
                  <a:pt x="1082095" y="665502"/>
                  <a:pt x="1074176" y="673188"/>
                  <a:pt x="1064407" y="673188"/>
                </a:cubicBezTo>
                <a:cubicBezTo>
                  <a:pt x="1054638" y="673188"/>
                  <a:pt x="1046719" y="665502"/>
                  <a:pt x="1046719" y="656020"/>
                </a:cubicBezTo>
                <a:cubicBezTo>
                  <a:pt x="1046719" y="646538"/>
                  <a:pt x="1054638" y="638852"/>
                  <a:pt x="1064407" y="638852"/>
                </a:cubicBezTo>
                <a:close/>
                <a:moveTo>
                  <a:pt x="1329208" y="635730"/>
                </a:moveTo>
                <a:cubicBezTo>
                  <a:pt x="1338690" y="635730"/>
                  <a:pt x="1346376" y="644115"/>
                  <a:pt x="1346376" y="654459"/>
                </a:cubicBezTo>
                <a:cubicBezTo>
                  <a:pt x="1346376" y="664803"/>
                  <a:pt x="1338690" y="673188"/>
                  <a:pt x="1329208" y="673188"/>
                </a:cubicBezTo>
                <a:cubicBezTo>
                  <a:pt x="1319726" y="673188"/>
                  <a:pt x="1312040" y="664803"/>
                  <a:pt x="1312040" y="654459"/>
                </a:cubicBezTo>
                <a:cubicBezTo>
                  <a:pt x="1312040" y="644115"/>
                  <a:pt x="1319726" y="635730"/>
                  <a:pt x="1329208" y="635730"/>
                </a:cubicBezTo>
                <a:close/>
                <a:moveTo>
                  <a:pt x="619083" y="633649"/>
                </a:moveTo>
                <a:cubicBezTo>
                  <a:pt x="630001" y="633649"/>
                  <a:pt x="638852" y="642500"/>
                  <a:pt x="638852" y="653418"/>
                </a:cubicBezTo>
                <a:cubicBezTo>
                  <a:pt x="638852" y="664336"/>
                  <a:pt x="630001" y="673187"/>
                  <a:pt x="619083" y="673187"/>
                </a:cubicBezTo>
                <a:cubicBezTo>
                  <a:pt x="608165" y="673187"/>
                  <a:pt x="599314" y="664336"/>
                  <a:pt x="599314" y="653418"/>
                </a:cubicBezTo>
                <a:cubicBezTo>
                  <a:pt x="599314" y="642500"/>
                  <a:pt x="608165" y="633649"/>
                  <a:pt x="619083" y="633649"/>
                </a:cubicBezTo>
                <a:close/>
                <a:moveTo>
                  <a:pt x="336595" y="631569"/>
                </a:moveTo>
                <a:cubicBezTo>
                  <a:pt x="342054" y="631569"/>
                  <a:pt x="346480" y="636460"/>
                  <a:pt x="346480" y="642494"/>
                </a:cubicBezTo>
                <a:cubicBezTo>
                  <a:pt x="346480" y="648528"/>
                  <a:pt x="342054" y="653419"/>
                  <a:pt x="336595" y="653419"/>
                </a:cubicBezTo>
                <a:cubicBezTo>
                  <a:pt x="331136" y="653419"/>
                  <a:pt x="326710" y="648528"/>
                  <a:pt x="326710" y="642494"/>
                </a:cubicBezTo>
                <a:cubicBezTo>
                  <a:pt x="326710" y="636460"/>
                  <a:pt x="331136" y="631569"/>
                  <a:pt x="336595" y="631569"/>
                </a:cubicBezTo>
                <a:close/>
                <a:moveTo>
                  <a:pt x="1263658" y="628447"/>
                </a:moveTo>
                <a:cubicBezTo>
                  <a:pt x="1272565" y="628447"/>
                  <a:pt x="1279786" y="635202"/>
                  <a:pt x="1279786" y="643534"/>
                </a:cubicBezTo>
                <a:cubicBezTo>
                  <a:pt x="1279786" y="651866"/>
                  <a:pt x="1272565" y="658621"/>
                  <a:pt x="1263658" y="658621"/>
                </a:cubicBezTo>
                <a:cubicBezTo>
                  <a:pt x="1254751" y="658621"/>
                  <a:pt x="1247530" y="651866"/>
                  <a:pt x="1247530" y="643534"/>
                </a:cubicBezTo>
                <a:cubicBezTo>
                  <a:pt x="1247530" y="635202"/>
                  <a:pt x="1254751" y="628447"/>
                  <a:pt x="1263658" y="628447"/>
                </a:cubicBezTo>
                <a:close/>
                <a:moveTo>
                  <a:pt x="1129437" y="628447"/>
                </a:moveTo>
                <a:cubicBezTo>
                  <a:pt x="1138344" y="628447"/>
                  <a:pt x="1145565" y="635668"/>
                  <a:pt x="1145565" y="644575"/>
                </a:cubicBezTo>
                <a:cubicBezTo>
                  <a:pt x="1145565" y="653482"/>
                  <a:pt x="1138344" y="660703"/>
                  <a:pt x="1129437" y="660703"/>
                </a:cubicBezTo>
                <a:cubicBezTo>
                  <a:pt x="1120530" y="660703"/>
                  <a:pt x="1113309" y="653482"/>
                  <a:pt x="1113309" y="644575"/>
                </a:cubicBezTo>
                <a:cubicBezTo>
                  <a:pt x="1113309" y="635668"/>
                  <a:pt x="1120530" y="628447"/>
                  <a:pt x="1129437" y="628447"/>
                </a:cubicBezTo>
                <a:close/>
                <a:moveTo>
                  <a:pt x="2056501" y="626366"/>
                </a:moveTo>
                <a:cubicBezTo>
                  <a:pt x="2061960" y="626366"/>
                  <a:pt x="2066386" y="630792"/>
                  <a:pt x="2066386" y="636251"/>
                </a:cubicBezTo>
                <a:cubicBezTo>
                  <a:pt x="2066386" y="641710"/>
                  <a:pt x="2061960" y="646136"/>
                  <a:pt x="2056501" y="646136"/>
                </a:cubicBezTo>
                <a:cubicBezTo>
                  <a:pt x="2051042" y="646136"/>
                  <a:pt x="2046616" y="641710"/>
                  <a:pt x="2046616" y="636251"/>
                </a:cubicBezTo>
                <a:cubicBezTo>
                  <a:pt x="2046616" y="630792"/>
                  <a:pt x="2051042" y="626366"/>
                  <a:pt x="2056501" y="626366"/>
                </a:cubicBezTo>
                <a:close/>
                <a:moveTo>
                  <a:pt x="1772972" y="626366"/>
                </a:moveTo>
                <a:cubicBezTo>
                  <a:pt x="1784465" y="626366"/>
                  <a:pt x="1793782" y="636381"/>
                  <a:pt x="1793782" y="648736"/>
                </a:cubicBezTo>
                <a:cubicBezTo>
                  <a:pt x="1793782" y="661091"/>
                  <a:pt x="1784465" y="671106"/>
                  <a:pt x="1772972" y="671106"/>
                </a:cubicBezTo>
                <a:cubicBezTo>
                  <a:pt x="1761479" y="671106"/>
                  <a:pt x="1752162" y="661091"/>
                  <a:pt x="1752162" y="648736"/>
                </a:cubicBezTo>
                <a:cubicBezTo>
                  <a:pt x="1752162" y="636381"/>
                  <a:pt x="1761479" y="626366"/>
                  <a:pt x="1772972" y="626366"/>
                </a:cubicBezTo>
                <a:close/>
                <a:moveTo>
                  <a:pt x="1195507" y="626366"/>
                </a:moveTo>
                <a:cubicBezTo>
                  <a:pt x="1203552" y="626366"/>
                  <a:pt x="1210074" y="633121"/>
                  <a:pt x="1210074" y="641453"/>
                </a:cubicBezTo>
                <a:cubicBezTo>
                  <a:pt x="1210074" y="649785"/>
                  <a:pt x="1203552" y="656540"/>
                  <a:pt x="1195507" y="656540"/>
                </a:cubicBezTo>
                <a:cubicBezTo>
                  <a:pt x="1187462" y="656540"/>
                  <a:pt x="1180940" y="649785"/>
                  <a:pt x="1180940" y="641453"/>
                </a:cubicBezTo>
                <a:cubicBezTo>
                  <a:pt x="1180940" y="633121"/>
                  <a:pt x="1187462" y="626366"/>
                  <a:pt x="1195507" y="626366"/>
                </a:cubicBezTo>
                <a:close/>
                <a:moveTo>
                  <a:pt x="259079" y="615961"/>
                </a:moveTo>
                <a:cubicBezTo>
                  <a:pt x="262527" y="615961"/>
                  <a:pt x="265322" y="619455"/>
                  <a:pt x="265322" y="623765"/>
                </a:cubicBezTo>
                <a:cubicBezTo>
                  <a:pt x="265322" y="628075"/>
                  <a:pt x="262527" y="631569"/>
                  <a:pt x="259079" y="631569"/>
                </a:cubicBezTo>
                <a:cubicBezTo>
                  <a:pt x="255631" y="631569"/>
                  <a:pt x="252836" y="628075"/>
                  <a:pt x="252836" y="623765"/>
                </a:cubicBezTo>
                <a:cubicBezTo>
                  <a:pt x="252836" y="619455"/>
                  <a:pt x="255631" y="615961"/>
                  <a:pt x="259079" y="615961"/>
                </a:cubicBezTo>
                <a:close/>
                <a:moveTo>
                  <a:pt x="2132976" y="611800"/>
                </a:moveTo>
                <a:cubicBezTo>
                  <a:pt x="2136999" y="611800"/>
                  <a:pt x="2140260" y="614595"/>
                  <a:pt x="2140260" y="618043"/>
                </a:cubicBezTo>
                <a:cubicBezTo>
                  <a:pt x="2140260" y="621491"/>
                  <a:pt x="2136999" y="624286"/>
                  <a:pt x="2132976" y="624286"/>
                </a:cubicBezTo>
                <a:cubicBezTo>
                  <a:pt x="2128953" y="624286"/>
                  <a:pt x="2125692" y="621491"/>
                  <a:pt x="2125692" y="618043"/>
                </a:cubicBezTo>
                <a:cubicBezTo>
                  <a:pt x="2125692" y="614595"/>
                  <a:pt x="2128953" y="611800"/>
                  <a:pt x="2132976" y="611800"/>
                </a:cubicBezTo>
                <a:close/>
                <a:moveTo>
                  <a:pt x="537406" y="611800"/>
                </a:moveTo>
                <a:cubicBezTo>
                  <a:pt x="546888" y="611800"/>
                  <a:pt x="554574" y="619952"/>
                  <a:pt x="554574" y="630009"/>
                </a:cubicBezTo>
                <a:cubicBezTo>
                  <a:pt x="554574" y="640066"/>
                  <a:pt x="546888" y="648218"/>
                  <a:pt x="537406" y="648218"/>
                </a:cubicBezTo>
                <a:cubicBezTo>
                  <a:pt x="527924" y="648218"/>
                  <a:pt x="520238" y="640066"/>
                  <a:pt x="520238" y="630009"/>
                </a:cubicBezTo>
                <a:cubicBezTo>
                  <a:pt x="520238" y="619952"/>
                  <a:pt x="527924" y="611800"/>
                  <a:pt x="537406" y="611800"/>
                </a:cubicBezTo>
                <a:close/>
                <a:moveTo>
                  <a:pt x="1635628" y="608678"/>
                </a:moveTo>
                <a:cubicBezTo>
                  <a:pt x="1647695" y="608678"/>
                  <a:pt x="1657478" y="618693"/>
                  <a:pt x="1657478" y="631048"/>
                </a:cubicBezTo>
                <a:cubicBezTo>
                  <a:pt x="1657478" y="643403"/>
                  <a:pt x="1647695" y="653418"/>
                  <a:pt x="1635628" y="653418"/>
                </a:cubicBezTo>
                <a:cubicBezTo>
                  <a:pt x="1623561" y="653418"/>
                  <a:pt x="1613778" y="643403"/>
                  <a:pt x="1613778" y="631048"/>
                </a:cubicBezTo>
                <a:cubicBezTo>
                  <a:pt x="1613778" y="618693"/>
                  <a:pt x="1623561" y="608678"/>
                  <a:pt x="1635628" y="608678"/>
                </a:cubicBezTo>
                <a:close/>
                <a:moveTo>
                  <a:pt x="1488401" y="608678"/>
                </a:moveTo>
                <a:cubicBezTo>
                  <a:pt x="1501331" y="608678"/>
                  <a:pt x="1511812" y="618693"/>
                  <a:pt x="1511812" y="631048"/>
                </a:cubicBezTo>
                <a:cubicBezTo>
                  <a:pt x="1511812" y="643403"/>
                  <a:pt x="1501331" y="653418"/>
                  <a:pt x="1488401" y="653418"/>
                </a:cubicBezTo>
                <a:cubicBezTo>
                  <a:pt x="1475471" y="653418"/>
                  <a:pt x="1464990" y="643403"/>
                  <a:pt x="1464990" y="631048"/>
                </a:cubicBezTo>
                <a:cubicBezTo>
                  <a:pt x="1464990" y="618693"/>
                  <a:pt x="1475471" y="608678"/>
                  <a:pt x="1488401" y="608678"/>
                </a:cubicBezTo>
                <a:close/>
                <a:moveTo>
                  <a:pt x="904694" y="608678"/>
                </a:moveTo>
                <a:cubicBezTo>
                  <a:pt x="917624" y="608678"/>
                  <a:pt x="928105" y="619392"/>
                  <a:pt x="928105" y="632609"/>
                </a:cubicBezTo>
                <a:cubicBezTo>
                  <a:pt x="928105" y="645826"/>
                  <a:pt x="917624" y="656540"/>
                  <a:pt x="904694" y="656540"/>
                </a:cubicBezTo>
                <a:cubicBezTo>
                  <a:pt x="891764" y="656540"/>
                  <a:pt x="881283" y="645826"/>
                  <a:pt x="881283" y="632609"/>
                </a:cubicBezTo>
                <a:cubicBezTo>
                  <a:pt x="881283" y="619392"/>
                  <a:pt x="891764" y="608678"/>
                  <a:pt x="904694" y="608678"/>
                </a:cubicBezTo>
                <a:close/>
                <a:moveTo>
                  <a:pt x="756426" y="608678"/>
                </a:moveTo>
                <a:cubicBezTo>
                  <a:pt x="770792" y="608678"/>
                  <a:pt x="782438" y="619858"/>
                  <a:pt x="782438" y="633650"/>
                </a:cubicBezTo>
                <a:cubicBezTo>
                  <a:pt x="782438" y="647442"/>
                  <a:pt x="770792" y="658622"/>
                  <a:pt x="756426" y="658622"/>
                </a:cubicBezTo>
                <a:cubicBezTo>
                  <a:pt x="742060" y="658622"/>
                  <a:pt x="730414" y="647442"/>
                  <a:pt x="730414" y="633650"/>
                </a:cubicBezTo>
                <a:cubicBezTo>
                  <a:pt x="730414" y="619858"/>
                  <a:pt x="742060" y="608678"/>
                  <a:pt x="756426" y="608678"/>
                </a:cubicBezTo>
                <a:close/>
                <a:moveTo>
                  <a:pt x="1854649" y="606597"/>
                </a:moveTo>
                <a:cubicBezTo>
                  <a:pt x="1864706" y="606597"/>
                  <a:pt x="1872858" y="614982"/>
                  <a:pt x="1872858" y="625326"/>
                </a:cubicBezTo>
                <a:cubicBezTo>
                  <a:pt x="1872858" y="635670"/>
                  <a:pt x="1864706" y="644055"/>
                  <a:pt x="1854649" y="644055"/>
                </a:cubicBezTo>
                <a:cubicBezTo>
                  <a:pt x="1844592" y="644055"/>
                  <a:pt x="1836440" y="635670"/>
                  <a:pt x="1836440" y="625326"/>
                </a:cubicBezTo>
                <a:cubicBezTo>
                  <a:pt x="1836440" y="614982"/>
                  <a:pt x="1844592" y="606597"/>
                  <a:pt x="1854649" y="606597"/>
                </a:cubicBezTo>
                <a:close/>
                <a:moveTo>
                  <a:pt x="182604" y="601394"/>
                </a:moveTo>
                <a:cubicBezTo>
                  <a:pt x="184615" y="601394"/>
                  <a:pt x="186246" y="603025"/>
                  <a:pt x="186246" y="605036"/>
                </a:cubicBezTo>
                <a:cubicBezTo>
                  <a:pt x="186246" y="607047"/>
                  <a:pt x="184615" y="608678"/>
                  <a:pt x="182604" y="608678"/>
                </a:cubicBezTo>
                <a:cubicBezTo>
                  <a:pt x="180593" y="608678"/>
                  <a:pt x="178962" y="607047"/>
                  <a:pt x="178962" y="605036"/>
                </a:cubicBezTo>
                <a:cubicBezTo>
                  <a:pt x="178962" y="603025"/>
                  <a:pt x="180593" y="601394"/>
                  <a:pt x="182604" y="601394"/>
                </a:cubicBezTo>
                <a:close/>
                <a:moveTo>
                  <a:pt x="457290" y="594112"/>
                </a:moveTo>
                <a:cubicBezTo>
                  <a:pt x="466197" y="594112"/>
                  <a:pt x="473418" y="600867"/>
                  <a:pt x="473418" y="609199"/>
                </a:cubicBezTo>
                <a:cubicBezTo>
                  <a:pt x="473418" y="617531"/>
                  <a:pt x="466197" y="624286"/>
                  <a:pt x="457290" y="624286"/>
                </a:cubicBezTo>
                <a:cubicBezTo>
                  <a:pt x="448383" y="624286"/>
                  <a:pt x="441162" y="617531"/>
                  <a:pt x="441162" y="609199"/>
                </a:cubicBezTo>
                <a:cubicBezTo>
                  <a:pt x="441162" y="600867"/>
                  <a:pt x="448383" y="594112"/>
                  <a:pt x="457290" y="594112"/>
                </a:cubicBezTo>
                <a:close/>
                <a:moveTo>
                  <a:pt x="2209451" y="594111"/>
                </a:moveTo>
                <a:cubicBezTo>
                  <a:pt x="2210888" y="594111"/>
                  <a:pt x="2212053" y="595742"/>
                  <a:pt x="2212053" y="597753"/>
                </a:cubicBezTo>
                <a:cubicBezTo>
                  <a:pt x="2212053" y="599764"/>
                  <a:pt x="2210888" y="601395"/>
                  <a:pt x="2209451" y="601395"/>
                </a:cubicBezTo>
                <a:cubicBezTo>
                  <a:pt x="2208014" y="601395"/>
                  <a:pt x="2206849" y="599764"/>
                  <a:pt x="2206849" y="597753"/>
                </a:cubicBezTo>
                <a:cubicBezTo>
                  <a:pt x="2206849" y="595742"/>
                  <a:pt x="2208014" y="594111"/>
                  <a:pt x="2209451" y="594111"/>
                </a:cubicBezTo>
                <a:close/>
                <a:moveTo>
                  <a:pt x="1935286" y="588909"/>
                </a:moveTo>
                <a:cubicBezTo>
                  <a:pt x="1943331" y="588909"/>
                  <a:pt x="1949853" y="595664"/>
                  <a:pt x="1949853" y="603996"/>
                </a:cubicBezTo>
                <a:cubicBezTo>
                  <a:pt x="1949853" y="612328"/>
                  <a:pt x="1943331" y="619083"/>
                  <a:pt x="1935286" y="619083"/>
                </a:cubicBezTo>
                <a:cubicBezTo>
                  <a:pt x="1927241" y="619083"/>
                  <a:pt x="1920719" y="612328"/>
                  <a:pt x="1920719" y="603996"/>
                </a:cubicBezTo>
                <a:cubicBezTo>
                  <a:pt x="1920719" y="595664"/>
                  <a:pt x="1927241" y="588909"/>
                  <a:pt x="1935286" y="588909"/>
                </a:cubicBezTo>
                <a:close/>
                <a:moveTo>
                  <a:pt x="965562" y="586828"/>
                </a:moveTo>
                <a:cubicBezTo>
                  <a:pt x="976480" y="586828"/>
                  <a:pt x="985331" y="595679"/>
                  <a:pt x="985331" y="606597"/>
                </a:cubicBezTo>
                <a:cubicBezTo>
                  <a:pt x="985331" y="617515"/>
                  <a:pt x="976480" y="626366"/>
                  <a:pt x="965562" y="626366"/>
                </a:cubicBezTo>
                <a:cubicBezTo>
                  <a:pt x="954644" y="626366"/>
                  <a:pt x="945793" y="617515"/>
                  <a:pt x="945793" y="606597"/>
                </a:cubicBezTo>
                <a:cubicBezTo>
                  <a:pt x="945793" y="595679"/>
                  <a:pt x="954644" y="586828"/>
                  <a:pt x="965562" y="586828"/>
                </a:cubicBezTo>
                <a:close/>
                <a:moveTo>
                  <a:pt x="670586" y="586828"/>
                </a:moveTo>
                <a:cubicBezTo>
                  <a:pt x="682941" y="586828"/>
                  <a:pt x="692956" y="596145"/>
                  <a:pt x="692956" y="607638"/>
                </a:cubicBezTo>
                <a:cubicBezTo>
                  <a:pt x="692956" y="619131"/>
                  <a:pt x="682941" y="628448"/>
                  <a:pt x="670586" y="628448"/>
                </a:cubicBezTo>
                <a:cubicBezTo>
                  <a:pt x="658231" y="628448"/>
                  <a:pt x="648216" y="619131"/>
                  <a:pt x="648216" y="607638"/>
                </a:cubicBezTo>
                <a:cubicBezTo>
                  <a:pt x="648216" y="596145"/>
                  <a:pt x="658231" y="586828"/>
                  <a:pt x="670586" y="586828"/>
                </a:cubicBezTo>
                <a:close/>
                <a:moveTo>
                  <a:pt x="105609" y="586828"/>
                </a:moveTo>
                <a:cubicBezTo>
                  <a:pt x="106471" y="586828"/>
                  <a:pt x="107170" y="587294"/>
                  <a:pt x="107170" y="587869"/>
                </a:cubicBezTo>
                <a:cubicBezTo>
                  <a:pt x="107170" y="588444"/>
                  <a:pt x="106471" y="588910"/>
                  <a:pt x="105609" y="588910"/>
                </a:cubicBezTo>
                <a:cubicBezTo>
                  <a:pt x="104747" y="588910"/>
                  <a:pt x="104048" y="588444"/>
                  <a:pt x="104048" y="587869"/>
                </a:cubicBezTo>
                <a:cubicBezTo>
                  <a:pt x="104048" y="587294"/>
                  <a:pt x="104747" y="586828"/>
                  <a:pt x="105609" y="586828"/>
                </a:cubicBezTo>
                <a:close/>
                <a:moveTo>
                  <a:pt x="1425452" y="584747"/>
                </a:moveTo>
                <a:cubicBezTo>
                  <a:pt x="1436370" y="584747"/>
                  <a:pt x="1445221" y="593598"/>
                  <a:pt x="1445221" y="604516"/>
                </a:cubicBezTo>
                <a:cubicBezTo>
                  <a:pt x="1445221" y="615434"/>
                  <a:pt x="1436370" y="624285"/>
                  <a:pt x="1425452" y="624285"/>
                </a:cubicBezTo>
                <a:cubicBezTo>
                  <a:pt x="1414534" y="624285"/>
                  <a:pt x="1405683" y="615434"/>
                  <a:pt x="1405683" y="604516"/>
                </a:cubicBezTo>
                <a:cubicBezTo>
                  <a:pt x="1405683" y="593598"/>
                  <a:pt x="1414534" y="584747"/>
                  <a:pt x="1425452" y="584747"/>
                </a:cubicBezTo>
                <a:close/>
                <a:moveTo>
                  <a:pt x="1722508" y="581626"/>
                </a:moveTo>
                <a:cubicBezTo>
                  <a:pt x="1734863" y="581626"/>
                  <a:pt x="1744878" y="591641"/>
                  <a:pt x="1744878" y="603996"/>
                </a:cubicBezTo>
                <a:cubicBezTo>
                  <a:pt x="1744878" y="616351"/>
                  <a:pt x="1734863" y="626366"/>
                  <a:pt x="1722508" y="626366"/>
                </a:cubicBezTo>
                <a:cubicBezTo>
                  <a:pt x="1710153" y="626366"/>
                  <a:pt x="1700138" y="616351"/>
                  <a:pt x="1700138" y="603996"/>
                </a:cubicBezTo>
                <a:cubicBezTo>
                  <a:pt x="1700138" y="591641"/>
                  <a:pt x="1710153" y="581626"/>
                  <a:pt x="1722508" y="581626"/>
                </a:cubicBezTo>
                <a:close/>
                <a:moveTo>
                  <a:pt x="2286446" y="579545"/>
                </a:moveTo>
                <a:cubicBezTo>
                  <a:pt x="2286734" y="579545"/>
                  <a:pt x="2286967" y="579778"/>
                  <a:pt x="2286967" y="580066"/>
                </a:cubicBezTo>
                <a:cubicBezTo>
                  <a:pt x="2286967" y="580354"/>
                  <a:pt x="2286734" y="580587"/>
                  <a:pt x="2286446" y="580587"/>
                </a:cubicBezTo>
                <a:cubicBezTo>
                  <a:pt x="2286158" y="580587"/>
                  <a:pt x="2285925" y="580354"/>
                  <a:pt x="2285925" y="580066"/>
                </a:cubicBezTo>
                <a:cubicBezTo>
                  <a:pt x="2285925" y="579778"/>
                  <a:pt x="2286158" y="579545"/>
                  <a:pt x="2286446" y="579545"/>
                </a:cubicBezTo>
                <a:close/>
                <a:moveTo>
                  <a:pt x="2015401" y="576423"/>
                </a:moveTo>
                <a:cubicBezTo>
                  <a:pt x="2018849" y="576423"/>
                  <a:pt x="2021644" y="579218"/>
                  <a:pt x="2021644" y="582666"/>
                </a:cubicBezTo>
                <a:cubicBezTo>
                  <a:pt x="2021644" y="586114"/>
                  <a:pt x="2018849" y="588909"/>
                  <a:pt x="2015401" y="588909"/>
                </a:cubicBezTo>
                <a:cubicBezTo>
                  <a:pt x="2011953" y="588909"/>
                  <a:pt x="2009158" y="586114"/>
                  <a:pt x="2009158" y="582666"/>
                </a:cubicBezTo>
                <a:cubicBezTo>
                  <a:pt x="2009158" y="579218"/>
                  <a:pt x="2011953" y="576423"/>
                  <a:pt x="2015401" y="576423"/>
                </a:cubicBezTo>
                <a:close/>
                <a:moveTo>
                  <a:pt x="376653" y="574342"/>
                </a:moveTo>
                <a:cubicBezTo>
                  <a:pt x="383549" y="574342"/>
                  <a:pt x="389139" y="580398"/>
                  <a:pt x="389139" y="587868"/>
                </a:cubicBezTo>
                <a:cubicBezTo>
                  <a:pt x="389139" y="595338"/>
                  <a:pt x="383549" y="601394"/>
                  <a:pt x="376653" y="601394"/>
                </a:cubicBezTo>
                <a:cubicBezTo>
                  <a:pt x="369757" y="601394"/>
                  <a:pt x="364167" y="595338"/>
                  <a:pt x="364167" y="587868"/>
                </a:cubicBezTo>
                <a:cubicBezTo>
                  <a:pt x="364167" y="580398"/>
                  <a:pt x="369757" y="574342"/>
                  <a:pt x="376653" y="574342"/>
                </a:cubicBezTo>
                <a:close/>
                <a:moveTo>
                  <a:pt x="1579963" y="572261"/>
                </a:moveTo>
                <a:cubicBezTo>
                  <a:pt x="1592893" y="572261"/>
                  <a:pt x="1603374" y="582742"/>
                  <a:pt x="1603374" y="595672"/>
                </a:cubicBezTo>
                <a:cubicBezTo>
                  <a:pt x="1603374" y="608602"/>
                  <a:pt x="1592893" y="619083"/>
                  <a:pt x="1579963" y="619083"/>
                </a:cubicBezTo>
                <a:cubicBezTo>
                  <a:pt x="1567033" y="619083"/>
                  <a:pt x="1556552" y="608602"/>
                  <a:pt x="1556552" y="595672"/>
                </a:cubicBezTo>
                <a:cubicBezTo>
                  <a:pt x="1556552" y="582742"/>
                  <a:pt x="1567033" y="572261"/>
                  <a:pt x="1579963" y="572261"/>
                </a:cubicBezTo>
                <a:close/>
                <a:moveTo>
                  <a:pt x="812091" y="572261"/>
                </a:moveTo>
                <a:cubicBezTo>
                  <a:pt x="825595" y="572261"/>
                  <a:pt x="836542" y="583907"/>
                  <a:pt x="836542" y="598273"/>
                </a:cubicBezTo>
                <a:cubicBezTo>
                  <a:pt x="836542" y="612639"/>
                  <a:pt x="825595" y="624285"/>
                  <a:pt x="812091" y="624285"/>
                </a:cubicBezTo>
                <a:cubicBezTo>
                  <a:pt x="798587" y="624285"/>
                  <a:pt x="787640" y="612639"/>
                  <a:pt x="787640" y="598273"/>
                </a:cubicBezTo>
                <a:cubicBezTo>
                  <a:pt x="787640" y="583907"/>
                  <a:pt x="798587" y="572261"/>
                  <a:pt x="812091" y="572261"/>
                </a:cubicBezTo>
                <a:close/>
                <a:moveTo>
                  <a:pt x="585789" y="564978"/>
                </a:moveTo>
                <a:cubicBezTo>
                  <a:pt x="596133" y="564978"/>
                  <a:pt x="604518" y="573130"/>
                  <a:pt x="604518" y="583187"/>
                </a:cubicBezTo>
                <a:cubicBezTo>
                  <a:pt x="604518" y="593244"/>
                  <a:pt x="596133" y="601396"/>
                  <a:pt x="585789" y="601396"/>
                </a:cubicBezTo>
                <a:cubicBezTo>
                  <a:pt x="575445" y="601396"/>
                  <a:pt x="567060" y="593244"/>
                  <a:pt x="567060" y="583187"/>
                </a:cubicBezTo>
                <a:cubicBezTo>
                  <a:pt x="567060" y="573130"/>
                  <a:pt x="575445" y="564978"/>
                  <a:pt x="585789" y="564978"/>
                </a:cubicBezTo>
                <a:close/>
                <a:moveTo>
                  <a:pt x="1362504" y="561857"/>
                </a:moveTo>
                <a:cubicBezTo>
                  <a:pt x="1375434" y="561857"/>
                  <a:pt x="1385915" y="572338"/>
                  <a:pt x="1385915" y="585268"/>
                </a:cubicBezTo>
                <a:cubicBezTo>
                  <a:pt x="1385915" y="598198"/>
                  <a:pt x="1375434" y="608679"/>
                  <a:pt x="1362504" y="608679"/>
                </a:cubicBezTo>
                <a:cubicBezTo>
                  <a:pt x="1349574" y="608679"/>
                  <a:pt x="1339093" y="598198"/>
                  <a:pt x="1339093" y="585268"/>
                </a:cubicBezTo>
                <a:cubicBezTo>
                  <a:pt x="1339093" y="572338"/>
                  <a:pt x="1349574" y="561857"/>
                  <a:pt x="1362504" y="561857"/>
                </a:cubicBezTo>
                <a:close/>
                <a:moveTo>
                  <a:pt x="1029551" y="561857"/>
                </a:moveTo>
                <a:cubicBezTo>
                  <a:pt x="1043055" y="561857"/>
                  <a:pt x="1054002" y="573037"/>
                  <a:pt x="1054002" y="586829"/>
                </a:cubicBezTo>
                <a:cubicBezTo>
                  <a:pt x="1054002" y="600621"/>
                  <a:pt x="1043055" y="611801"/>
                  <a:pt x="1029551" y="611801"/>
                </a:cubicBezTo>
                <a:cubicBezTo>
                  <a:pt x="1016047" y="611801"/>
                  <a:pt x="1005100" y="600621"/>
                  <a:pt x="1005100" y="586829"/>
                </a:cubicBezTo>
                <a:cubicBezTo>
                  <a:pt x="1005100" y="573037"/>
                  <a:pt x="1016047" y="561857"/>
                  <a:pt x="1029551" y="561857"/>
                </a:cubicBezTo>
                <a:close/>
                <a:moveTo>
                  <a:pt x="2094998" y="559776"/>
                </a:moveTo>
                <a:cubicBezTo>
                  <a:pt x="2097010" y="559776"/>
                  <a:pt x="2098640" y="560941"/>
                  <a:pt x="2098640" y="562377"/>
                </a:cubicBezTo>
                <a:cubicBezTo>
                  <a:pt x="2098640" y="563813"/>
                  <a:pt x="2097010" y="564978"/>
                  <a:pt x="2094998" y="564978"/>
                </a:cubicBezTo>
                <a:cubicBezTo>
                  <a:pt x="2092987" y="564978"/>
                  <a:pt x="2091356" y="563813"/>
                  <a:pt x="2091356" y="562377"/>
                </a:cubicBezTo>
                <a:cubicBezTo>
                  <a:pt x="2091356" y="560941"/>
                  <a:pt x="2092987" y="559776"/>
                  <a:pt x="2094998" y="559776"/>
                </a:cubicBezTo>
                <a:close/>
                <a:moveTo>
                  <a:pt x="1807828" y="559776"/>
                </a:moveTo>
                <a:cubicBezTo>
                  <a:pt x="1817885" y="559776"/>
                  <a:pt x="1826037" y="567928"/>
                  <a:pt x="1826037" y="577985"/>
                </a:cubicBezTo>
                <a:cubicBezTo>
                  <a:pt x="1826037" y="588042"/>
                  <a:pt x="1817885" y="596194"/>
                  <a:pt x="1807828" y="596194"/>
                </a:cubicBezTo>
                <a:cubicBezTo>
                  <a:pt x="1797771" y="596194"/>
                  <a:pt x="1789619" y="588042"/>
                  <a:pt x="1789619" y="577985"/>
                </a:cubicBezTo>
                <a:cubicBezTo>
                  <a:pt x="1789619" y="567928"/>
                  <a:pt x="1797771" y="559776"/>
                  <a:pt x="1807828" y="559776"/>
                </a:cubicBezTo>
                <a:close/>
                <a:moveTo>
                  <a:pt x="297056" y="559776"/>
                </a:moveTo>
                <a:cubicBezTo>
                  <a:pt x="302515" y="559776"/>
                  <a:pt x="306941" y="564202"/>
                  <a:pt x="306941" y="569661"/>
                </a:cubicBezTo>
                <a:cubicBezTo>
                  <a:pt x="306941" y="575120"/>
                  <a:pt x="302515" y="579546"/>
                  <a:pt x="297056" y="579546"/>
                </a:cubicBezTo>
                <a:cubicBezTo>
                  <a:pt x="291597" y="579546"/>
                  <a:pt x="287171" y="575120"/>
                  <a:pt x="287171" y="569661"/>
                </a:cubicBezTo>
                <a:cubicBezTo>
                  <a:pt x="287171" y="564202"/>
                  <a:pt x="291597" y="559776"/>
                  <a:pt x="297056" y="559776"/>
                </a:cubicBezTo>
                <a:close/>
                <a:moveTo>
                  <a:pt x="1295913" y="549371"/>
                </a:moveTo>
                <a:cubicBezTo>
                  <a:pt x="1308843" y="549371"/>
                  <a:pt x="1319324" y="559852"/>
                  <a:pt x="1319324" y="572782"/>
                </a:cubicBezTo>
                <a:cubicBezTo>
                  <a:pt x="1319324" y="585712"/>
                  <a:pt x="1308843" y="596193"/>
                  <a:pt x="1295913" y="596193"/>
                </a:cubicBezTo>
                <a:cubicBezTo>
                  <a:pt x="1282983" y="596193"/>
                  <a:pt x="1272502" y="585712"/>
                  <a:pt x="1272502" y="572782"/>
                </a:cubicBezTo>
                <a:cubicBezTo>
                  <a:pt x="1272502" y="559852"/>
                  <a:pt x="1282983" y="549371"/>
                  <a:pt x="1295913" y="549371"/>
                </a:cubicBezTo>
                <a:close/>
                <a:moveTo>
                  <a:pt x="1095101" y="549371"/>
                </a:moveTo>
                <a:cubicBezTo>
                  <a:pt x="1108031" y="549371"/>
                  <a:pt x="1118512" y="559852"/>
                  <a:pt x="1118512" y="572782"/>
                </a:cubicBezTo>
                <a:cubicBezTo>
                  <a:pt x="1118512" y="585712"/>
                  <a:pt x="1108031" y="596193"/>
                  <a:pt x="1095101" y="596193"/>
                </a:cubicBezTo>
                <a:cubicBezTo>
                  <a:pt x="1082171" y="596193"/>
                  <a:pt x="1071690" y="585712"/>
                  <a:pt x="1071690" y="572782"/>
                </a:cubicBezTo>
                <a:cubicBezTo>
                  <a:pt x="1071690" y="559852"/>
                  <a:pt x="1082171" y="549371"/>
                  <a:pt x="1095101" y="549371"/>
                </a:cubicBezTo>
                <a:close/>
                <a:moveTo>
                  <a:pt x="722610" y="544169"/>
                </a:moveTo>
                <a:cubicBezTo>
                  <a:pt x="734965" y="544169"/>
                  <a:pt x="744980" y="554184"/>
                  <a:pt x="744980" y="566539"/>
                </a:cubicBezTo>
                <a:cubicBezTo>
                  <a:pt x="744980" y="578894"/>
                  <a:pt x="734965" y="588909"/>
                  <a:pt x="722610" y="588909"/>
                </a:cubicBezTo>
                <a:cubicBezTo>
                  <a:pt x="710255" y="588909"/>
                  <a:pt x="700240" y="578894"/>
                  <a:pt x="700240" y="566539"/>
                </a:cubicBezTo>
                <a:cubicBezTo>
                  <a:pt x="700240" y="554184"/>
                  <a:pt x="710255" y="544169"/>
                  <a:pt x="722610" y="544169"/>
                </a:cubicBezTo>
                <a:close/>
                <a:moveTo>
                  <a:pt x="1668924" y="542088"/>
                </a:moveTo>
                <a:cubicBezTo>
                  <a:pt x="1680417" y="542088"/>
                  <a:pt x="1689734" y="551638"/>
                  <a:pt x="1689734" y="563418"/>
                </a:cubicBezTo>
                <a:cubicBezTo>
                  <a:pt x="1689734" y="575198"/>
                  <a:pt x="1680417" y="584748"/>
                  <a:pt x="1668924" y="584748"/>
                </a:cubicBezTo>
                <a:cubicBezTo>
                  <a:pt x="1657431" y="584748"/>
                  <a:pt x="1648114" y="575198"/>
                  <a:pt x="1648114" y="563418"/>
                </a:cubicBezTo>
                <a:cubicBezTo>
                  <a:pt x="1648114" y="551638"/>
                  <a:pt x="1657431" y="542088"/>
                  <a:pt x="1668924" y="542088"/>
                </a:cubicBezTo>
                <a:close/>
                <a:moveTo>
                  <a:pt x="1230363" y="542088"/>
                </a:moveTo>
                <a:cubicBezTo>
                  <a:pt x="1242718" y="542088"/>
                  <a:pt x="1252733" y="552569"/>
                  <a:pt x="1252733" y="565499"/>
                </a:cubicBezTo>
                <a:cubicBezTo>
                  <a:pt x="1252733" y="578429"/>
                  <a:pt x="1242718" y="588910"/>
                  <a:pt x="1230363" y="588910"/>
                </a:cubicBezTo>
                <a:cubicBezTo>
                  <a:pt x="1218008" y="588910"/>
                  <a:pt x="1207993" y="578429"/>
                  <a:pt x="1207993" y="565499"/>
                </a:cubicBezTo>
                <a:cubicBezTo>
                  <a:pt x="1207993" y="552569"/>
                  <a:pt x="1218008" y="542088"/>
                  <a:pt x="1230363" y="542088"/>
                </a:cubicBezTo>
                <a:close/>
                <a:moveTo>
                  <a:pt x="1161692" y="542088"/>
                </a:moveTo>
                <a:cubicBezTo>
                  <a:pt x="1174622" y="542088"/>
                  <a:pt x="1185103" y="552569"/>
                  <a:pt x="1185103" y="565499"/>
                </a:cubicBezTo>
                <a:cubicBezTo>
                  <a:pt x="1185103" y="578429"/>
                  <a:pt x="1174622" y="588910"/>
                  <a:pt x="1161692" y="588910"/>
                </a:cubicBezTo>
                <a:cubicBezTo>
                  <a:pt x="1148762" y="588910"/>
                  <a:pt x="1138281" y="578429"/>
                  <a:pt x="1138281" y="565499"/>
                </a:cubicBezTo>
                <a:cubicBezTo>
                  <a:pt x="1138281" y="552569"/>
                  <a:pt x="1148762" y="542088"/>
                  <a:pt x="1161692" y="542088"/>
                </a:cubicBezTo>
                <a:close/>
                <a:moveTo>
                  <a:pt x="502550" y="542088"/>
                </a:moveTo>
                <a:cubicBezTo>
                  <a:pt x="512319" y="542088"/>
                  <a:pt x="520238" y="549774"/>
                  <a:pt x="520238" y="559256"/>
                </a:cubicBezTo>
                <a:cubicBezTo>
                  <a:pt x="520238" y="568738"/>
                  <a:pt x="512319" y="576424"/>
                  <a:pt x="502550" y="576424"/>
                </a:cubicBezTo>
                <a:cubicBezTo>
                  <a:pt x="492781" y="576424"/>
                  <a:pt x="484862" y="568738"/>
                  <a:pt x="484862" y="559256"/>
                </a:cubicBezTo>
                <a:cubicBezTo>
                  <a:pt x="484862" y="549774"/>
                  <a:pt x="492781" y="542088"/>
                  <a:pt x="502550" y="542088"/>
                </a:cubicBezTo>
                <a:close/>
                <a:moveTo>
                  <a:pt x="219541" y="542088"/>
                </a:moveTo>
                <a:cubicBezTo>
                  <a:pt x="222989" y="542088"/>
                  <a:pt x="225784" y="544883"/>
                  <a:pt x="225784" y="548331"/>
                </a:cubicBezTo>
                <a:cubicBezTo>
                  <a:pt x="225784" y="551779"/>
                  <a:pt x="222989" y="554574"/>
                  <a:pt x="219541" y="554574"/>
                </a:cubicBezTo>
                <a:cubicBezTo>
                  <a:pt x="216093" y="554574"/>
                  <a:pt x="213298" y="551779"/>
                  <a:pt x="213298" y="548331"/>
                </a:cubicBezTo>
                <a:cubicBezTo>
                  <a:pt x="213298" y="544883"/>
                  <a:pt x="216093" y="542088"/>
                  <a:pt x="219541" y="542088"/>
                </a:cubicBezTo>
                <a:close/>
                <a:moveTo>
                  <a:pt x="2172513" y="540007"/>
                </a:moveTo>
                <a:cubicBezTo>
                  <a:pt x="2173662" y="540007"/>
                  <a:pt x="2174594" y="540939"/>
                  <a:pt x="2174594" y="542088"/>
                </a:cubicBezTo>
                <a:cubicBezTo>
                  <a:pt x="2174594" y="543237"/>
                  <a:pt x="2173662" y="544169"/>
                  <a:pt x="2172513" y="544169"/>
                </a:cubicBezTo>
                <a:cubicBezTo>
                  <a:pt x="2171364" y="544169"/>
                  <a:pt x="2170432" y="543237"/>
                  <a:pt x="2170432" y="542088"/>
                </a:cubicBezTo>
                <a:cubicBezTo>
                  <a:pt x="2170432" y="540939"/>
                  <a:pt x="2171364" y="540007"/>
                  <a:pt x="2172513" y="540007"/>
                </a:cubicBezTo>
                <a:close/>
                <a:moveTo>
                  <a:pt x="1520656" y="540007"/>
                </a:moveTo>
                <a:cubicBezTo>
                  <a:pt x="1533586" y="540007"/>
                  <a:pt x="1544067" y="550488"/>
                  <a:pt x="1544067" y="563418"/>
                </a:cubicBezTo>
                <a:cubicBezTo>
                  <a:pt x="1544067" y="576348"/>
                  <a:pt x="1533586" y="586829"/>
                  <a:pt x="1520656" y="586829"/>
                </a:cubicBezTo>
                <a:cubicBezTo>
                  <a:pt x="1507726" y="586829"/>
                  <a:pt x="1497245" y="576348"/>
                  <a:pt x="1497245" y="563418"/>
                </a:cubicBezTo>
                <a:cubicBezTo>
                  <a:pt x="1497245" y="550488"/>
                  <a:pt x="1507726" y="540007"/>
                  <a:pt x="1520656" y="540007"/>
                </a:cubicBezTo>
                <a:close/>
                <a:moveTo>
                  <a:pt x="869838" y="540007"/>
                </a:moveTo>
                <a:cubicBezTo>
                  <a:pt x="884204" y="540007"/>
                  <a:pt x="895850" y="551653"/>
                  <a:pt x="895850" y="566019"/>
                </a:cubicBezTo>
                <a:cubicBezTo>
                  <a:pt x="895850" y="580385"/>
                  <a:pt x="884204" y="592031"/>
                  <a:pt x="869838" y="592031"/>
                </a:cubicBezTo>
                <a:cubicBezTo>
                  <a:pt x="855472" y="592031"/>
                  <a:pt x="843826" y="580385"/>
                  <a:pt x="843826" y="566019"/>
                </a:cubicBezTo>
                <a:cubicBezTo>
                  <a:pt x="843826" y="551653"/>
                  <a:pt x="855472" y="540007"/>
                  <a:pt x="869838" y="540007"/>
                </a:cubicBezTo>
                <a:close/>
                <a:moveTo>
                  <a:pt x="1888985" y="536885"/>
                </a:moveTo>
                <a:cubicBezTo>
                  <a:pt x="1897892" y="536885"/>
                  <a:pt x="1905113" y="544106"/>
                  <a:pt x="1905113" y="553013"/>
                </a:cubicBezTo>
                <a:cubicBezTo>
                  <a:pt x="1905113" y="561920"/>
                  <a:pt x="1897892" y="569141"/>
                  <a:pt x="1888985" y="569141"/>
                </a:cubicBezTo>
                <a:cubicBezTo>
                  <a:pt x="1880078" y="569141"/>
                  <a:pt x="1872857" y="561920"/>
                  <a:pt x="1872857" y="553013"/>
                </a:cubicBezTo>
                <a:cubicBezTo>
                  <a:pt x="1872857" y="544106"/>
                  <a:pt x="1880078" y="536885"/>
                  <a:pt x="1888985" y="536885"/>
                </a:cubicBezTo>
                <a:close/>
                <a:moveTo>
                  <a:pt x="141505" y="527521"/>
                </a:moveTo>
                <a:cubicBezTo>
                  <a:pt x="142654" y="527521"/>
                  <a:pt x="143586" y="528686"/>
                  <a:pt x="143586" y="530123"/>
                </a:cubicBezTo>
                <a:cubicBezTo>
                  <a:pt x="143586" y="531560"/>
                  <a:pt x="142654" y="532725"/>
                  <a:pt x="141505" y="532725"/>
                </a:cubicBezTo>
                <a:cubicBezTo>
                  <a:pt x="140356" y="532725"/>
                  <a:pt x="139424" y="531560"/>
                  <a:pt x="139424" y="530123"/>
                </a:cubicBezTo>
                <a:cubicBezTo>
                  <a:pt x="139424" y="528686"/>
                  <a:pt x="140356" y="527521"/>
                  <a:pt x="141505" y="527521"/>
                </a:cubicBezTo>
                <a:close/>
                <a:moveTo>
                  <a:pt x="419833" y="522319"/>
                </a:moveTo>
                <a:cubicBezTo>
                  <a:pt x="428740" y="522319"/>
                  <a:pt x="435961" y="529074"/>
                  <a:pt x="435961" y="537406"/>
                </a:cubicBezTo>
                <a:cubicBezTo>
                  <a:pt x="435961" y="545738"/>
                  <a:pt x="428740" y="552493"/>
                  <a:pt x="419833" y="552493"/>
                </a:cubicBezTo>
                <a:cubicBezTo>
                  <a:pt x="410926" y="552493"/>
                  <a:pt x="403705" y="545738"/>
                  <a:pt x="403705" y="537406"/>
                </a:cubicBezTo>
                <a:cubicBezTo>
                  <a:pt x="403705" y="529074"/>
                  <a:pt x="410926" y="522319"/>
                  <a:pt x="419833" y="522319"/>
                </a:cubicBezTo>
                <a:close/>
                <a:moveTo>
                  <a:pt x="1972222" y="520238"/>
                </a:moveTo>
                <a:cubicBezTo>
                  <a:pt x="1978831" y="520238"/>
                  <a:pt x="1984188" y="525595"/>
                  <a:pt x="1984188" y="532204"/>
                </a:cubicBezTo>
                <a:cubicBezTo>
                  <a:pt x="1984188" y="538813"/>
                  <a:pt x="1978831" y="544170"/>
                  <a:pt x="1972222" y="544170"/>
                </a:cubicBezTo>
                <a:cubicBezTo>
                  <a:pt x="1965613" y="544170"/>
                  <a:pt x="1960256" y="538813"/>
                  <a:pt x="1960256" y="532204"/>
                </a:cubicBezTo>
                <a:cubicBezTo>
                  <a:pt x="1960256" y="525595"/>
                  <a:pt x="1965613" y="520238"/>
                  <a:pt x="1972222" y="520238"/>
                </a:cubicBezTo>
                <a:close/>
                <a:moveTo>
                  <a:pt x="636252" y="520238"/>
                </a:moveTo>
                <a:cubicBezTo>
                  <a:pt x="645734" y="520238"/>
                  <a:pt x="653420" y="528390"/>
                  <a:pt x="653420" y="538447"/>
                </a:cubicBezTo>
                <a:cubicBezTo>
                  <a:pt x="653420" y="548504"/>
                  <a:pt x="645734" y="556656"/>
                  <a:pt x="636252" y="556656"/>
                </a:cubicBezTo>
                <a:cubicBezTo>
                  <a:pt x="626770" y="556656"/>
                  <a:pt x="619084" y="548504"/>
                  <a:pt x="619084" y="538447"/>
                </a:cubicBezTo>
                <a:cubicBezTo>
                  <a:pt x="619084" y="528390"/>
                  <a:pt x="626770" y="520238"/>
                  <a:pt x="636252" y="520238"/>
                </a:cubicBezTo>
                <a:close/>
                <a:moveTo>
                  <a:pt x="1757364" y="515035"/>
                </a:moveTo>
                <a:cubicBezTo>
                  <a:pt x="1768282" y="515035"/>
                  <a:pt x="1777133" y="523886"/>
                  <a:pt x="1777133" y="534804"/>
                </a:cubicBezTo>
                <a:cubicBezTo>
                  <a:pt x="1777133" y="545722"/>
                  <a:pt x="1768282" y="554573"/>
                  <a:pt x="1757364" y="554573"/>
                </a:cubicBezTo>
                <a:cubicBezTo>
                  <a:pt x="1746446" y="554573"/>
                  <a:pt x="1737595" y="545722"/>
                  <a:pt x="1737595" y="534804"/>
                </a:cubicBezTo>
                <a:cubicBezTo>
                  <a:pt x="1737595" y="523886"/>
                  <a:pt x="1746446" y="515035"/>
                  <a:pt x="1757364" y="515035"/>
                </a:cubicBezTo>
                <a:close/>
                <a:moveTo>
                  <a:pt x="1459268" y="512954"/>
                </a:moveTo>
                <a:cubicBezTo>
                  <a:pt x="1472198" y="512954"/>
                  <a:pt x="1482679" y="523901"/>
                  <a:pt x="1482679" y="537405"/>
                </a:cubicBezTo>
                <a:cubicBezTo>
                  <a:pt x="1482679" y="550909"/>
                  <a:pt x="1472198" y="561856"/>
                  <a:pt x="1459268" y="561856"/>
                </a:cubicBezTo>
                <a:cubicBezTo>
                  <a:pt x="1446338" y="561856"/>
                  <a:pt x="1435857" y="550909"/>
                  <a:pt x="1435857" y="537405"/>
                </a:cubicBezTo>
                <a:cubicBezTo>
                  <a:pt x="1435857" y="523901"/>
                  <a:pt x="1446338" y="512954"/>
                  <a:pt x="1459268" y="512954"/>
                </a:cubicBezTo>
                <a:close/>
                <a:moveTo>
                  <a:pt x="932266" y="512954"/>
                </a:moveTo>
                <a:cubicBezTo>
                  <a:pt x="946632" y="512954"/>
                  <a:pt x="958278" y="524600"/>
                  <a:pt x="958278" y="538966"/>
                </a:cubicBezTo>
                <a:cubicBezTo>
                  <a:pt x="958278" y="553332"/>
                  <a:pt x="946632" y="564978"/>
                  <a:pt x="932266" y="564978"/>
                </a:cubicBezTo>
                <a:cubicBezTo>
                  <a:pt x="917900" y="564978"/>
                  <a:pt x="906254" y="553332"/>
                  <a:pt x="906254" y="538966"/>
                </a:cubicBezTo>
                <a:cubicBezTo>
                  <a:pt x="906254" y="524600"/>
                  <a:pt x="917900" y="512954"/>
                  <a:pt x="932266" y="512954"/>
                </a:cubicBezTo>
                <a:close/>
                <a:moveTo>
                  <a:pt x="779836" y="507752"/>
                </a:moveTo>
                <a:cubicBezTo>
                  <a:pt x="792191" y="507752"/>
                  <a:pt x="802206" y="517767"/>
                  <a:pt x="802206" y="530122"/>
                </a:cubicBezTo>
                <a:cubicBezTo>
                  <a:pt x="802206" y="542477"/>
                  <a:pt x="792191" y="552492"/>
                  <a:pt x="779836" y="552492"/>
                </a:cubicBezTo>
                <a:cubicBezTo>
                  <a:pt x="767481" y="552492"/>
                  <a:pt x="757466" y="542477"/>
                  <a:pt x="757466" y="530122"/>
                </a:cubicBezTo>
                <a:cubicBezTo>
                  <a:pt x="757466" y="517767"/>
                  <a:pt x="767481" y="507752"/>
                  <a:pt x="779836" y="507752"/>
                </a:cubicBezTo>
                <a:close/>
                <a:moveTo>
                  <a:pt x="339716" y="507752"/>
                </a:moveTo>
                <a:cubicBezTo>
                  <a:pt x="345175" y="507752"/>
                  <a:pt x="349601" y="511479"/>
                  <a:pt x="349601" y="516076"/>
                </a:cubicBezTo>
                <a:cubicBezTo>
                  <a:pt x="349601" y="520673"/>
                  <a:pt x="345175" y="524400"/>
                  <a:pt x="339716" y="524400"/>
                </a:cubicBezTo>
                <a:cubicBezTo>
                  <a:pt x="334257" y="524400"/>
                  <a:pt x="329831" y="520673"/>
                  <a:pt x="329831" y="516076"/>
                </a:cubicBezTo>
                <a:cubicBezTo>
                  <a:pt x="329831" y="511479"/>
                  <a:pt x="334257" y="507752"/>
                  <a:pt x="339716" y="507752"/>
                </a:cubicBezTo>
                <a:close/>
                <a:moveTo>
                  <a:pt x="2051298" y="504631"/>
                </a:moveTo>
                <a:cubicBezTo>
                  <a:pt x="2053883" y="504631"/>
                  <a:pt x="2055980" y="506961"/>
                  <a:pt x="2055980" y="509833"/>
                </a:cubicBezTo>
                <a:cubicBezTo>
                  <a:pt x="2055980" y="512706"/>
                  <a:pt x="2053883" y="515036"/>
                  <a:pt x="2051298" y="515036"/>
                </a:cubicBezTo>
                <a:cubicBezTo>
                  <a:pt x="2048713" y="515036"/>
                  <a:pt x="2046616" y="512706"/>
                  <a:pt x="2046616" y="509833"/>
                </a:cubicBezTo>
                <a:cubicBezTo>
                  <a:pt x="2046616" y="506961"/>
                  <a:pt x="2048713" y="504631"/>
                  <a:pt x="2051298" y="504631"/>
                </a:cubicBezTo>
                <a:close/>
                <a:moveTo>
                  <a:pt x="1612218" y="504630"/>
                </a:moveTo>
                <a:cubicBezTo>
                  <a:pt x="1623998" y="504630"/>
                  <a:pt x="1633548" y="514645"/>
                  <a:pt x="1633548" y="527000"/>
                </a:cubicBezTo>
                <a:cubicBezTo>
                  <a:pt x="1633548" y="539355"/>
                  <a:pt x="1623998" y="549370"/>
                  <a:pt x="1612218" y="549370"/>
                </a:cubicBezTo>
                <a:cubicBezTo>
                  <a:pt x="1600438" y="549370"/>
                  <a:pt x="1590888" y="539355"/>
                  <a:pt x="1590888" y="527000"/>
                </a:cubicBezTo>
                <a:cubicBezTo>
                  <a:pt x="1590888" y="514645"/>
                  <a:pt x="1600438" y="504630"/>
                  <a:pt x="1612218" y="504630"/>
                </a:cubicBezTo>
                <a:close/>
                <a:moveTo>
                  <a:pt x="550933" y="497347"/>
                </a:moveTo>
                <a:cubicBezTo>
                  <a:pt x="559840" y="497347"/>
                  <a:pt x="567061" y="504102"/>
                  <a:pt x="567061" y="512434"/>
                </a:cubicBezTo>
                <a:cubicBezTo>
                  <a:pt x="567061" y="520766"/>
                  <a:pt x="559840" y="527521"/>
                  <a:pt x="550933" y="527521"/>
                </a:cubicBezTo>
                <a:cubicBezTo>
                  <a:pt x="542026" y="527521"/>
                  <a:pt x="534805" y="520766"/>
                  <a:pt x="534805" y="512434"/>
                </a:cubicBezTo>
                <a:cubicBezTo>
                  <a:pt x="534805" y="504102"/>
                  <a:pt x="542026" y="497347"/>
                  <a:pt x="550933" y="497347"/>
                </a:cubicBezTo>
                <a:close/>
                <a:moveTo>
                  <a:pt x="1839561" y="495266"/>
                </a:moveTo>
                <a:cubicBezTo>
                  <a:pt x="1847031" y="495266"/>
                  <a:pt x="1853087" y="501322"/>
                  <a:pt x="1853087" y="508792"/>
                </a:cubicBezTo>
                <a:cubicBezTo>
                  <a:pt x="1853087" y="516262"/>
                  <a:pt x="1847031" y="522318"/>
                  <a:pt x="1839561" y="522318"/>
                </a:cubicBezTo>
                <a:cubicBezTo>
                  <a:pt x="1832091" y="522318"/>
                  <a:pt x="1826035" y="516262"/>
                  <a:pt x="1826035" y="508792"/>
                </a:cubicBezTo>
                <a:cubicBezTo>
                  <a:pt x="1826035" y="501322"/>
                  <a:pt x="1832091" y="495266"/>
                  <a:pt x="1839561" y="495266"/>
                </a:cubicBezTo>
                <a:close/>
                <a:moveTo>
                  <a:pt x="1394758" y="493185"/>
                </a:moveTo>
                <a:cubicBezTo>
                  <a:pt x="1407688" y="493185"/>
                  <a:pt x="1418169" y="503666"/>
                  <a:pt x="1418169" y="516596"/>
                </a:cubicBezTo>
                <a:cubicBezTo>
                  <a:pt x="1418169" y="529526"/>
                  <a:pt x="1407688" y="540007"/>
                  <a:pt x="1394758" y="540007"/>
                </a:cubicBezTo>
                <a:cubicBezTo>
                  <a:pt x="1381828" y="540007"/>
                  <a:pt x="1371347" y="529526"/>
                  <a:pt x="1371347" y="516596"/>
                </a:cubicBezTo>
                <a:cubicBezTo>
                  <a:pt x="1371347" y="503666"/>
                  <a:pt x="1381828" y="493185"/>
                  <a:pt x="1394758" y="493185"/>
                </a:cubicBezTo>
                <a:close/>
                <a:moveTo>
                  <a:pt x="996256" y="493185"/>
                </a:moveTo>
                <a:cubicBezTo>
                  <a:pt x="1010335" y="493185"/>
                  <a:pt x="1021748" y="504598"/>
                  <a:pt x="1021748" y="518677"/>
                </a:cubicBezTo>
                <a:cubicBezTo>
                  <a:pt x="1021748" y="532756"/>
                  <a:pt x="1010335" y="544169"/>
                  <a:pt x="996256" y="544169"/>
                </a:cubicBezTo>
                <a:cubicBezTo>
                  <a:pt x="982177" y="544169"/>
                  <a:pt x="970764" y="532756"/>
                  <a:pt x="970764" y="518677"/>
                </a:cubicBezTo>
                <a:cubicBezTo>
                  <a:pt x="970764" y="504598"/>
                  <a:pt x="982177" y="493185"/>
                  <a:pt x="996256" y="493185"/>
                </a:cubicBezTo>
                <a:close/>
                <a:moveTo>
                  <a:pt x="260120" y="490064"/>
                </a:moveTo>
                <a:cubicBezTo>
                  <a:pt x="262994" y="490064"/>
                  <a:pt x="265323" y="492393"/>
                  <a:pt x="265323" y="495267"/>
                </a:cubicBezTo>
                <a:cubicBezTo>
                  <a:pt x="265323" y="498141"/>
                  <a:pt x="262994" y="500470"/>
                  <a:pt x="260120" y="500470"/>
                </a:cubicBezTo>
                <a:cubicBezTo>
                  <a:pt x="257246" y="500470"/>
                  <a:pt x="254917" y="498141"/>
                  <a:pt x="254917" y="495267"/>
                </a:cubicBezTo>
                <a:cubicBezTo>
                  <a:pt x="254917" y="492393"/>
                  <a:pt x="257246" y="490064"/>
                  <a:pt x="260120" y="490064"/>
                </a:cubicBezTo>
                <a:close/>
                <a:moveTo>
                  <a:pt x="2131935" y="487983"/>
                </a:moveTo>
                <a:cubicBezTo>
                  <a:pt x="2132510" y="487983"/>
                  <a:pt x="2132976" y="488449"/>
                  <a:pt x="2132976" y="489024"/>
                </a:cubicBezTo>
                <a:cubicBezTo>
                  <a:pt x="2132976" y="489599"/>
                  <a:pt x="2132510" y="490065"/>
                  <a:pt x="2131935" y="490065"/>
                </a:cubicBezTo>
                <a:cubicBezTo>
                  <a:pt x="2131360" y="490065"/>
                  <a:pt x="2130894" y="489599"/>
                  <a:pt x="2130894" y="489024"/>
                </a:cubicBezTo>
                <a:cubicBezTo>
                  <a:pt x="2130894" y="488449"/>
                  <a:pt x="2131360" y="487983"/>
                  <a:pt x="2131935" y="487983"/>
                </a:cubicBezTo>
                <a:close/>
                <a:moveTo>
                  <a:pt x="689316" y="482781"/>
                </a:moveTo>
                <a:cubicBezTo>
                  <a:pt x="698223" y="482781"/>
                  <a:pt x="705444" y="490002"/>
                  <a:pt x="705444" y="498909"/>
                </a:cubicBezTo>
                <a:cubicBezTo>
                  <a:pt x="705444" y="507816"/>
                  <a:pt x="698223" y="515037"/>
                  <a:pt x="689316" y="515037"/>
                </a:cubicBezTo>
                <a:cubicBezTo>
                  <a:pt x="680409" y="515037"/>
                  <a:pt x="673188" y="507816"/>
                  <a:pt x="673188" y="498909"/>
                </a:cubicBezTo>
                <a:cubicBezTo>
                  <a:pt x="673188" y="490002"/>
                  <a:pt x="680409" y="482781"/>
                  <a:pt x="689316" y="482781"/>
                </a:cubicBezTo>
                <a:close/>
                <a:moveTo>
                  <a:pt x="1329208" y="480700"/>
                </a:moveTo>
                <a:cubicBezTo>
                  <a:pt x="1341563" y="480700"/>
                  <a:pt x="1351578" y="490483"/>
                  <a:pt x="1351578" y="502550"/>
                </a:cubicBezTo>
                <a:cubicBezTo>
                  <a:pt x="1351578" y="514617"/>
                  <a:pt x="1341563" y="524400"/>
                  <a:pt x="1329208" y="524400"/>
                </a:cubicBezTo>
                <a:cubicBezTo>
                  <a:pt x="1316853" y="524400"/>
                  <a:pt x="1306838" y="514617"/>
                  <a:pt x="1306838" y="502550"/>
                </a:cubicBezTo>
                <a:cubicBezTo>
                  <a:pt x="1306838" y="490483"/>
                  <a:pt x="1316853" y="480700"/>
                  <a:pt x="1329208" y="480700"/>
                </a:cubicBezTo>
                <a:close/>
                <a:moveTo>
                  <a:pt x="1062846" y="480700"/>
                </a:moveTo>
                <a:cubicBezTo>
                  <a:pt x="1075776" y="480700"/>
                  <a:pt x="1086257" y="490483"/>
                  <a:pt x="1086257" y="502550"/>
                </a:cubicBezTo>
                <a:cubicBezTo>
                  <a:pt x="1086257" y="514617"/>
                  <a:pt x="1075776" y="524400"/>
                  <a:pt x="1062846" y="524400"/>
                </a:cubicBezTo>
                <a:cubicBezTo>
                  <a:pt x="1049916" y="524400"/>
                  <a:pt x="1039435" y="514617"/>
                  <a:pt x="1039435" y="502550"/>
                </a:cubicBezTo>
                <a:cubicBezTo>
                  <a:pt x="1039435" y="490483"/>
                  <a:pt x="1049916" y="480700"/>
                  <a:pt x="1062846" y="480700"/>
                </a:cubicBezTo>
                <a:close/>
                <a:moveTo>
                  <a:pt x="1702739" y="477578"/>
                </a:moveTo>
                <a:cubicBezTo>
                  <a:pt x="1712221" y="477578"/>
                  <a:pt x="1719907" y="485497"/>
                  <a:pt x="1719907" y="495266"/>
                </a:cubicBezTo>
                <a:cubicBezTo>
                  <a:pt x="1719907" y="505035"/>
                  <a:pt x="1712221" y="512954"/>
                  <a:pt x="1702739" y="512954"/>
                </a:cubicBezTo>
                <a:cubicBezTo>
                  <a:pt x="1693257" y="512954"/>
                  <a:pt x="1685571" y="505035"/>
                  <a:pt x="1685571" y="495266"/>
                </a:cubicBezTo>
                <a:cubicBezTo>
                  <a:pt x="1685571" y="485497"/>
                  <a:pt x="1693257" y="477578"/>
                  <a:pt x="1702739" y="477578"/>
                </a:cubicBezTo>
                <a:close/>
                <a:moveTo>
                  <a:pt x="1552911" y="477578"/>
                </a:moveTo>
                <a:cubicBezTo>
                  <a:pt x="1562968" y="477578"/>
                  <a:pt x="1571120" y="485963"/>
                  <a:pt x="1571120" y="496307"/>
                </a:cubicBezTo>
                <a:cubicBezTo>
                  <a:pt x="1571120" y="506651"/>
                  <a:pt x="1562968" y="515036"/>
                  <a:pt x="1552911" y="515036"/>
                </a:cubicBezTo>
                <a:cubicBezTo>
                  <a:pt x="1542854" y="515036"/>
                  <a:pt x="1534702" y="506651"/>
                  <a:pt x="1534702" y="496307"/>
                </a:cubicBezTo>
                <a:cubicBezTo>
                  <a:pt x="1534702" y="485963"/>
                  <a:pt x="1542854" y="477578"/>
                  <a:pt x="1552911" y="477578"/>
                </a:cubicBezTo>
                <a:close/>
                <a:moveTo>
                  <a:pt x="839144" y="477578"/>
                </a:moveTo>
                <a:cubicBezTo>
                  <a:pt x="850350" y="477578"/>
                  <a:pt x="859434" y="486429"/>
                  <a:pt x="859434" y="497347"/>
                </a:cubicBezTo>
                <a:cubicBezTo>
                  <a:pt x="859434" y="508265"/>
                  <a:pt x="850350" y="517116"/>
                  <a:pt x="839144" y="517116"/>
                </a:cubicBezTo>
                <a:cubicBezTo>
                  <a:pt x="827938" y="517116"/>
                  <a:pt x="818854" y="508265"/>
                  <a:pt x="818854" y="497347"/>
                </a:cubicBezTo>
                <a:cubicBezTo>
                  <a:pt x="818854" y="486429"/>
                  <a:pt x="827938" y="477578"/>
                  <a:pt x="839144" y="477578"/>
                </a:cubicBezTo>
                <a:close/>
                <a:moveTo>
                  <a:pt x="467174" y="475497"/>
                </a:moveTo>
                <a:cubicBezTo>
                  <a:pt x="474644" y="475497"/>
                  <a:pt x="480700" y="481553"/>
                  <a:pt x="480700" y="489023"/>
                </a:cubicBezTo>
                <a:cubicBezTo>
                  <a:pt x="480700" y="496493"/>
                  <a:pt x="474644" y="502549"/>
                  <a:pt x="467174" y="502549"/>
                </a:cubicBezTo>
                <a:cubicBezTo>
                  <a:pt x="459704" y="502549"/>
                  <a:pt x="453648" y="496493"/>
                  <a:pt x="453648" y="489023"/>
                </a:cubicBezTo>
                <a:cubicBezTo>
                  <a:pt x="453648" y="481553"/>
                  <a:pt x="459704" y="475497"/>
                  <a:pt x="467174" y="475497"/>
                </a:cubicBezTo>
                <a:close/>
                <a:moveTo>
                  <a:pt x="1925401" y="472376"/>
                </a:moveTo>
                <a:cubicBezTo>
                  <a:pt x="1930860" y="472376"/>
                  <a:pt x="1935286" y="477034"/>
                  <a:pt x="1935286" y="482781"/>
                </a:cubicBezTo>
                <a:cubicBezTo>
                  <a:pt x="1935286" y="488528"/>
                  <a:pt x="1930860" y="493186"/>
                  <a:pt x="1925401" y="493186"/>
                </a:cubicBezTo>
                <a:cubicBezTo>
                  <a:pt x="1919942" y="493186"/>
                  <a:pt x="1915516" y="488528"/>
                  <a:pt x="1915516" y="482781"/>
                </a:cubicBezTo>
                <a:cubicBezTo>
                  <a:pt x="1915516" y="477034"/>
                  <a:pt x="1919942" y="472376"/>
                  <a:pt x="1925401" y="472376"/>
                </a:cubicBezTo>
                <a:close/>
                <a:moveTo>
                  <a:pt x="180003" y="472376"/>
                </a:moveTo>
                <a:cubicBezTo>
                  <a:pt x="180578" y="472376"/>
                  <a:pt x="181044" y="473541"/>
                  <a:pt x="181044" y="474978"/>
                </a:cubicBezTo>
                <a:cubicBezTo>
                  <a:pt x="181044" y="476415"/>
                  <a:pt x="180578" y="477580"/>
                  <a:pt x="180003" y="477580"/>
                </a:cubicBezTo>
                <a:cubicBezTo>
                  <a:pt x="179428" y="477580"/>
                  <a:pt x="178962" y="476415"/>
                  <a:pt x="178962" y="474978"/>
                </a:cubicBezTo>
                <a:cubicBezTo>
                  <a:pt x="178962" y="473541"/>
                  <a:pt x="179428" y="472376"/>
                  <a:pt x="180003" y="472376"/>
                </a:cubicBezTo>
                <a:close/>
                <a:moveTo>
                  <a:pt x="1263658" y="470295"/>
                </a:moveTo>
                <a:cubicBezTo>
                  <a:pt x="1276588" y="470295"/>
                  <a:pt x="1287069" y="480310"/>
                  <a:pt x="1287069" y="492665"/>
                </a:cubicBezTo>
                <a:cubicBezTo>
                  <a:pt x="1287069" y="505020"/>
                  <a:pt x="1276588" y="515035"/>
                  <a:pt x="1263658" y="515035"/>
                </a:cubicBezTo>
                <a:cubicBezTo>
                  <a:pt x="1250728" y="515035"/>
                  <a:pt x="1240247" y="505020"/>
                  <a:pt x="1240247" y="492665"/>
                </a:cubicBezTo>
                <a:cubicBezTo>
                  <a:pt x="1240247" y="480310"/>
                  <a:pt x="1250728" y="470295"/>
                  <a:pt x="1263658" y="470295"/>
                </a:cubicBezTo>
                <a:close/>
                <a:moveTo>
                  <a:pt x="1128396" y="470295"/>
                </a:moveTo>
                <a:cubicBezTo>
                  <a:pt x="1140751" y="470295"/>
                  <a:pt x="1150766" y="480776"/>
                  <a:pt x="1150766" y="493706"/>
                </a:cubicBezTo>
                <a:cubicBezTo>
                  <a:pt x="1150766" y="506636"/>
                  <a:pt x="1140751" y="517117"/>
                  <a:pt x="1128396" y="517117"/>
                </a:cubicBezTo>
                <a:cubicBezTo>
                  <a:pt x="1116041" y="517117"/>
                  <a:pt x="1106026" y="506636"/>
                  <a:pt x="1106026" y="493706"/>
                </a:cubicBezTo>
                <a:cubicBezTo>
                  <a:pt x="1106026" y="480776"/>
                  <a:pt x="1116041" y="470295"/>
                  <a:pt x="1128396" y="470295"/>
                </a:cubicBezTo>
                <a:close/>
                <a:moveTo>
                  <a:pt x="1194986" y="468214"/>
                </a:moveTo>
                <a:cubicBezTo>
                  <a:pt x="1207341" y="468214"/>
                  <a:pt x="1217356" y="478229"/>
                  <a:pt x="1217356" y="490584"/>
                </a:cubicBezTo>
                <a:cubicBezTo>
                  <a:pt x="1217356" y="502939"/>
                  <a:pt x="1207341" y="512954"/>
                  <a:pt x="1194986" y="512954"/>
                </a:cubicBezTo>
                <a:cubicBezTo>
                  <a:pt x="1182631" y="512954"/>
                  <a:pt x="1172616" y="502939"/>
                  <a:pt x="1172616" y="490584"/>
                </a:cubicBezTo>
                <a:cubicBezTo>
                  <a:pt x="1172616" y="478229"/>
                  <a:pt x="1182631" y="468214"/>
                  <a:pt x="1194986" y="468214"/>
                </a:cubicBezTo>
                <a:close/>
                <a:moveTo>
                  <a:pt x="2007077" y="455728"/>
                </a:moveTo>
                <a:cubicBezTo>
                  <a:pt x="2009950" y="455728"/>
                  <a:pt x="2012280" y="457825"/>
                  <a:pt x="2012280" y="460410"/>
                </a:cubicBezTo>
                <a:cubicBezTo>
                  <a:pt x="2012280" y="462995"/>
                  <a:pt x="2009950" y="465092"/>
                  <a:pt x="2007077" y="465092"/>
                </a:cubicBezTo>
                <a:cubicBezTo>
                  <a:pt x="2004205" y="465092"/>
                  <a:pt x="2001875" y="462995"/>
                  <a:pt x="2001875" y="460410"/>
                </a:cubicBezTo>
                <a:cubicBezTo>
                  <a:pt x="2001875" y="457825"/>
                  <a:pt x="2004205" y="455728"/>
                  <a:pt x="2007077" y="455728"/>
                </a:cubicBezTo>
                <a:close/>
                <a:moveTo>
                  <a:pt x="602957" y="452607"/>
                </a:moveTo>
                <a:cubicBezTo>
                  <a:pt x="611864" y="452607"/>
                  <a:pt x="619085" y="459828"/>
                  <a:pt x="619085" y="468735"/>
                </a:cubicBezTo>
                <a:cubicBezTo>
                  <a:pt x="619085" y="477642"/>
                  <a:pt x="611864" y="484863"/>
                  <a:pt x="602957" y="484863"/>
                </a:cubicBezTo>
                <a:cubicBezTo>
                  <a:pt x="594050" y="484863"/>
                  <a:pt x="586829" y="477642"/>
                  <a:pt x="586829" y="468735"/>
                </a:cubicBezTo>
                <a:cubicBezTo>
                  <a:pt x="586829" y="459828"/>
                  <a:pt x="594050" y="452607"/>
                  <a:pt x="602957" y="452607"/>
                </a:cubicBezTo>
                <a:close/>
                <a:moveTo>
                  <a:pt x="383936" y="452607"/>
                </a:moveTo>
                <a:cubicBezTo>
                  <a:pt x="390832" y="452607"/>
                  <a:pt x="396422" y="458197"/>
                  <a:pt x="396422" y="465093"/>
                </a:cubicBezTo>
                <a:cubicBezTo>
                  <a:pt x="396422" y="471989"/>
                  <a:pt x="390832" y="477579"/>
                  <a:pt x="383936" y="477579"/>
                </a:cubicBezTo>
                <a:cubicBezTo>
                  <a:pt x="377040" y="477579"/>
                  <a:pt x="371450" y="471989"/>
                  <a:pt x="371450" y="465093"/>
                </a:cubicBezTo>
                <a:cubicBezTo>
                  <a:pt x="371450" y="458197"/>
                  <a:pt x="377040" y="452607"/>
                  <a:pt x="383936" y="452607"/>
                </a:cubicBezTo>
                <a:close/>
                <a:moveTo>
                  <a:pt x="1789099" y="450526"/>
                </a:moveTo>
                <a:cubicBezTo>
                  <a:pt x="1797431" y="450526"/>
                  <a:pt x="1804186" y="457281"/>
                  <a:pt x="1804186" y="465613"/>
                </a:cubicBezTo>
                <a:cubicBezTo>
                  <a:pt x="1804186" y="473945"/>
                  <a:pt x="1797431" y="480700"/>
                  <a:pt x="1789099" y="480700"/>
                </a:cubicBezTo>
                <a:cubicBezTo>
                  <a:pt x="1780767" y="480700"/>
                  <a:pt x="1774012" y="473945"/>
                  <a:pt x="1774012" y="465613"/>
                </a:cubicBezTo>
                <a:cubicBezTo>
                  <a:pt x="1774012" y="457281"/>
                  <a:pt x="1780767" y="450526"/>
                  <a:pt x="1789099" y="450526"/>
                </a:cubicBezTo>
                <a:close/>
                <a:moveTo>
                  <a:pt x="1491003" y="450526"/>
                </a:moveTo>
                <a:cubicBezTo>
                  <a:pt x="1501347" y="450526"/>
                  <a:pt x="1509732" y="458911"/>
                  <a:pt x="1509732" y="469255"/>
                </a:cubicBezTo>
                <a:cubicBezTo>
                  <a:pt x="1509732" y="479599"/>
                  <a:pt x="1501347" y="487984"/>
                  <a:pt x="1491003" y="487984"/>
                </a:cubicBezTo>
                <a:cubicBezTo>
                  <a:pt x="1480659" y="487984"/>
                  <a:pt x="1472274" y="479599"/>
                  <a:pt x="1472274" y="469255"/>
                </a:cubicBezTo>
                <a:cubicBezTo>
                  <a:pt x="1472274" y="458911"/>
                  <a:pt x="1480659" y="450526"/>
                  <a:pt x="1491003" y="450526"/>
                </a:cubicBezTo>
                <a:close/>
                <a:moveTo>
                  <a:pt x="901052" y="448445"/>
                </a:moveTo>
                <a:cubicBezTo>
                  <a:pt x="913119" y="448445"/>
                  <a:pt x="922902" y="458460"/>
                  <a:pt x="922902" y="470815"/>
                </a:cubicBezTo>
                <a:cubicBezTo>
                  <a:pt x="922902" y="483170"/>
                  <a:pt x="913119" y="493185"/>
                  <a:pt x="901052" y="493185"/>
                </a:cubicBezTo>
                <a:cubicBezTo>
                  <a:pt x="888985" y="493185"/>
                  <a:pt x="879202" y="483170"/>
                  <a:pt x="879202" y="470815"/>
                </a:cubicBezTo>
                <a:cubicBezTo>
                  <a:pt x="879202" y="458460"/>
                  <a:pt x="888985" y="448445"/>
                  <a:pt x="901052" y="448445"/>
                </a:cubicBezTo>
                <a:close/>
                <a:moveTo>
                  <a:pt x="746543" y="445324"/>
                </a:moveTo>
                <a:cubicBezTo>
                  <a:pt x="756600" y="445324"/>
                  <a:pt x="764752" y="453243"/>
                  <a:pt x="764752" y="463012"/>
                </a:cubicBezTo>
                <a:cubicBezTo>
                  <a:pt x="764752" y="472781"/>
                  <a:pt x="756600" y="480700"/>
                  <a:pt x="746543" y="480700"/>
                </a:cubicBezTo>
                <a:cubicBezTo>
                  <a:pt x="736486" y="480700"/>
                  <a:pt x="728334" y="472781"/>
                  <a:pt x="728334" y="463012"/>
                </a:cubicBezTo>
                <a:cubicBezTo>
                  <a:pt x="728334" y="453243"/>
                  <a:pt x="736486" y="445324"/>
                  <a:pt x="746543" y="445324"/>
                </a:cubicBezTo>
                <a:close/>
                <a:moveTo>
                  <a:pt x="1645513" y="441162"/>
                </a:moveTo>
                <a:cubicBezTo>
                  <a:pt x="1654995" y="441162"/>
                  <a:pt x="1662681" y="449314"/>
                  <a:pt x="1662681" y="459371"/>
                </a:cubicBezTo>
                <a:cubicBezTo>
                  <a:pt x="1662681" y="469428"/>
                  <a:pt x="1654995" y="477580"/>
                  <a:pt x="1645513" y="477580"/>
                </a:cubicBezTo>
                <a:cubicBezTo>
                  <a:pt x="1636031" y="477580"/>
                  <a:pt x="1628345" y="469428"/>
                  <a:pt x="1628345" y="459371"/>
                </a:cubicBezTo>
                <a:cubicBezTo>
                  <a:pt x="1628345" y="449314"/>
                  <a:pt x="1636031" y="441162"/>
                  <a:pt x="1645513" y="441162"/>
                </a:cubicBezTo>
                <a:close/>
                <a:moveTo>
                  <a:pt x="2088756" y="435959"/>
                </a:moveTo>
                <a:cubicBezTo>
                  <a:pt x="2090193" y="435959"/>
                  <a:pt x="2091358" y="436425"/>
                  <a:pt x="2091358" y="437000"/>
                </a:cubicBezTo>
                <a:cubicBezTo>
                  <a:pt x="2091358" y="437575"/>
                  <a:pt x="2090193" y="438041"/>
                  <a:pt x="2088756" y="438041"/>
                </a:cubicBezTo>
                <a:cubicBezTo>
                  <a:pt x="2087319" y="438041"/>
                  <a:pt x="2086154" y="437575"/>
                  <a:pt x="2086154" y="437000"/>
                </a:cubicBezTo>
                <a:cubicBezTo>
                  <a:pt x="2086154" y="436425"/>
                  <a:pt x="2087319" y="435959"/>
                  <a:pt x="2088756" y="435959"/>
                </a:cubicBezTo>
                <a:close/>
                <a:moveTo>
                  <a:pt x="303299" y="435959"/>
                </a:moveTo>
                <a:cubicBezTo>
                  <a:pt x="308183" y="435959"/>
                  <a:pt x="312143" y="439686"/>
                  <a:pt x="312143" y="444283"/>
                </a:cubicBezTo>
                <a:cubicBezTo>
                  <a:pt x="312143" y="448880"/>
                  <a:pt x="308183" y="452607"/>
                  <a:pt x="303299" y="452607"/>
                </a:cubicBezTo>
                <a:cubicBezTo>
                  <a:pt x="298415" y="452607"/>
                  <a:pt x="294455" y="448880"/>
                  <a:pt x="294455" y="444283"/>
                </a:cubicBezTo>
                <a:cubicBezTo>
                  <a:pt x="294455" y="439686"/>
                  <a:pt x="298415" y="435959"/>
                  <a:pt x="303299" y="435959"/>
                </a:cubicBezTo>
                <a:close/>
                <a:moveTo>
                  <a:pt x="516597" y="428676"/>
                </a:moveTo>
                <a:cubicBezTo>
                  <a:pt x="525504" y="428676"/>
                  <a:pt x="532725" y="435198"/>
                  <a:pt x="532725" y="443243"/>
                </a:cubicBezTo>
                <a:cubicBezTo>
                  <a:pt x="532725" y="451288"/>
                  <a:pt x="525504" y="457810"/>
                  <a:pt x="516597" y="457810"/>
                </a:cubicBezTo>
                <a:cubicBezTo>
                  <a:pt x="507690" y="457810"/>
                  <a:pt x="500469" y="451288"/>
                  <a:pt x="500469" y="443243"/>
                </a:cubicBezTo>
                <a:cubicBezTo>
                  <a:pt x="500469" y="435198"/>
                  <a:pt x="507690" y="428676"/>
                  <a:pt x="516597" y="428676"/>
                </a:cubicBezTo>
                <a:close/>
                <a:moveTo>
                  <a:pt x="1874417" y="425554"/>
                </a:moveTo>
                <a:cubicBezTo>
                  <a:pt x="1882175" y="425554"/>
                  <a:pt x="1888464" y="431610"/>
                  <a:pt x="1888464" y="439080"/>
                </a:cubicBezTo>
                <a:cubicBezTo>
                  <a:pt x="1888464" y="446550"/>
                  <a:pt x="1882175" y="452606"/>
                  <a:pt x="1874417" y="452606"/>
                </a:cubicBezTo>
                <a:cubicBezTo>
                  <a:pt x="1866659" y="452606"/>
                  <a:pt x="1860370" y="446550"/>
                  <a:pt x="1860370" y="439080"/>
                </a:cubicBezTo>
                <a:cubicBezTo>
                  <a:pt x="1860370" y="431610"/>
                  <a:pt x="1866659" y="425554"/>
                  <a:pt x="1874417" y="425554"/>
                </a:cubicBezTo>
                <a:close/>
                <a:moveTo>
                  <a:pt x="1426493" y="425554"/>
                </a:moveTo>
                <a:cubicBezTo>
                  <a:pt x="1437986" y="425554"/>
                  <a:pt x="1447303" y="435104"/>
                  <a:pt x="1447303" y="446884"/>
                </a:cubicBezTo>
                <a:cubicBezTo>
                  <a:pt x="1447303" y="458664"/>
                  <a:pt x="1437986" y="468214"/>
                  <a:pt x="1426493" y="468214"/>
                </a:cubicBezTo>
                <a:cubicBezTo>
                  <a:pt x="1415000" y="468214"/>
                  <a:pt x="1405683" y="458664"/>
                  <a:pt x="1405683" y="446884"/>
                </a:cubicBezTo>
                <a:cubicBezTo>
                  <a:pt x="1405683" y="435104"/>
                  <a:pt x="1415000" y="425554"/>
                  <a:pt x="1426493" y="425554"/>
                </a:cubicBezTo>
                <a:close/>
                <a:moveTo>
                  <a:pt x="964001" y="425554"/>
                </a:moveTo>
                <a:cubicBezTo>
                  <a:pt x="976931" y="425554"/>
                  <a:pt x="987412" y="436035"/>
                  <a:pt x="987412" y="448965"/>
                </a:cubicBezTo>
                <a:cubicBezTo>
                  <a:pt x="987412" y="461895"/>
                  <a:pt x="976931" y="472376"/>
                  <a:pt x="964001" y="472376"/>
                </a:cubicBezTo>
                <a:cubicBezTo>
                  <a:pt x="951071" y="472376"/>
                  <a:pt x="940590" y="461895"/>
                  <a:pt x="940590" y="448965"/>
                </a:cubicBezTo>
                <a:cubicBezTo>
                  <a:pt x="940590" y="436035"/>
                  <a:pt x="951071" y="425554"/>
                  <a:pt x="964001" y="425554"/>
                </a:cubicBezTo>
                <a:close/>
                <a:moveTo>
                  <a:pt x="657581" y="418271"/>
                </a:moveTo>
                <a:cubicBezTo>
                  <a:pt x="665051" y="418271"/>
                  <a:pt x="671107" y="423861"/>
                  <a:pt x="671107" y="430757"/>
                </a:cubicBezTo>
                <a:cubicBezTo>
                  <a:pt x="671107" y="437653"/>
                  <a:pt x="665051" y="443243"/>
                  <a:pt x="657581" y="443243"/>
                </a:cubicBezTo>
                <a:cubicBezTo>
                  <a:pt x="650111" y="443243"/>
                  <a:pt x="644055" y="437653"/>
                  <a:pt x="644055" y="430757"/>
                </a:cubicBezTo>
                <a:cubicBezTo>
                  <a:pt x="644055" y="423861"/>
                  <a:pt x="650111" y="418271"/>
                  <a:pt x="657581" y="418271"/>
                </a:cubicBezTo>
                <a:close/>
                <a:moveTo>
                  <a:pt x="222142" y="418271"/>
                </a:moveTo>
                <a:cubicBezTo>
                  <a:pt x="224153" y="418271"/>
                  <a:pt x="225784" y="419902"/>
                  <a:pt x="225784" y="421913"/>
                </a:cubicBezTo>
                <a:cubicBezTo>
                  <a:pt x="225784" y="423924"/>
                  <a:pt x="224153" y="425555"/>
                  <a:pt x="222142" y="425555"/>
                </a:cubicBezTo>
                <a:cubicBezTo>
                  <a:pt x="220131" y="425555"/>
                  <a:pt x="218500" y="423924"/>
                  <a:pt x="218500" y="421913"/>
                </a:cubicBezTo>
                <a:cubicBezTo>
                  <a:pt x="218500" y="419902"/>
                  <a:pt x="220131" y="418271"/>
                  <a:pt x="222142" y="418271"/>
                </a:cubicBezTo>
                <a:close/>
                <a:moveTo>
                  <a:pt x="805850" y="416190"/>
                </a:moveTo>
                <a:cubicBezTo>
                  <a:pt x="814757" y="416190"/>
                  <a:pt x="821978" y="423411"/>
                  <a:pt x="821978" y="432318"/>
                </a:cubicBezTo>
                <a:cubicBezTo>
                  <a:pt x="821978" y="441225"/>
                  <a:pt x="814757" y="448446"/>
                  <a:pt x="805850" y="448446"/>
                </a:cubicBezTo>
                <a:cubicBezTo>
                  <a:pt x="796943" y="448446"/>
                  <a:pt x="789722" y="441225"/>
                  <a:pt x="789722" y="432318"/>
                </a:cubicBezTo>
                <a:cubicBezTo>
                  <a:pt x="789722" y="423411"/>
                  <a:pt x="796943" y="416190"/>
                  <a:pt x="805850" y="416190"/>
                </a:cubicBezTo>
                <a:close/>
                <a:moveTo>
                  <a:pt x="1734474" y="413069"/>
                </a:moveTo>
                <a:cubicBezTo>
                  <a:pt x="1741370" y="413069"/>
                  <a:pt x="1746960" y="419358"/>
                  <a:pt x="1746960" y="427116"/>
                </a:cubicBezTo>
                <a:cubicBezTo>
                  <a:pt x="1746960" y="434874"/>
                  <a:pt x="1741370" y="441163"/>
                  <a:pt x="1734474" y="441163"/>
                </a:cubicBezTo>
                <a:cubicBezTo>
                  <a:pt x="1727578" y="441163"/>
                  <a:pt x="1721988" y="434874"/>
                  <a:pt x="1721988" y="427116"/>
                </a:cubicBezTo>
                <a:cubicBezTo>
                  <a:pt x="1721988" y="419358"/>
                  <a:pt x="1727578" y="413069"/>
                  <a:pt x="1734474" y="413069"/>
                </a:cubicBezTo>
                <a:close/>
                <a:moveTo>
                  <a:pt x="1586206" y="413069"/>
                </a:moveTo>
                <a:cubicBezTo>
                  <a:pt x="1594538" y="413069"/>
                  <a:pt x="1601293" y="419824"/>
                  <a:pt x="1601293" y="428156"/>
                </a:cubicBezTo>
                <a:cubicBezTo>
                  <a:pt x="1601293" y="436488"/>
                  <a:pt x="1594538" y="443243"/>
                  <a:pt x="1586206" y="443243"/>
                </a:cubicBezTo>
                <a:cubicBezTo>
                  <a:pt x="1577874" y="443243"/>
                  <a:pt x="1571119" y="436488"/>
                  <a:pt x="1571119" y="428156"/>
                </a:cubicBezTo>
                <a:cubicBezTo>
                  <a:pt x="1571119" y="419824"/>
                  <a:pt x="1577874" y="413069"/>
                  <a:pt x="1586206" y="413069"/>
                </a:cubicBezTo>
                <a:close/>
                <a:moveTo>
                  <a:pt x="1362504" y="413069"/>
                </a:moveTo>
                <a:cubicBezTo>
                  <a:pt x="1372561" y="413069"/>
                  <a:pt x="1380713" y="421454"/>
                  <a:pt x="1380713" y="431798"/>
                </a:cubicBezTo>
                <a:cubicBezTo>
                  <a:pt x="1380713" y="442142"/>
                  <a:pt x="1372561" y="450527"/>
                  <a:pt x="1362504" y="450527"/>
                </a:cubicBezTo>
                <a:cubicBezTo>
                  <a:pt x="1352447" y="450527"/>
                  <a:pt x="1344295" y="442142"/>
                  <a:pt x="1344295" y="431798"/>
                </a:cubicBezTo>
                <a:cubicBezTo>
                  <a:pt x="1344295" y="421454"/>
                  <a:pt x="1352447" y="413069"/>
                  <a:pt x="1362504" y="413069"/>
                </a:cubicBezTo>
                <a:close/>
                <a:moveTo>
                  <a:pt x="1028511" y="413069"/>
                </a:moveTo>
                <a:cubicBezTo>
                  <a:pt x="1038568" y="413069"/>
                  <a:pt x="1046720" y="421920"/>
                  <a:pt x="1046720" y="432838"/>
                </a:cubicBezTo>
                <a:cubicBezTo>
                  <a:pt x="1046720" y="443756"/>
                  <a:pt x="1038568" y="452607"/>
                  <a:pt x="1028511" y="452607"/>
                </a:cubicBezTo>
                <a:cubicBezTo>
                  <a:pt x="1018454" y="452607"/>
                  <a:pt x="1010302" y="443756"/>
                  <a:pt x="1010302" y="432838"/>
                </a:cubicBezTo>
                <a:cubicBezTo>
                  <a:pt x="1010302" y="421920"/>
                  <a:pt x="1018454" y="413069"/>
                  <a:pt x="1028511" y="413069"/>
                </a:cubicBezTo>
                <a:close/>
                <a:moveTo>
                  <a:pt x="1959736" y="405785"/>
                </a:moveTo>
                <a:cubicBezTo>
                  <a:pt x="1964046" y="405785"/>
                  <a:pt x="1967540" y="409279"/>
                  <a:pt x="1967540" y="413589"/>
                </a:cubicBezTo>
                <a:cubicBezTo>
                  <a:pt x="1967540" y="417899"/>
                  <a:pt x="1964046" y="421393"/>
                  <a:pt x="1959736" y="421393"/>
                </a:cubicBezTo>
                <a:cubicBezTo>
                  <a:pt x="1955426" y="421393"/>
                  <a:pt x="1951932" y="417899"/>
                  <a:pt x="1951932" y="413589"/>
                </a:cubicBezTo>
                <a:cubicBezTo>
                  <a:pt x="1951932" y="409279"/>
                  <a:pt x="1955426" y="405785"/>
                  <a:pt x="1959736" y="405785"/>
                </a:cubicBezTo>
                <a:close/>
                <a:moveTo>
                  <a:pt x="432318" y="405785"/>
                </a:moveTo>
                <a:cubicBezTo>
                  <a:pt x="438352" y="405785"/>
                  <a:pt x="443243" y="411375"/>
                  <a:pt x="443243" y="418271"/>
                </a:cubicBezTo>
                <a:cubicBezTo>
                  <a:pt x="443243" y="425167"/>
                  <a:pt x="438352" y="430757"/>
                  <a:pt x="432318" y="430757"/>
                </a:cubicBezTo>
                <a:cubicBezTo>
                  <a:pt x="426284" y="430757"/>
                  <a:pt x="421393" y="425167"/>
                  <a:pt x="421393" y="418271"/>
                </a:cubicBezTo>
                <a:cubicBezTo>
                  <a:pt x="421393" y="411375"/>
                  <a:pt x="426284" y="405785"/>
                  <a:pt x="432318" y="405785"/>
                </a:cubicBezTo>
                <a:close/>
                <a:moveTo>
                  <a:pt x="1295393" y="403704"/>
                </a:moveTo>
                <a:cubicBezTo>
                  <a:pt x="1305737" y="403704"/>
                  <a:pt x="1314122" y="412089"/>
                  <a:pt x="1314122" y="422433"/>
                </a:cubicBezTo>
                <a:cubicBezTo>
                  <a:pt x="1314122" y="432777"/>
                  <a:pt x="1305737" y="441162"/>
                  <a:pt x="1295393" y="441162"/>
                </a:cubicBezTo>
                <a:cubicBezTo>
                  <a:pt x="1285049" y="441162"/>
                  <a:pt x="1276664" y="432777"/>
                  <a:pt x="1276664" y="422433"/>
                </a:cubicBezTo>
                <a:cubicBezTo>
                  <a:pt x="1276664" y="412089"/>
                  <a:pt x="1285049" y="403704"/>
                  <a:pt x="1295393" y="403704"/>
                </a:cubicBezTo>
                <a:close/>
                <a:moveTo>
                  <a:pt x="1095102" y="403704"/>
                </a:moveTo>
                <a:cubicBezTo>
                  <a:pt x="1105159" y="403704"/>
                  <a:pt x="1113311" y="412089"/>
                  <a:pt x="1113311" y="422433"/>
                </a:cubicBezTo>
                <a:cubicBezTo>
                  <a:pt x="1113311" y="432777"/>
                  <a:pt x="1105159" y="441162"/>
                  <a:pt x="1095102" y="441162"/>
                </a:cubicBezTo>
                <a:cubicBezTo>
                  <a:pt x="1085045" y="441162"/>
                  <a:pt x="1076893" y="432777"/>
                  <a:pt x="1076893" y="422433"/>
                </a:cubicBezTo>
                <a:cubicBezTo>
                  <a:pt x="1076893" y="412089"/>
                  <a:pt x="1085045" y="403704"/>
                  <a:pt x="1095102" y="403704"/>
                </a:cubicBezTo>
                <a:close/>
                <a:moveTo>
                  <a:pt x="1228803" y="398502"/>
                </a:moveTo>
                <a:cubicBezTo>
                  <a:pt x="1239147" y="398502"/>
                  <a:pt x="1247532" y="406887"/>
                  <a:pt x="1247532" y="417231"/>
                </a:cubicBezTo>
                <a:cubicBezTo>
                  <a:pt x="1247532" y="427575"/>
                  <a:pt x="1239147" y="435960"/>
                  <a:pt x="1228803" y="435960"/>
                </a:cubicBezTo>
                <a:cubicBezTo>
                  <a:pt x="1218459" y="435960"/>
                  <a:pt x="1210074" y="427575"/>
                  <a:pt x="1210074" y="417231"/>
                </a:cubicBezTo>
                <a:cubicBezTo>
                  <a:pt x="1210074" y="406887"/>
                  <a:pt x="1218459" y="398502"/>
                  <a:pt x="1228803" y="398502"/>
                </a:cubicBezTo>
                <a:close/>
                <a:moveTo>
                  <a:pt x="1162212" y="398502"/>
                </a:moveTo>
                <a:cubicBezTo>
                  <a:pt x="1172556" y="398502"/>
                  <a:pt x="1180941" y="406887"/>
                  <a:pt x="1180941" y="417231"/>
                </a:cubicBezTo>
                <a:cubicBezTo>
                  <a:pt x="1180941" y="427575"/>
                  <a:pt x="1172556" y="435960"/>
                  <a:pt x="1162212" y="435960"/>
                </a:cubicBezTo>
                <a:cubicBezTo>
                  <a:pt x="1151868" y="435960"/>
                  <a:pt x="1143483" y="427575"/>
                  <a:pt x="1143483" y="417231"/>
                </a:cubicBezTo>
                <a:cubicBezTo>
                  <a:pt x="1143483" y="406887"/>
                  <a:pt x="1151868" y="398502"/>
                  <a:pt x="1162212" y="398502"/>
                </a:cubicBezTo>
                <a:close/>
                <a:moveTo>
                  <a:pt x="568100" y="389138"/>
                </a:moveTo>
                <a:cubicBezTo>
                  <a:pt x="575570" y="389138"/>
                  <a:pt x="581626" y="394495"/>
                  <a:pt x="581626" y="401104"/>
                </a:cubicBezTo>
                <a:cubicBezTo>
                  <a:pt x="581626" y="407713"/>
                  <a:pt x="575570" y="413070"/>
                  <a:pt x="568100" y="413070"/>
                </a:cubicBezTo>
                <a:cubicBezTo>
                  <a:pt x="560630" y="413070"/>
                  <a:pt x="554574" y="407713"/>
                  <a:pt x="554574" y="401104"/>
                </a:cubicBezTo>
                <a:cubicBezTo>
                  <a:pt x="554574" y="394495"/>
                  <a:pt x="560630" y="389138"/>
                  <a:pt x="568100" y="389138"/>
                </a:cubicBezTo>
                <a:close/>
                <a:moveTo>
                  <a:pt x="1522737" y="386017"/>
                </a:moveTo>
                <a:cubicBezTo>
                  <a:pt x="1531644" y="386017"/>
                  <a:pt x="1538865" y="392772"/>
                  <a:pt x="1538865" y="401104"/>
                </a:cubicBezTo>
                <a:cubicBezTo>
                  <a:pt x="1538865" y="409436"/>
                  <a:pt x="1531644" y="416191"/>
                  <a:pt x="1522737" y="416191"/>
                </a:cubicBezTo>
                <a:cubicBezTo>
                  <a:pt x="1513830" y="416191"/>
                  <a:pt x="1506609" y="409436"/>
                  <a:pt x="1506609" y="401104"/>
                </a:cubicBezTo>
                <a:cubicBezTo>
                  <a:pt x="1506609" y="392772"/>
                  <a:pt x="1513830" y="386017"/>
                  <a:pt x="1522737" y="386017"/>
                </a:cubicBezTo>
                <a:close/>
                <a:moveTo>
                  <a:pt x="867758" y="386017"/>
                </a:moveTo>
                <a:cubicBezTo>
                  <a:pt x="878102" y="386017"/>
                  <a:pt x="886487" y="393936"/>
                  <a:pt x="886487" y="403705"/>
                </a:cubicBezTo>
                <a:cubicBezTo>
                  <a:pt x="886487" y="413474"/>
                  <a:pt x="878102" y="421393"/>
                  <a:pt x="867758" y="421393"/>
                </a:cubicBezTo>
                <a:cubicBezTo>
                  <a:pt x="857414" y="421393"/>
                  <a:pt x="849029" y="413474"/>
                  <a:pt x="849029" y="403705"/>
                </a:cubicBezTo>
                <a:cubicBezTo>
                  <a:pt x="849029" y="393936"/>
                  <a:pt x="857414" y="386017"/>
                  <a:pt x="867758" y="386017"/>
                </a:cubicBezTo>
                <a:close/>
                <a:moveTo>
                  <a:pt x="2042974" y="386016"/>
                </a:moveTo>
                <a:cubicBezTo>
                  <a:pt x="2044985" y="386016"/>
                  <a:pt x="2046616" y="387647"/>
                  <a:pt x="2046616" y="389658"/>
                </a:cubicBezTo>
                <a:cubicBezTo>
                  <a:pt x="2046616" y="391669"/>
                  <a:pt x="2044985" y="393300"/>
                  <a:pt x="2042974" y="393300"/>
                </a:cubicBezTo>
                <a:cubicBezTo>
                  <a:pt x="2040963" y="393300"/>
                  <a:pt x="2039332" y="391669"/>
                  <a:pt x="2039332" y="389658"/>
                </a:cubicBezTo>
                <a:cubicBezTo>
                  <a:pt x="2039332" y="387647"/>
                  <a:pt x="2040963" y="386016"/>
                  <a:pt x="2042974" y="386016"/>
                </a:cubicBezTo>
                <a:close/>
                <a:moveTo>
                  <a:pt x="1822393" y="386016"/>
                </a:moveTo>
                <a:cubicBezTo>
                  <a:pt x="1828427" y="386016"/>
                  <a:pt x="1833318" y="391140"/>
                  <a:pt x="1833318" y="397461"/>
                </a:cubicBezTo>
                <a:cubicBezTo>
                  <a:pt x="1833318" y="403782"/>
                  <a:pt x="1828427" y="408906"/>
                  <a:pt x="1822393" y="408906"/>
                </a:cubicBezTo>
                <a:cubicBezTo>
                  <a:pt x="1816359" y="408906"/>
                  <a:pt x="1811468" y="403782"/>
                  <a:pt x="1811468" y="397461"/>
                </a:cubicBezTo>
                <a:cubicBezTo>
                  <a:pt x="1811468" y="391140"/>
                  <a:pt x="1816359" y="386016"/>
                  <a:pt x="1822393" y="386016"/>
                </a:cubicBezTo>
                <a:close/>
                <a:moveTo>
                  <a:pt x="349080" y="383935"/>
                </a:moveTo>
                <a:cubicBezTo>
                  <a:pt x="354539" y="383935"/>
                  <a:pt x="358965" y="388826"/>
                  <a:pt x="358965" y="394860"/>
                </a:cubicBezTo>
                <a:cubicBezTo>
                  <a:pt x="358965" y="400894"/>
                  <a:pt x="354539" y="405785"/>
                  <a:pt x="349080" y="405785"/>
                </a:cubicBezTo>
                <a:cubicBezTo>
                  <a:pt x="343621" y="405785"/>
                  <a:pt x="339195" y="400894"/>
                  <a:pt x="339195" y="394860"/>
                </a:cubicBezTo>
                <a:cubicBezTo>
                  <a:pt x="339195" y="388826"/>
                  <a:pt x="343621" y="383935"/>
                  <a:pt x="349080" y="383935"/>
                </a:cubicBezTo>
                <a:close/>
                <a:moveTo>
                  <a:pt x="714288" y="380814"/>
                </a:moveTo>
                <a:cubicBezTo>
                  <a:pt x="722046" y="380814"/>
                  <a:pt x="728335" y="387103"/>
                  <a:pt x="728335" y="394861"/>
                </a:cubicBezTo>
                <a:cubicBezTo>
                  <a:pt x="728335" y="402619"/>
                  <a:pt x="722046" y="408908"/>
                  <a:pt x="714288" y="408908"/>
                </a:cubicBezTo>
                <a:cubicBezTo>
                  <a:pt x="706530" y="408908"/>
                  <a:pt x="700241" y="402619"/>
                  <a:pt x="700241" y="394861"/>
                </a:cubicBezTo>
                <a:cubicBezTo>
                  <a:pt x="700241" y="387103"/>
                  <a:pt x="706530" y="380814"/>
                  <a:pt x="714288" y="380814"/>
                </a:cubicBezTo>
                <a:close/>
                <a:moveTo>
                  <a:pt x="1676207" y="378733"/>
                </a:moveTo>
                <a:cubicBezTo>
                  <a:pt x="1683677" y="378733"/>
                  <a:pt x="1689733" y="384789"/>
                  <a:pt x="1689733" y="392259"/>
                </a:cubicBezTo>
                <a:cubicBezTo>
                  <a:pt x="1689733" y="399729"/>
                  <a:pt x="1683677" y="405785"/>
                  <a:pt x="1676207" y="405785"/>
                </a:cubicBezTo>
                <a:cubicBezTo>
                  <a:pt x="1668737" y="405785"/>
                  <a:pt x="1662681" y="399729"/>
                  <a:pt x="1662681" y="392259"/>
                </a:cubicBezTo>
                <a:cubicBezTo>
                  <a:pt x="1662681" y="384789"/>
                  <a:pt x="1668737" y="378733"/>
                  <a:pt x="1676207" y="378733"/>
                </a:cubicBezTo>
                <a:close/>
                <a:moveTo>
                  <a:pt x="266883" y="369369"/>
                </a:moveTo>
                <a:cubicBezTo>
                  <a:pt x="268894" y="369369"/>
                  <a:pt x="270525" y="371000"/>
                  <a:pt x="270525" y="373011"/>
                </a:cubicBezTo>
                <a:cubicBezTo>
                  <a:pt x="270525" y="375022"/>
                  <a:pt x="268894" y="376653"/>
                  <a:pt x="266883" y="376653"/>
                </a:cubicBezTo>
                <a:cubicBezTo>
                  <a:pt x="264872" y="376653"/>
                  <a:pt x="263241" y="375022"/>
                  <a:pt x="263241" y="373011"/>
                </a:cubicBezTo>
                <a:cubicBezTo>
                  <a:pt x="263241" y="371000"/>
                  <a:pt x="264872" y="369369"/>
                  <a:pt x="266883" y="369369"/>
                </a:cubicBezTo>
                <a:close/>
                <a:moveTo>
                  <a:pt x="930706" y="364167"/>
                </a:moveTo>
                <a:cubicBezTo>
                  <a:pt x="940188" y="364167"/>
                  <a:pt x="947874" y="371853"/>
                  <a:pt x="947874" y="381335"/>
                </a:cubicBezTo>
                <a:cubicBezTo>
                  <a:pt x="947874" y="390817"/>
                  <a:pt x="940188" y="398503"/>
                  <a:pt x="930706" y="398503"/>
                </a:cubicBezTo>
                <a:cubicBezTo>
                  <a:pt x="921224" y="398503"/>
                  <a:pt x="913538" y="390817"/>
                  <a:pt x="913538" y="381335"/>
                </a:cubicBezTo>
                <a:cubicBezTo>
                  <a:pt x="913538" y="371853"/>
                  <a:pt x="921224" y="364167"/>
                  <a:pt x="930706" y="364167"/>
                </a:cubicBezTo>
                <a:close/>
                <a:moveTo>
                  <a:pt x="1460308" y="361045"/>
                </a:moveTo>
                <a:cubicBezTo>
                  <a:pt x="1469790" y="361045"/>
                  <a:pt x="1477476" y="368964"/>
                  <a:pt x="1477476" y="378733"/>
                </a:cubicBezTo>
                <a:cubicBezTo>
                  <a:pt x="1477476" y="388502"/>
                  <a:pt x="1469790" y="396421"/>
                  <a:pt x="1460308" y="396421"/>
                </a:cubicBezTo>
                <a:cubicBezTo>
                  <a:pt x="1450826" y="396421"/>
                  <a:pt x="1443140" y="388502"/>
                  <a:pt x="1443140" y="378733"/>
                </a:cubicBezTo>
                <a:cubicBezTo>
                  <a:pt x="1443140" y="368964"/>
                  <a:pt x="1450826" y="361045"/>
                  <a:pt x="1460308" y="361045"/>
                </a:cubicBezTo>
                <a:close/>
                <a:moveTo>
                  <a:pt x="482781" y="361045"/>
                </a:moveTo>
                <a:cubicBezTo>
                  <a:pt x="489677" y="361045"/>
                  <a:pt x="495267" y="366635"/>
                  <a:pt x="495267" y="373531"/>
                </a:cubicBezTo>
                <a:cubicBezTo>
                  <a:pt x="495267" y="380427"/>
                  <a:pt x="489677" y="386017"/>
                  <a:pt x="482781" y="386017"/>
                </a:cubicBezTo>
                <a:cubicBezTo>
                  <a:pt x="475885" y="386017"/>
                  <a:pt x="470295" y="380427"/>
                  <a:pt x="470295" y="373531"/>
                </a:cubicBezTo>
                <a:cubicBezTo>
                  <a:pt x="470295" y="366635"/>
                  <a:pt x="475885" y="361045"/>
                  <a:pt x="482781" y="361045"/>
                </a:cubicBezTo>
                <a:close/>
                <a:moveTo>
                  <a:pt x="1907713" y="358964"/>
                </a:moveTo>
                <a:cubicBezTo>
                  <a:pt x="1913172" y="358964"/>
                  <a:pt x="1917598" y="363390"/>
                  <a:pt x="1917598" y="368849"/>
                </a:cubicBezTo>
                <a:cubicBezTo>
                  <a:pt x="1917598" y="374308"/>
                  <a:pt x="1913172" y="378734"/>
                  <a:pt x="1907713" y="378734"/>
                </a:cubicBezTo>
                <a:cubicBezTo>
                  <a:pt x="1902254" y="378734"/>
                  <a:pt x="1897828" y="374308"/>
                  <a:pt x="1897828" y="368849"/>
                </a:cubicBezTo>
                <a:cubicBezTo>
                  <a:pt x="1897828" y="363390"/>
                  <a:pt x="1902254" y="358964"/>
                  <a:pt x="1907713" y="358964"/>
                </a:cubicBezTo>
                <a:close/>
                <a:moveTo>
                  <a:pt x="1766728" y="353762"/>
                </a:moveTo>
                <a:cubicBezTo>
                  <a:pt x="1769602" y="353762"/>
                  <a:pt x="1771931" y="356091"/>
                  <a:pt x="1771931" y="358965"/>
                </a:cubicBezTo>
                <a:cubicBezTo>
                  <a:pt x="1771931" y="361839"/>
                  <a:pt x="1769602" y="364168"/>
                  <a:pt x="1766728" y="364168"/>
                </a:cubicBezTo>
                <a:cubicBezTo>
                  <a:pt x="1763854" y="364168"/>
                  <a:pt x="1761525" y="361839"/>
                  <a:pt x="1761525" y="358965"/>
                </a:cubicBezTo>
                <a:cubicBezTo>
                  <a:pt x="1761525" y="356091"/>
                  <a:pt x="1763854" y="353762"/>
                  <a:pt x="1766728" y="353762"/>
                </a:cubicBezTo>
                <a:close/>
                <a:moveTo>
                  <a:pt x="1616900" y="353762"/>
                </a:moveTo>
                <a:cubicBezTo>
                  <a:pt x="1620348" y="353762"/>
                  <a:pt x="1623143" y="356557"/>
                  <a:pt x="1623143" y="360005"/>
                </a:cubicBezTo>
                <a:cubicBezTo>
                  <a:pt x="1623143" y="363453"/>
                  <a:pt x="1620348" y="366248"/>
                  <a:pt x="1616900" y="366248"/>
                </a:cubicBezTo>
                <a:cubicBezTo>
                  <a:pt x="1613452" y="366248"/>
                  <a:pt x="1610657" y="363453"/>
                  <a:pt x="1610657" y="360005"/>
                </a:cubicBezTo>
                <a:cubicBezTo>
                  <a:pt x="1610657" y="356557"/>
                  <a:pt x="1613452" y="353762"/>
                  <a:pt x="1616900" y="353762"/>
                </a:cubicBezTo>
                <a:close/>
                <a:moveTo>
                  <a:pt x="772554" y="353762"/>
                </a:moveTo>
                <a:cubicBezTo>
                  <a:pt x="778013" y="353762"/>
                  <a:pt x="782439" y="358188"/>
                  <a:pt x="782439" y="363647"/>
                </a:cubicBezTo>
                <a:cubicBezTo>
                  <a:pt x="782439" y="369106"/>
                  <a:pt x="778013" y="373532"/>
                  <a:pt x="772554" y="373532"/>
                </a:cubicBezTo>
                <a:cubicBezTo>
                  <a:pt x="767095" y="373532"/>
                  <a:pt x="762669" y="369106"/>
                  <a:pt x="762669" y="363647"/>
                </a:cubicBezTo>
                <a:cubicBezTo>
                  <a:pt x="762669" y="358188"/>
                  <a:pt x="767095" y="353762"/>
                  <a:pt x="772554" y="353762"/>
                </a:cubicBezTo>
                <a:close/>
                <a:moveTo>
                  <a:pt x="624286" y="353762"/>
                </a:moveTo>
                <a:cubicBezTo>
                  <a:pt x="628309" y="353762"/>
                  <a:pt x="631570" y="357722"/>
                  <a:pt x="631570" y="362606"/>
                </a:cubicBezTo>
                <a:cubicBezTo>
                  <a:pt x="631570" y="367490"/>
                  <a:pt x="628309" y="371450"/>
                  <a:pt x="624286" y="371450"/>
                </a:cubicBezTo>
                <a:cubicBezTo>
                  <a:pt x="620263" y="371450"/>
                  <a:pt x="617002" y="367490"/>
                  <a:pt x="617002" y="362606"/>
                </a:cubicBezTo>
                <a:cubicBezTo>
                  <a:pt x="617002" y="357722"/>
                  <a:pt x="620263" y="353762"/>
                  <a:pt x="624286" y="353762"/>
                </a:cubicBezTo>
                <a:close/>
                <a:moveTo>
                  <a:pt x="1395799" y="351681"/>
                </a:moveTo>
                <a:cubicBezTo>
                  <a:pt x="1401258" y="351681"/>
                  <a:pt x="1405684" y="356572"/>
                  <a:pt x="1405684" y="362606"/>
                </a:cubicBezTo>
                <a:cubicBezTo>
                  <a:pt x="1405684" y="368640"/>
                  <a:pt x="1401258" y="373531"/>
                  <a:pt x="1395799" y="373531"/>
                </a:cubicBezTo>
                <a:cubicBezTo>
                  <a:pt x="1390340" y="373531"/>
                  <a:pt x="1385914" y="368640"/>
                  <a:pt x="1385914" y="362606"/>
                </a:cubicBezTo>
                <a:cubicBezTo>
                  <a:pt x="1385914" y="356572"/>
                  <a:pt x="1390340" y="351681"/>
                  <a:pt x="1395799" y="351681"/>
                </a:cubicBezTo>
                <a:close/>
                <a:moveTo>
                  <a:pt x="995216" y="349600"/>
                </a:moveTo>
                <a:cubicBezTo>
                  <a:pt x="1003548" y="349600"/>
                  <a:pt x="1010303" y="356122"/>
                  <a:pt x="1010303" y="364167"/>
                </a:cubicBezTo>
                <a:cubicBezTo>
                  <a:pt x="1010303" y="372212"/>
                  <a:pt x="1003548" y="378734"/>
                  <a:pt x="995216" y="378734"/>
                </a:cubicBezTo>
                <a:cubicBezTo>
                  <a:pt x="986884" y="378734"/>
                  <a:pt x="980129" y="372212"/>
                  <a:pt x="980129" y="364167"/>
                </a:cubicBezTo>
                <a:cubicBezTo>
                  <a:pt x="980129" y="356122"/>
                  <a:pt x="986884" y="349600"/>
                  <a:pt x="995216" y="349600"/>
                </a:cubicBezTo>
                <a:close/>
                <a:moveTo>
                  <a:pt x="1993031" y="341276"/>
                </a:moveTo>
                <a:cubicBezTo>
                  <a:pt x="1993893" y="341276"/>
                  <a:pt x="1994592" y="341975"/>
                  <a:pt x="1994592" y="342837"/>
                </a:cubicBezTo>
                <a:cubicBezTo>
                  <a:pt x="1994592" y="343699"/>
                  <a:pt x="1993893" y="344398"/>
                  <a:pt x="1993031" y="344398"/>
                </a:cubicBezTo>
                <a:cubicBezTo>
                  <a:pt x="1992169" y="344398"/>
                  <a:pt x="1991470" y="343699"/>
                  <a:pt x="1991470" y="342837"/>
                </a:cubicBezTo>
                <a:cubicBezTo>
                  <a:pt x="1991470" y="341975"/>
                  <a:pt x="1992169" y="341276"/>
                  <a:pt x="1993031" y="341276"/>
                </a:cubicBezTo>
                <a:close/>
                <a:moveTo>
                  <a:pt x="397462" y="341276"/>
                </a:moveTo>
                <a:cubicBezTo>
                  <a:pt x="400910" y="341276"/>
                  <a:pt x="403705" y="344071"/>
                  <a:pt x="403705" y="347519"/>
                </a:cubicBezTo>
                <a:cubicBezTo>
                  <a:pt x="403705" y="350967"/>
                  <a:pt x="400910" y="353762"/>
                  <a:pt x="397462" y="353762"/>
                </a:cubicBezTo>
                <a:cubicBezTo>
                  <a:pt x="394014" y="353762"/>
                  <a:pt x="391219" y="350967"/>
                  <a:pt x="391219" y="347519"/>
                </a:cubicBezTo>
                <a:cubicBezTo>
                  <a:pt x="391219" y="344071"/>
                  <a:pt x="394014" y="341276"/>
                  <a:pt x="397462" y="341276"/>
                </a:cubicBezTo>
                <a:close/>
                <a:moveTo>
                  <a:pt x="1328688" y="339195"/>
                </a:moveTo>
                <a:cubicBezTo>
                  <a:pt x="1335584" y="339195"/>
                  <a:pt x="1341174" y="344086"/>
                  <a:pt x="1341174" y="350120"/>
                </a:cubicBezTo>
                <a:cubicBezTo>
                  <a:pt x="1341174" y="356154"/>
                  <a:pt x="1335584" y="361045"/>
                  <a:pt x="1328688" y="361045"/>
                </a:cubicBezTo>
                <a:cubicBezTo>
                  <a:pt x="1321792" y="361045"/>
                  <a:pt x="1316202" y="356154"/>
                  <a:pt x="1316202" y="350120"/>
                </a:cubicBezTo>
                <a:cubicBezTo>
                  <a:pt x="1316202" y="344086"/>
                  <a:pt x="1321792" y="339195"/>
                  <a:pt x="1328688" y="339195"/>
                </a:cubicBezTo>
                <a:close/>
                <a:moveTo>
                  <a:pt x="1061806" y="337114"/>
                </a:moveTo>
                <a:cubicBezTo>
                  <a:pt x="1070138" y="337114"/>
                  <a:pt x="1076893" y="343636"/>
                  <a:pt x="1076893" y="351681"/>
                </a:cubicBezTo>
                <a:cubicBezTo>
                  <a:pt x="1076893" y="359726"/>
                  <a:pt x="1070138" y="366248"/>
                  <a:pt x="1061806" y="366248"/>
                </a:cubicBezTo>
                <a:cubicBezTo>
                  <a:pt x="1053474" y="366248"/>
                  <a:pt x="1046719" y="359726"/>
                  <a:pt x="1046719" y="351681"/>
                </a:cubicBezTo>
                <a:cubicBezTo>
                  <a:pt x="1046719" y="343636"/>
                  <a:pt x="1053474" y="337114"/>
                  <a:pt x="1061806" y="337114"/>
                </a:cubicBezTo>
                <a:close/>
                <a:moveTo>
                  <a:pt x="1262098" y="331912"/>
                </a:moveTo>
                <a:cubicBezTo>
                  <a:pt x="1268994" y="331912"/>
                  <a:pt x="1274584" y="336803"/>
                  <a:pt x="1274584" y="342837"/>
                </a:cubicBezTo>
                <a:cubicBezTo>
                  <a:pt x="1274584" y="348871"/>
                  <a:pt x="1268994" y="353762"/>
                  <a:pt x="1262098" y="353762"/>
                </a:cubicBezTo>
                <a:cubicBezTo>
                  <a:pt x="1255202" y="353762"/>
                  <a:pt x="1249612" y="348871"/>
                  <a:pt x="1249612" y="342837"/>
                </a:cubicBezTo>
                <a:cubicBezTo>
                  <a:pt x="1249612" y="336803"/>
                  <a:pt x="1255202" y="331912"/>
                  <a:pt x="1262098" y="331912"/>
                </a:cubicBezTo>
                <a:close/>
                <a:moveTo>
                  <a:pt x="1195507" y="329831"/>
                </a:moveTo>
                <a:cubicBezTo>
                  <a:pt x="1202403" y="329831"/>
                  <a:pt x="1207993" y="335188"/>
                  <a:pt x="1207993" y="341797"/>
                </a:cubicBezTo>
                <a:cubicBezTo>
                  <a:pt x="1207993" y="348406"/>
                  <a:pt x="1202403" y="353763"/>
                  <a:pt x="1195507" y="353763"/>
                </a:cubicBezTo>
                <a:cubicBezTo>
                  <a:pt x="1188611" y="353763"/>
                  <a:pt x="1183021" y="348406"/>
                  <a:pt x="1183021" y="341797"/>
                </a:cubicBezTo>
                <a:cubicBezTo>
                  <a:pt x="1183021" y="335188"/>
                  <a:pt x="1188611" y="329831"/>
                  <a:pt x="1195507" y="329831"/>
                </a:cubicBezTo>
                <a:close/>
                <a:moveTo>
                  <a:pt x="1127357" y="329831"/>
                </a:moveTo>
                <a:cubicBezTo>
                  <a:pt x="1135115" y="329831"/>
                  <a:pt x="1141404" y="335887"/>
                  <a:pt x="1141404" y="343357"/>
                </a:cubicBezTo>
                <a:cubicBezTo>
                  <a:pt x="1141404" y="350827"/>
                  <a:pt x="1135115" y="356883"/>
                  <a:pt x="1127357" y="356883"/>
                </a:cubicBezTo>
                <a:cubicBezTo>
                  <a:pt x="1119599" y="356883"/>
                  <a:pt x="1113310" y="350827"/>
                  <a:pt x="1113310" y="343357"/>
                </a:cubicBezTo>
                <a:cubicBezTo>
                  <a:pt x="1113310" y="335887"/>
                  <a:pt x="1119599" y="329831"/>
                  <a:pt x="1127357" y="329831"/>
                </a:cubicBezTo>
                <a:close/>
                <a:moveTo>
                  <a:pt x="1556553" y="326709"/>
                </a:moveTo>
                <a:cubicBezTo>
                  <a:pt x="1560576" y="326709"/>
                  <a:pt x="1563837" y="329970"/>
                  <a:pt x="1563837" y="333993"/>
                </a:cubicBezTo>
                <a:cubicBezTo>
                  <a:pt x="1563837" y="338016"/>
                  <a:pt x="1560576" y="341277"/>
                  <a:pt x="1556553" y="341277"/>
                </a:cubicBezTo>
                <a:cubicBezTo>
                  <a:pt x="1552530" y="341277"/>
                  <a:pt x="1549269" y="338016"/>
                  <a:pt x="1549269" y="333993"/>
                </a:cubicBezTo>
                <a:cubicBezTo>
                  <a:pt x="1549269" y="329970"/>
                  <a:pt x="1552530" y="326709"/>
                  <a:pt x="1556553" y="326709"/>
                </a:cubicBezTo>
                <a:close/>
                <a:moveTo>
                  <a:pt x="1854648" y="324628"/>
                </a:moveTo>
                <a:cubicBezTo>
                  <a:pt x="1856660" y="324628"/>
                  <a:pt x="1858290" y="326259"/>
                  <a:pt x="1858290" y="328270"/>
                </a:cubicBezTo>
                <a:cubicBezTo>
                  <a:pt x="1858290" y="330282"/>
                  <a:pt x="1856660" y="331912"/>
                  <a:pt x="1854648" y="331912"/>
                </a:cubicBezTo>
                <a:cubicBezTo>
                  <a:pt x="1852637" y="331912"/>
                  <a:pt x="1851006" y="330282"/>
                  <a:pt x="1851006" y="328270"/>
                </a:cubicBezTo>
                <a:cubicBezTo>
                  <a:pt x="1851006" y="326259"/>
                  <a:pt x="1852637" y="324628"/>
                  <a:pt x="1854648" y="324628"/>
                </a:cubicBezTo>
                <a:close/>
                <a:moveTo>
                  <a:pt x="834462" y="324628"/>
                </a:moveTo>
                <a:cubicBezTo>
                  <a:pt x="841358" y="324628"/>
                  <a:pt x="846948" y="330218"/>
                  <a:pt x="846948" y="337114"/>
                </a:cubicBezTo>
                <a:cubicBezTo>
                  <a:pt x="846948" y="344010"/>
                  <a:pt x="841358" y="349600"/>
                  <a:pt x="834462" y="349600"/>
                </a:cubicBezTo>
                <a:cubicBezTo>
                  <a:pt x="827566" y="349600"/>
                  <a:pt x="821976" y="344010"/>
                  <a:pt x="821976" y="337114"/>
                </a:cubicBezTo>
                <a:cubicBezTo>
                  <a:pt x="821976" y="330218"/>
                  <a:pt x="827566" y="324628"/>
                  <a:pt x="834462" y="324628"/>
                </a:cubicBezTo>
                <a:close/>
                <a:moveTo>
                  <a:pt x="534805" y="324628"/>
                </a:moveTo>
                <a:cubicBezTo>
                  <a:pt x="538828" y="324628"/>
                  <a:pt x="542089" y="328355"/>
                  <a:pt x="542089" y="332952"/>
                </a:cubicBezTo>
                <a:cubicBezTo>
                  <a:pt x="542089" y="337549"/>
                  <a:pt x="538828" y="341276"/>
                  <a:pt x="534805" y="341276"/>
                </a:cubicBezTo>
                <a:cubicBezTo>
                  <a:pt x="530782" y="341276"/>
                  <a:pt x="527521" y="337549"/>
                  <a:pt x="527521" y="332952"/>
                </a:cubicBezTo>
                <a:cubicBezTo>
                  <a:pt x="527521" y="328355"/>
                  <a:pt x="530782" y="324628"/>
                  <a:pt x="534805" y="324628"/>
                </a:cubicBezTo>
                <a:close/>
                <a:moveTo>
                  <a:pt x="313704" y="321507"/>
                </a:moveTo>
                <a:cubicBezTo>
                  <a:pt x="315715" y="321507"/>
                  <a:pt x="317346" y="323371"/>
                  <a:pt x="317346" y="325669"/>
                </a:cubicBezTo>
                <a:cubicBezTo>
                  <a:pt x="317346" y="327967"/>
                  <a:pt x="315715" y="329831"/>
                  <a:pt x="313704" y="329831"/>
                </a:cubicBezTo>
                <a:cubicBezTo>
                  <a:pt x="311693" y="329831"/>
                  <a:pt x="310062" y="327967"/>
                  <a:pt x="310062" y="325669"/>
                </a:cubicBezTo>
                <a:cubicBezTo>
                  <a:pt x="310062" y="323371"/>
                  <a:pt x="311693" y="321507"/>
                  <a:pt x="313704" y="321507"/>
                </a:cubicBezTo>
                <a:close/>
                <a:moveTo>
                  <a:pt x="680472" y="319426"/>
                </a:moveTo>
                <a:cubicBezTo>
                  <a:pt x="684495" y="319426"/>
                  <a:pt x="687756" y="323386"/>
                  <a:pt x="687756" y="328270"/>
                </a:cubicBezTo>
                <a:cubicBezTo>
                  <a:pt x="687756" y="333154"/>
                  <a:pt x="684495" y="337114"/>
                  <a:pt x="680472" y="337114"/>
                </a:cubicBezTo>
                <a:cubicBezTo>
                  <a:pt x="676449" y="337114"/>
                  <a:pt x="673188" y="333154"/>
                  <a:pt x="673188" y="328270"/>
                </a:cubicBezTo>
                <a:cubicBezTo>
                  <a:pt x="673188" y="323386"/>
                  <a:pt x="676449" y="319426"/>
                  <a:pt x="680472" y="319426"/>
                </a:cubicBezTo>
                <a:close/>
                <a:moveTo>
                  <a:pt x="1708461" y="317345"/>
                </a:moveTo>
                <a:cubicBezTo>
                  <a:pt x="1711909" y="317345"/>
                  <a:pt x="1714704" y="320140"/>
                  <a:pt x="1714704" y="323588"/>
                </a:cubicBezTo>
                <a:cubicBezTo>
                  <a:pt x="1714704" y="327036"/>
                  <a:pt x="1711909" y="329831"/>
                  <a:pt x="1708461" y="329831"/>
                </a:cubicBezTo>
                <a:cubicBezTo>
                  <a:pt x="1705013" y="329831"/>
                  <a:pt x="1702218" y="327036"/>
                  <a:pt x="1702218" y="323588"/>
                </a:cubicBezTo>
                <a:cubicBezTo>
                  <a:pt x="1702218" y="320140"/>
                  <a:pt x="1705013" y="317345"/>
                  <a:pt x="1708461" y="317345"/>
                </a:cubicBezTo>
                <a:close/>
                <a:moveTo>
                  <a:pt x="1492563" y="301738"/>
                </a:moveTo>
                <a:cubicBezTo>
                  <a:pt x="1498022" y="301738"/>
                  <a:pt x="1502448" y="305698"/>
                  <a:pt x="1502448" y="310582"/>
                </a:cubicBezTo>
                <a:cubicBezTo>
                  <a:pt x="1502448" y="315466"/>
                  <a:pt x="1498022" y="319426"/>
                  <a:pt x="1492563" y="319426"/>
                </a:cubicBezTo>
                <a:cubicBezTo>
                  <a:pt x="1487104" y="319426"/>
                  <a:pt x="1482678" y="315466"/>
                  <a:pt x="1482678" y="310582"/>
                </a:cubicBezTo>
                <a:cubicBezTo>
                  <a:pt x="1482678" y="305698"/>
                  <a:pt x="1487104" y="301738"/>
                  <a:pt x="1492563" y="301738"/>
                </a:cubicBezTo>
                <a:close/>
                <a:moveTo>
                  <a:pt x="896890" y="299657"/>
                </a:moveTo>
                <a:cubicBezTo>
                  <a:pt x="904360" y="299657"/>
                  <a:pt x="910416" y="305713"/>
                  <a:pt x="910416" y="313183"/>
                </a:cubicBezTo>
                <a:cubicBezTo>
                  <a:pt x="910416" y="320653"/>
                  <a:pt x="904360" y="326709"/>
                  <a:pt x="896890" y="326709"/>
                </a:cubicBezTo>
                <a:cubicBezTo>
                  <a:pt x="889420" y="326709"/>
                  <a:pt x="883364" y="320653"/>
                  <a:pt x="883364" y="313183"/>
                </a:cubicBezTo>
                <a:cubicBezTo>
                  <a:pt x="883364" y="305713"/>
                  <a:pt x="889420" y="299657"/>
                  <a:pt x="896890" y="299657"/>
                </a:cubicBezTo>
                <a:close/>
                <a:moveTo>
                  <a:pt x="1941008" y="297576"/>
                </a:moveTo>
                <a:cubicBezTo>
                  <a:pt x="1943019" y="297576"/>
                  <a:pt x="1944650" y="298508"/>
                  <a:pt x="1944650" y="299657"/>
                </a:cubicBezTo>
                <a:cubicBezTo>
                  <a:pt x="1944650" y="300806"/>
                  <a:pt x="1943019" y="301738"/>
                  <a:pt x="1941008" y="301738"/>
                </a:cubicBezTo>
                <a:cubicBezTo>
                  <a:pt x="1938997" y="301738"/>
                  <a:pt x="1937366" y="300806"/>
                  <a:pt x="1937366" y="299657"/>
                </a:cubicBezTo>
                <a:cubicBezTo>
                  <a:pt x="1937366" y="298508"/>
                  <a:pt x="1938997" y="297576"/>
                  <a:pt x="1941008" y="297576"/>
                </a:cubicBezTo>
                <a:close/>
                <a:moveTo>
                  <a:pt x="448446" y="297576"/>
                </a:moveTo>
                <a:cubicBezTo>
                  <a:pt x="452469" y="297576"/>
                  <a:pt x="455730" y="300837"/>
                  <a:pt x="455730" y="304860"/>
                </a:cubicBezTo>
                <a:cubicBezTo>
                  <a:pt x="455730" y="308883"/>
                  <a:pt x="452469" y="312144"/>
                  <a:pt x="448446" y="312144"/>
                </a:cubicBezTo>
                <a:cubicBezTo>
                  <a:pt x="444423" y="312144"/>
                  <a:pt x="441162" y="308883"/>
                  <a:pt x="441162" y="304860"/>
                </a:cubicBezTo>
                <a:cubicBezTo>
                  <a:pt x="441162" y="300837"/>
                  <a:pt x="444423" y="297576"/>
                  <a:pt x="448446" y="297576"/>
                </a:cubicBezTo>
                <a:close/>
                <a:moveTo>
                  <a:pt x="740299" y="287171"/>
                </a:moveTo>
                <a:cubicBezTo>
                  <a:pt x="745758" y="287171"/>
                  <a:pt x="750184" y="291597"/>
                  <a:pt x="750184" y="297056"/>
                </a:cubicBezTo>
                <a:cubicBezTo>
                  <a:pt x="750184" y="302515"/>
                  <a:pt x="745758" y="306941"/>
                  <a:pt x="740299" y="306941"/>
                </a:cubicBezTo>
                <a:cubicBezTo>
                  <a:pt x="734840" y="306941"/>
                  <a:pt x="730414" y="302515"/>
                  <a:pt x="730414" y="297056"/>
                </a:cubicBezTo>
                <a:cubicBezTo>
                  <a:pt x="730414" y="291597"/>
                  <a:pt x="734840" y="287171"/>
                  <a:pt x="740299" y="287171"/>
                </a:cubicBezTo>
                <a:close/>
                <a:moveTo>
                  <a:pt x="590470" y="287171"/>
                </a:moveTo>
                <a:cubicBezTo>
                  <a:pt x="595354" y="287171"/>
                  <a:pt x="599314" y="290432"/>
                  <a:pt x="599314" y="294455"/>
                </a:cubicBezTo>
                <a:cubicBezTo>
                  <a:pt x="599314" y="298478"/>
                  <a:pt x="595354" y="301739"/>
                  <a:pt x="590470" y="301739"/>
                </a:cubicBezTo>
                <a:cubicBezTo>
                  <a:pt x="585586" y="301739"/>
                  <a:pt x="581626" y="298478"/>
                  <a:pt x="581626" y="294455"/>
                </a:cubicBezTo>
                <a:cubicBezTo>
                  <a:pt x="581626" y="290432"/>
                  <a:pt x="585586" y="287171"/>
                  <a:pt x="590470" y="287171"/>
                </a:cubicBezTo>
                <a:close/>
                <a:moveTo>
                  <a:pt x="1798983" y="285090"/>
                </a:moveTo>
                <a:cubicBezTo>
                  <a:pt x="1801857" y="285090"/>
                  <a:pt x="1804186" y="287885"/>
                  <a:pt x="1804186" y="291333"/>
                </a:cubicBezTo>
                <a:cubicBezTo>
                  <a:pt x="1804186" y="294781"/>
                  <a:pt x="1801857" y="297576"/>
                  <a:pt x="1798983" y="297576"/>
                </a:cubicBezTo>
                <a:cubicBezTo>
                  <a:pt x="1796109" y="297576"/>
                  <a:pt x="1793780" y="294781"/>
                  <a:pt x="1793780" y="291333"/>
                </a:cubicBezTo>
                <a:cubicBezTo>
                  <a:pt x="1793780" y="287885"/>
                  <a:pt x="1796109" y="285090"/>
                  <a:pt x="1798983" y="285090"/>
                </a:cubicBezTo>
                <a:close/>
                <a:moveTo>
                  <a:pt x="1649154" y="285090"/>
                </a:moveTo>
                <a:cubicBezTo>
                  <a:pt x="1652602" y="285090"/>
                  <a:pt x="1655397" y="288351"/>
                  <a:pt x="1655397" y="292374"/>
                </a:cubicBezTo>
                <a:cubicBezTo>
                  <a:pt x="1655397" y="296397"/>
                  <a:pt x="1652602" y="299658"/>
                  <a:pt x="1649154" y="299658"/>
                </a:cubicBezTo>
                <a:cubicBezTo>
                  <a:pt x="1645706" y="299658"/>
                  <a:pt x="1642911" y="296397"/>
                  <a:pt x="1642911" y="292374"/>
                </a:cubicBezTo>
                <a:cubicBezTo>
                  <a:pt x="1642911" y="288351"/>
                  <a:pt x="1645706" y="285090"/>
                  <a:pt x="1649154" y="285090"/>
                </a:cubicBezTo>
                <a:close/>
                <a:moveTo>
                  <a:pt x="1428054" y="281969"/>
                </a:moveTo>
                <a:cubicBezTo>
                  <a:pt x="1433513" y="281969"/>
                  <a:pt x="1437939" y="287093"/>
                  <a:pt x="1437939" y="293414"/>
                </a:cubicBezTo>
                <a:cubicBezTo>
                  <a:pt x="1437939" y="299735"/>
                  <a:pt x="1433513" y="304859"/>
                  <a:pt x="1428054" y="304859"/>
                </a:cubicBezTo>
                <a:cubicBezTo>
                  <a:pt x="1422595" y="304859"/>
                  <a:pt x="1418169" y="299735"/>
                  <a:pt x="1418169" y="293414"/>
                </a:cubicBezTo>
                <a:cubicBezTo>
                  <a:pt x="1418169" y="287093"/>
                  <a:pt x="1422595" y="281969"/>
                  <a:pt x="1428054" y="281969"/>
                </a:cubicBezTo>
                <a:close/>
                <a:moveTo>
                  <a:pt x="962961" y="279888"/>
                </a:moveTo>
                <a:cubicBezTo>
                  <a:pt x="971293" y="279888"/>
                  <a:pt x="978048" y="286643"/>
                  <a:pt x="978048" y="294975"/>
                </a:cubicBezTo>
                <a:cubicBezTo>
                  <a:pt x="978048" y="303307"/>
                  <a:pt x="971293" y="310062"/>
                  <a:pt x="962961" y="310062"/>
                </a:cubicBezTo>
                <a:cubicBezTo>
                  <a:pt x="954629" y="310062"/>
                  <a:pt x="947874" y="303307"/>
                  <a:pt x="947874" y="294975"/>
                </a:cubicBezTo>
                <a:cubicBezTo>
                  <a:pt x="947874" y="286643"/>
                  <a:pt x="954629" y="279888"/>
                  <a:pt x="962961" y="279888"/>
                </a:cubicBezTo>
                <a:close/>
                <a:moveTo>
                  <a:pt x="362606" y="277807"/>
                </a:moveTo>
                <a:cubicBezTo>
                  <a:pt x="364617" y="277807"/>
                  <a:pt x="366248" y="278739"/>
                  <a:pt x="366248" y="279888"/>
                </a:cubicBezTo>
                <a:cubicBezTo>
                  <a:pt x="366248" y="281037"/>
                  <a:pt x="364617" y="281969"/>
                  <a:pt x="362606" y="281969"/>
                </a:cubicBezTo>
                <a:cubicBezTo>
                  <a:pt x="360595" y="281969"/>
                  <a:pt x="358964" y="281037"/>
                  <a:pt x="358964" y="279888"/>
                </a:cubicBezTo>
                <a:cubicBezTo>
                  <a:pt x="358964" y="278739"/>
                  <a:pt x="360595" y="277807"/>
                  <a:pt x="362606" y="277807"/>
                </a:cubicBezTo>
                <a:close/>
                <a:moveTo>
                  <a:pt x="1361983" y="274686"/>
                </a:moveTo>
                <a:cubicBezTo>
                  <a:pt x="1365431" y="274686"/>
                  <a:pt x="1368226" y="277015"/>
                  <a:pt x="1368226" y="279889"/>
                </a:cubicBezTo>
                <a:cubicBezTo>
                  <a:pt x="1368226" y="282763"/>
                  <a:pt x="1365431" y="285092"/>
                  <a:pt x="1361983" y="285092"/>
                </a:cubicBezTo>
                <a:cubicBezTo>
                  <a:pt x="1358535" y="285092"/>
                  <a:pt x="1355740" y="282763"/>
                  <a:pt x="1355740" y="279889"/>
                </a:cubicBezTo>
                <a:cubicBezTo>
                  <a:pt x="1355740" y="277015"/>
                  <a:pt x="1358535" y="274686"/>
                  <a:pt x="1361983" y="274686"/>
                </a:cubicBezTo>
                <a:close/>
                <a:moveTo>
                  <a:pt x="1028511" y="269483"/>
                </a:moveTo>
                <a:cubicBezTo>
                  <a:pt x="1034545" y="269483"/>
                  <a:pt x="1039436" y="274607"/>
                  <a:pt x="1039436" y="280928"/>
                </a:cubicBezTo>
                <a:cubicBezTo>
                  <a:pt x="1039436" y="287249"/>
                  <a:pt x="1034545" y="292373"/>
                  <a:pt x="1028511" y="292373"/>
                </a:cubicBezTo>
                <a:cubicBezTo>
                  <a:pt x="1022477" y="292373"/>
                  <a:pt x="1017586" y="287249"/>
                  <a:pt x="1017586" y="280928"/>
                </a:cubicBezTo>
                <a:cubicBezTo>
                  <a:pt x="1017586" y="274607"/>
                  <a:pt x="1022477" y="269483"/>
                  <a:pt x="1028511" y="269483"/>
                </a:cubicBezTo>
                <a:close/>
                <a:moveTo>
                  <a:pt x="1295393" y="265321"/>
                </a:moveTo>
                <a:cubicBezTo>
                  <a:pt x="1298841" y="265321"/>
                  <a:pt x="1301636" y="268116"/>
                  <a:pt x="1301636" y="271564"/>
                </a:cubicBezTo>
                <a:cubicBezTo>
                  <a:pt x="1301636" y="275012"/>
                  <a:pt x="1298841" y="277807"/>
                  <a:pt x="1295393" y="277807"/>
                </a:cubicBezTo>
                <a:cubicBezTo>
                  <a:pt x="1291945" y="277807"/>
                  <a:pt x="1289150" y="275012"/>
                  <a:pt x="1289150" y="271564"/>
                </a:cubicBezTo>
                <a:cubicBezTo>
                  <a:pt x="1289150" y="268116"/>
                  <a:pt x="1291945" y="265321"/>
                  <a:pt x="1295393" y="265321"/>
                </a:cubicBezTo>
                <a:close/>
                <a:moveTo>
                  <a:pt x="1588806" y="262200"/>
                </a:moveTo>
                <a:cubicBezTo>
                  <a:pt x="1589955" y="262200"/>
                  <a:pt x="1590887" y="263831"/>
                  <a:pt x="1590887" y="265842"/>
                </a:cubicBezTo>
                <a:cubicBezTo>
                  <a:pt x="1590887" y="267854"/>
                  <a:pt x="1589955" y="269484"/>
                  <a:pt x="1588806" y="269484"/>
                </a:cubicBezTo>
                <a:cubicBezTo>
                  <a:pt x="1587657" y="269484"/>
                  <a:pt x="1586725" y="267854"/>
                  <a:pt x="1586725" y="265842"/>
                </a:cubicBezTo>
                <a:cubicBezTo>
                  <a:pt x="1586725" y="263831"/>
                  <a:pt x="1587657" y="262200"/>
                  <a:pt x="1588806" y="262200"/>
                </a:cubicBezTo>
                <a:close/>
                <a:moveTo>
                  <a:pt x="1094061" y="262200"/>
                </a:moveTo>
                <a:cubicBezTo>
                  <a:pt x="1099520" y="262200"/>
                  <a:pt x="1103946" y="266160"/>
                  <a:pt x="1103946" y="271044"/>
                </a:cubicBezTo>
                <a:cubicBezTo>
                  <a:pt x="1103946" y="275928"/>
                  <a:pt x="1099520" y="279888"/>
                  <a:pt x="1094061" y="279888"/>
                </a:cubicBezTo>
                <a:cubicBezTo>
                  <a:pt x="1088602" y="279888"/>
                  <a:pt x="1084176" y="275928"/>
                  <a:pt x="1084176" y="271044"/>
                </a:cubicBezTo>
                <a:cubicBezTo>
                  <a:pt x="1084176" y="266160"/>
                  <a:pt x="1088602" y="262200"/>
                  <a:pt x="1094061" y="262200"/>
                </a:cubicBezTo>
                <a:close/>
                <a:moveTo>
                  <a:pt x="800646" y="260119"/>
                </a:moveTo>
                <a:cubicBezTo>
                  <a:pt x="805530" y="260119"/>
                  <a:pt x="809490" y="264079"/>
                  <a:pt x="809490" y="268963"/>
                </a:cubicBezTo>
                <a:cubicBezTo>
                  <a:pt x="809490" y="273847"/>
                  <a:pt x="805530" y="277807"/>
                  <a:pt x="800646" y="277807"/>
                </a:cubicBezTo>
                <a:cubicBezTo>
                  <a:pt x="795762" y="277807"/>
                  <a:pt x="791802" y="273847"/>
                  <a:pt x="791802" y="268963"/>
                </a:cubicBezTo>
                <a:cubicBezTo>
                  <a:pt x="791802" y="264079"/>
                  <a:pt x="795762" y="260119"/>
                  <a:pt x="800646" y="260119"/>
                </a:cubicBezTo>
                <a:close/>
                <a:moveTo>
                  <a:pt x="501509" y="260119"/>
                </a:moveTo>
                <a:cubicBezTo>
                  <a:pt x="503807" y="260119"/>
                  <a:pt x="505671" y="261750"/>
                  <a:pt x="505671" y="263761"/>
                </a:cubicBezTo>
                <a:cubicBezTo>
                  <a:pt x="505671" y="265772"/>
                  <a:pt x="503807" y="267403"/>
                  <a:pt x="501509" y="267403"/>
                </a:cubicBezTo>
                <a:cubicBezTo>
                  <a:pt x="499211" y="267403"/>
                  <a:pt x="497347" y="265772"/>
                  <a:pt x="497347" y="263761"/>
                </a:cubicBezTo>
                <a:cubicBezTo>
                  <a:pt x="497347" y="261750"/>
                  <a:pt x="499211" y="260119"/>
                  <a:pt x="501509" y="260119"/>
                </a:cubicBezTo>
                <a:close/>
                <a:moveTo>
                  <a:pt x="1887944" y="258038"/>
                </a:moveTo>
                <a:cubicBezTo>
                  <a:pt x="1889381" y="258038"/>
                  <a:pt x="1890546" y="258504"/>
                  <a:pt x="1890546" y="259079"/>
                </a:cubicBezTo>
                <a:cubicBezTo>
                  <a:pt x="1890546" y="259654"/>
                  <a:pt x="1889381" y="260120"/>
                  <a:pt x="1887944" y="260120"/>
                </a:cubicBezTo>
                <a:cubicBezTo>
                  <a:pt x="1886507" y="260120"/>
                  <a:pt x="1885342" y="259654"/>
                  <a:pt x="1885342" y="259079"/>
                </a:cubicBezTo>
                <a:cubicBezTo>
                  <a:pt x="1885342" y="258504"/>
                  <a:pt x="1886507" y="258038"/>
                  <a:pt x="1887944" y="258038"/>
                </a:cubicBezTo>
                <a:close/>
                <a:moveTo>
                  <a:pt x="1228803" y="258038"/>
                </a:moveTo>
                <a:cubicBezTo>
                  <a:pt x="1233400" y="258038"/>
                  <a:pt x="1237127" y="261765"/>
                  <a:pt x="1237127" y="266362"/>
                </a:cubicBezTo>
                <a:cubicBezTo>
                  <a:pt x="1237127" y="270959"/>
                  <a:pt x="1233400" y="274686"/>
                  <a:pt x="1228803" y="274686"/>
                </a:cubicBezTo>
                <a:cubicBezTo>
                  <a:pt x="1224206" y="274686"/>
                  <a:pt x="1220479" y="270959"/>
                  <a:pt x="1220479" y="266362"/>
                </a:cubicBezTo>
                <a:cubicBezTo>
                  <a:pt x="1220479" y="261765"/>
                  <a:pt x="1224206" y="258038"/>
                  <a:pt x="1228803" y="258038"/>
                </a:cubicBezTo>
                <a:close/>
                <a:moveTo>
                  <a:pt x="1160652" y="258038"/>
                </a:moveTo>
                <a:cubicBezTo>
                  <a:pt x="1166111" y="258038"/>
                  <a:pt x="1170537" y="262464"/>
                  <a:pt x="1170537" y="267923"/>
                </a:cubicBezTo>
                <a:cubicBezTo>
                  <a:pt x="1170537" y="273382"/>
                  <a:pt x="1166111" y="277808"/>
                  <a:pt x="1160652" y="277808"/>
                </a:cubicBezTo>
                <a:cubicBezTo>
                  <a:pt x="1155193" y="277808"/>
                  <a:pt x="1150767" y="273382"/>
                  <a:pt x="1150767" y="267923"/>
                </a:cubicBezTo>
                <a:cubicBezTo>
                  <a:pt x="1150767" y="262464"/>
                  <a:pt x="1155193" y="258038"/>
                  <a:pt x="1160652" y="258038"/>
                </a:cubicBezTo>
                <a:close/>
                <a:moveTo>
                  <a:pt x="647697" y="258038"/>
                </a:moveTo>
                <a:cubicBezTo>
                  <a:pt x="649709" y="258038"/>
                  <a:pt x="651339" y="258970"/>
                  <a:pt x="651339" y="260119"/>
                </a:cubicBezTo>
                <a:cubicBezTo>
                  <a:pt x="651339" y="261268"/>
                  <a:pt x="649709" y="262200"/>
                  <a:pt x="647697" y="262200"/>
                </a:cubicBezTo>
                <a:cubicBezTo>
                  <a:pt x="645686" y="262200"/>
                  <a:pt x="644055" y="261268"/>
                  <a:pt x="644055" y="260119"/>
                </a:cubicBezTo>
                <a:cubicBezTo>
                  <a:pt x="644055" y="258970"/>
                  <a:pt x="645686" y="258038"/>
                  <a:pt x="647697" y="258038"/>
                </a:cubicBezTo>
                <a:close/>
                <a:moveTo>
                  <a:pt x="1742276" y="254917"/>
                </a:moveTo>
                <a:cubicBezTo>
                  <a:pt x="1743712" y="254917"/>
                  <a:pt x="1744877" y="255616"/>
                  <a:pt x="1744877" y="256478"/>
                </a:cubicBezTo>
                <a:cubicBezTo>
                  <a:pt x="1744877" y="257340"/>
                  <a:pt x="1743712" y="258039"/>
                  <a:pt x="1742276" y="258039"/>
                </a:cubicBezTo>
                <a:cubicBezTo>
                  <a:pt x="1740840" y="258039"/>
                  <a:pt x="1739675" y="257340"/>
                  <a:pt x="1739675" y="256478"/>
                </a:cubicBezTo>
                <a:cubicBezTo>
                  <a:pt x="1739675" y="255616"/>
                  <a:pt x="1740840" y="254917"/>
                  <a:pt x="1742276" y="254917"/>
                </a:cubicBezTo>
                <a:close/>
                <a:moveTo>
                  <a:pt x="1525858" y="240350"/>
                </a:moveTo>
                <a:cubicBezTo>
                  <a:pt x="1527870" y="240350"/>
                  <a:pt x="1529500" y="241981"/>
                  <a:pt x="1529500" y="243992"/>
                </a:cubicBezTo>
                <a:cubicBezTo>
                  <a:pt x="1529500" y="246004"/>
                  <a:pt x="1527870" y="247634"/>
                  <a:pt x="1525858" y="247634"/>
                </a:cubicBezTo>
                <a:cubicBezTo>
                  <a:pt x="1523847" y="247634"/>
                  <a:pt x="1522216" y="246004"/>
                  <a:pt x="1522216" y="243992"/>
                </a:cubicBezTo>
                <a:cubicBezTo>
                  <a:pt x="1522216" y="241981"/>
                  <a:pt x="1523847" y="240350"/>
                  <a:pt x="1525858" y="240350"/>
                </a:cubicBezTo>
                <a:close/>
                <a:moveTo>
                  <a:pt x="865156" y="238269"/>
                </a:moveTo>
                <a:cubicBezTo>
                  <a:pt x="870040" y="238269"/>
                  <a:pt x="874000" y="241996"/>
                  <a:pt x="874000" y="246593"/>
                </a:cubicBezTo>
                <a:cubicBezTo>
                  <a:pt x="874000" y="251190"/>
                  <a:pt x="870040" y="254917"/>
                  <a:pt x="865156" y="254917"/>
                </a:cubicBezTo>
                <a:cubicBezTo>
                  <a:pt x="860272" y="254917"/>
                  <a:pt x="856312" y="251190"/>
                  <a:pt x="856312" y="246593"/>
                </a:cubicBezTo>
                <a:cubicBezTo>
                  <a:pt x="856312" y="241996"/>
                  <a:pt x="860272" y="238269"/>
                  <a:pt x="865156" y="238269"/>
                </a:cubicBezTo>
                <a:close/>
                <a:moveTo>
                  <a:pt x="414630" y="233066"/>
                </a:moveTo>
                <a:cubicBezTo>
                  <a:pt x="416641" y="233066"/>
                  <a:pt x="418272" y="234697"/>
                  <a:pt x="418272" y="236708"/>
                </a:cubicBezTo>
                <a:cubicBezTo>
                  <a:pt x="418272" y="238719"/>
                  <a:pt x="416641" y="240350"/>
                  <a:pt x="414630" y="240350"/>
                </a:cubicBezTo>
                <a:cubicBezTo>
                  <a:pt x="412619" y="240350"/>
                  <a:pt x="410988" y="238719"/>
                  <a:pt x="410988" y="236708"/>
                </a:cubicBezTo>
                <a:cubicBezTo>
                  <a:pt x="410988" y="234697"/>
                  <a:pt x="412619" y="233066"/>
                  <a:pt x="414630" y="233066"/>
                </a:cubicBezTo>
                <a:close/>
                <a:moveTo>
                  <a:pt x="707004" y="225783"/>
                </a:moveTo>
                <a:cubicBezTo>
                  <a:pt x="709016" y="225783"/>
                  <a:pt x="710646" y="227414"/>
                  <a:pt x="710646" y="229425"/>
                </a:cubicBezTo>
                <a:cubicBezTo>
                  <a:pt x="710646" y="231437"/>
                  <a:pt x="709016" y="233067"/>
                  <a:pt x="707004" y="233067"/>
                </a:cubicBezTo>
                <a:cubicBezTo>
                  <a:pt x="704993" y="233067"/>
                  <a:pt x="703362" y="231437"/>
                  <a:pt x="703362" y="229425"/>
                </a:cubicBezTo>
                <a:cubicBezTo>
                  <a:pt x="703362" y="227414"/>
                  <a:pt x="704993" y="225783"/>
                  <a:pt x="707004" y="225783"/>
                </a:cubicBezTo>
                <a:close/>
                <a:moveTo>
                  <a:pt x="1682969" y="222662"/>
                </a:moveTo>
                <a:cubicBezTo>
                  <a:pt x="1684405" y="222662"/>
                  <a:pt x="1685570" y="223827"/>
                  <a:pt x="1685570" y="225263"/>
                </a:cubicBezTo>
                <a:cubicBezTo>
                  <a:pt x="1685570" y="226699"/>
                  <a:pt x="1684405" y="227864"/>
                  <a:pt x="1682969" y="227864"/>
                </a:cubicBezTo>
                <a:cubicBezTo>
                  <a:pt x="1681533" y="227864"/>
                  <a:pt x="1680368" y="226699"/>
                  <a:pt x="1680368" y="225263"/>
                </a:cubicBezTo>
                <a:cubicBezTo>
                  <a:pt x="1680368" y="223827"/>
                  <a:pt x="1681533" y="222662"/>
                  <a:pt x="1682969" y="222662"/>
                </a:cubicBezTo>
                <a:close/>
                <a:moveTo>
                  <a:pt x="558216" y="222661"/>
                </a:moveTo>
                <a:cubicBezTo>
                  <a:pt x="560227" y="222661"/>
                  <a:pt x="561858" y="224292"/>
                  <a:pt x="561858" y="226303"/>
                </a:cubicBezTo>
                <a:cubicBezTo>
                  <a:pt x="561858" y="228314"/>
                  <a:pt x="560227" y="229945"/>
                  <a:pt x="558216" y="229945"/>
                </a:cubicBezTo>
                <a:cubicBezTo>
                  <a:pt x="556205" y="229945"/>
                  <a:pt x="554574" y="228314"/>
                  <a:pt x="554574" y="226303"/>
                </a:cubicBezTo>
                <a:cubicBezTo>
                  <a:pt x="554574" y="224292"/>
                  <a:pt x="556205" y="222661"/>
                  <a:pt x="558216" y="222661"/>
                </a:cubicBezTo>
                <a:close/>
                <a:moveTo>
                  <a:pt x="1460307" y="220581"/>
                </a:moveTo>
                <a:cubicBezTo>
                  <a:pt x="1462892" y="220581"/>
                  <a:pt x="1464989" y="222212"/>
                  <a:pt x="1464989" y="224223"/>
                </a:cubicBezTo>
                <a:cubicBezTo>
                  <a:pt x="1464989" y="226235"/>
                  <a:pt x="1462892" y="227865"/>
                  <a:pt x="1460307" y="227865"/>
                </a:cubicBezTo>
                <a:cubicBezTo>
                  <a:pt x="1457722" y="227865"/>
                  <a:pt x="1455625" y="226235"/>
                  <a:pt x="1455625" y="224223"/>
                </a:cubicBezTo>
                <a:cubicBezTo>
                  <a:pt x="1455625" y="222212"/>
                  <a:pt x="1457722" y="220581"/>
                  <a:pt x="1460307" y="220581"/>
                </a:cubicBezTo>
                <a:close/>
                <a:moveTo>
                  <a:pt x="1832278" y="220580"/>
                </a:moveTo>
                <a:cubicBezTo>
                  <a:pt x="1832853" y="220580"/>
                  <a:pt x="1833319" y="221745"/>
                  <a:pt x="1833319" y="223182"/>
                </a:cubicBezTo>
                <a:cubicBezTo>
                  <a:pt x="1833319" y="224619"/>
                  <a:pt x="1832853" y="225784"/>
                  <a:pt x="1832278" y="225784"/>
                </a:cubicBezTo>
                <a:cubicBezTo>
                  <a:pt x="1831703" y="225784"/>
                  <a:pt x="1831237" y="224619"/>
                  <a:pt x="1831237" y="223182"/>
                </a:cubicBezTo>
                <a:cubicBezTo>
                  <a:pt x="1831237" y="221745"/>
                  <a:pt x="1831703" y="220580"/>
                  <a:pt x="1832278" y="220580"/>
                </a:cubicBezTo>
                <a:close/>
                <a:moveTo>
                  <a:pt x="929665" y="215378"/>
                </a:moveTo>
                <a:cubicBezTo>
                  <a:pt x="935699" y="215378"/>
                  <a:pt x="940590" y="220502"/>
                  <a:pt x="940590" y="226823"/>
                </a:cubicBezTo>
                <a:cubicBezTo>
                  <a:pt x="940590" y="233144"/>
                  <a:pt x="935699" y="238268"/>
                  <a:pt x="929665" y="238268"/>
                </a:cubicBezTo>
                <a:cubicBezTo>
                  <a:pt x="923631" y="238268"/>
                  <a:pt x="918740" y="233144"/>
                  <a:pt x="918740" y="226823"/>
                </a:cubicBezTo>
                <a:cubicBezTo>
                  <a:pt x="918740" y="220502"/>
                  <a:pt x="923631" y="215378"/>
                  <a:pt x="929665" y="215378"/>
                </a:cubicBezTo>
                <a:close/>
                <a:moveTo>
                  <a:pt x="1394238" y="208095"/>
                </a:moveTo>
                <a:cubicBezTo>
                  <a:pt x="1394813" y="208095"/>
                  <a:pt x="1395279" y="208561"/>
                  <a:pt x="1395279" y="209136"/>
                </a:cubicBezTo>
                <a:cubicBezTo>
                  <a:pt x="1395279" y="209711"/>
                  <a:pt x="1394813" y="210177"/>
                  <a:pt x="1394238" y="210177"/>
                </a:cubicBezTo>
                <a:cubicBezTo>
                  <a:pt x="1393663" y="210177"/>
                  <a:pt x="1393197" y="209711"/>
                  <a:pt x="1393197" y="209136"/>
                </a:cubicBezTo>
                <a:cubicBezTo>
                  <a:pt x="1393197" y="208561"/>
                  <a:pt x="1393663" y="208095"/>
                  <a:pt x="1394238" y="208095"/>
                </a:cubicBezTo>
                <a:close/>
                <a:moveTo>
                  <a:pt x="995216" y="200812"/>
                </a:moveTo>
                <a:cubicBezTo>
                  <a:pt x="1000675" y="200812"/>
                  <a:pt x="1005101" y="205238"/>
                  <a:pt x="1005101" y="210697"/>
                </a:cubicBezTo>
                <a:cubicBezTo>
                  <a:pt x="1005101" y="216156"/>
                  <a:pt x="1000675" y="220582"/>
                  <a:pt x="995216" y="220582"/>
                </a:cubicBezTo>
                <a:cubicBezTo>
                  <a:pt x="989757" y="220582"/>
                  <a:pt x="985331" y="216156"/>
                  <a:pt x="985331" y="210697"/>
                </a:cubicBezTo>
                <a:cubicBezTo>
                  <a:pt x="985331" y="205238"/>
                  <a:pt x="989757" y="200812"/>
                  <a:pt x="995216" y="200812"/>
                </a:cubicBezTo>
                <a:close/>
                <a:moveTo>
                  <a:pt x="1621581" y="197690"/>
                </a:moveTo>
                <a:cubicBezTo>
                  <a:pt x="1621868" y="197690"/>
                  <a:pt x="1622101" y="197923"/>
                  <a:pt x="1622101" y="198210"/>
                </a:cubicBezTo>
                <a:cubicBezTo>
                  <a:pt x="1622101" y="198497"/>
                  <a:pt x="1621868" y="198730"/>
                  <a:pt x="1621581" y="198730"/>
                </a:cubicBezTo>
                <a:cubicBezTo>
                  <a:pt x="1621294" y="198730"/>
                  <a:pt x="1621061" y="198497"/>
                  <a:pt x="1621061" y="198210"/>
                </a:cubicBezTo>
                <a:cubicBezTo>
                  <a:pt x="1621061" y="197923"/>
                  <a:pt x="1621294" y="197690"/>
                  <a:pt x="1621581" y="197690"/>
                </a:cubicBezTo>
                <a:close/>
                <a:moveTo>
                  <a:pt x="1329207" y="197690"/>
                </a:moveTo>
                <a:cubicBezTo>
                  <a:pt x="1330643" y="197690"/>
                  <a:pt x="1331808" y="198389"/>
                  <a:pt x="1331808" y="199251"/>
                </a:cubicBezTo>
                <a:cubicBezTo>
                  <a:pt x="1331808" y="200113"/>
                  <a:pt x="1330643" y="200812"/>
                  <a:pt x="1329207" y="200812"/>
                </a:cubicBezTo>
                <a:cubicBezTo>
                  <a:pt x="1327771" y="200812"/>
                  <a:pt x="1326606" y="200113"/>
                  <a:pt x="1326606" y="199251"/>
                </a:cubicBezTo>
                <a:cubicBezTo>
                  <a:pt x="1326606" y="198389"/>
                  <a:pt x="1327771" y="197690"/>
                  <a:pt x="1329207" y="197690"/>
                </a:cubicBezTo>
                <a:close/>
                <a:moveTo>
                  <a:pt x="769952" y="197690"/>
                </a:moveTo>
                <a:cubicBezTo>
                  <a:pt x="771101" y="197690"/>
                  <a:pt x="772033" y="198855"/>
                  <a:pt x="772033" y="200291"/>
                </a:cubicBezTo>
                <a:cubicBezTo>
                  <a:pt x="772033" y="201727"/>
                  <a:pt x="771101" y="202892"/>
                  <a:pt x="769952" y="202892"/>
                </a:cubicBezTo>
                <a:cubicBezTo>
                  <a:pt x="768803" y="202892"/>
                  <a:pt x="767871" y="201727"/>
                  <a:pt x="767871" y="200291"/>
                </a:cubicBezTo>
                <a:cubicBezTo>
                  <a:pt x="767871" y="198855"/>
                  <a:pt x="768803" y="197690"/>
                  <a:pt x="769952" y="197690"/>
                </a:cubicBezTo>
                <a:close/>
                <a:moveTo>
                  <a:pt x="469255" y="195609"/>
                </a:moveTo>
                <a:cubicBezTo>
                  <a:pt x="469830" y="195609"/>
                  <a:pt x="470296" y="196075"/>
                  <a:pt x="470296" y="196650"/>
                </a:cubicBezTo>
                <a:cubicBezTo>
                  <a:pt x="470296" y="197225"/>
                  <a:pt x="469830" y="197691"/>
                  <a:pt x="469255" y="197691"/>
                </a:cubicBezTo>
                <a:cubicBezTo>
                  <a:pt x="468680" y="197691"/>
                  <a:pt x="468214" y="197225"/>
                  <a:pt x="468214" y="196650"/>
                </a:cubicBezTo>
                <a:cubicBezTo>
                  <a:pt x="468214" y="196075"/>
                  <a:pt x="468680" y="195609"/>
                  <a:pt x="469255" y="195609"/>
                </a:cubicBezTo>
                <a:close/>
                <a:moveTo>
                  <a:pt x="1262097" y="190407"/>
                </a:moveTo>
                <a:cubicBezTo>
                  <a:pt x="1263246" y="190407"/>
                  <a:pt x="1264178" y="191572"/>
                  <a:pt x="1264178" y="193008"/>
                </a:cubicBezTo>
                <a:cubicBezTo>
                  <a:pt x="1264178" y="194444"/>
                  <a:pt x="1263246" y="195609"/>
                  <a:pt x="1262097" y="195609"/>
                </a:cubicBezTo>
                <a:cubicBezTo>
                  <a:pt x="1260948" y="195609"/>
                  <a:pt x="1260016" y="194444"/>
                  <a:pt x="1260016" y="193008"/>
                </a:cubicBezTo>
                <a:cubicBezTo>
                  <a:pt x="1260016" y="191572"/>
                  <a:pt x="1260948" y="190407"/>
                  <a:pt x="1262097" y="190407"/>
                </a:cubicBezTo>
                <a:close/>
                <a:moveTo>
                  <a:pt x="1061806" y="190407"/>
                </a:moveTo>
                <a:cubicBezTo>
                  <a:pt x="1067265" y="190407"/>
                  <a:pt x="1071691" y="194833"/>
                  <a:pt x="1071691" y="200292"/>
                </a:cubicBezTo>
                <a:cubicBezTo>
                  <a:pt x="1071691" y="205751"/>
                  <a:pt x="1067265" y="210177"/>
                  <a:pt x="1061806" y="210177"/>
                </a:cubicBezTo>
                <a:cubicBezTo>
                  <a:pt x="1056347" y="210177"/>
                  <a:pt x="1051921" y="205751"/>
                  <a:pt x="1051921" y="200292"/>
                </a:cubicBezTo>
                <a:cubicBezTo>
                  <a:pt x="1051921" y="194833"/>
                  <a:pt x="1056347" y="190407"/>
                  <a:pt x="1061806" y="190407"/>
                </a:cubicBezTo>
                <a:close/>
                <a:moveTo>
                  <a:pt x="615442" y="190407"/>
                </a:moveTo>
                <a:cubicBezTo>
                  <a:pt x="616304" y="190407"/>
                  <a:pt x="617003" y="191106"/>
                  <a:pt x="617003" y="191968"/>
                </a:cubicBezTo>
                <a:cubicBezTo>
                  <a:pt x="617003" y="192830"/>
                  <a:pt x="616304" y="193529"/>
                  <a:pt x="615442" y="193529"/>
                </a:cubicBezTo>
                <a:cubicBezTo>
                  <a:pt x="614580" y="193529"/>
                  <a:pt x="613881" y="192830"/>
                  <a:pt x="613881" y="191968"/>
                </a:cubicBezTo>
                <a:cubicBezTo>
                  <a:pt x="613881" y="191106"/>
                  <a:pt x="614580" y="190407"/>
                  <a:pt x="615442" y="190407"/>
                </a:cubicBezTo>
                <a:close/>
                <a:moveTo>
                  <a:pt x="1195507" y="186245"/>
                </a:moveTo>
                <a:cubicBezTo>
                  <a:pt x="1198379" y="186245"/>
                  <a:pt x="1200709" y="188342"/>
                  <a:pt x="1200709" y="190927"/>
                </a:cubicBezTo>
                <a:cubicBezTo>
                  <a:pt x="1200709" y="193512"/>
                  <a:pt x="1198379" y="195609"/>
                  <a:pt x="1195507" y="195609"/>
                </a:cubicBezTo>
                <a:cubicBezTo>
                  <a:pt x="1192634" y="195609"/>
                  <a:pt x="1190304" y="193512"/>
                  <a:pt x="1190304" y="190927"/>
                </a:cubicBezTo>
                <a:cubicBezTo>
                  <a:pt x="1190304" y="188342"/>
                  <a:pt x="1192634" y="186245"/>
                  <a:pt x="1195507" y="186245"/>
                </a:cubicBezTo>
                <a:close/>
                <a:moveTo>
                  <a:pt x="1127355" y="186245"/>
                </a:moveTo>
                <a:cubicBezTo>
                  <a:pt x="1132239" y="186245"/>
                  <a:pt x="1136199" y="189506"/>
                  <a:pt x="1136199" y="193529"/>
                </a:cubicBezTo>
                <a:cubicBezTo>
                  <a:pt x="1136199" y="197552"/>
                  <a:pt x="1132239" y="200813"/>
                  <a:pt x="1127355" y="200813"/>
                </a:cubicBezTo>
                <a:cubicBezTo>
                  <a:pt x="1122471" y="200813"/>
                  <a:pt x="1118511" y="197552"/>
                  <a:pt x="1118511" y="193529"/>
                </a:cubicBezTo>
                <a:cubicBezTo>
                  <a:pt x="1118511" y="189506"/>
                  <a:pt x="1122471" y="186245"/>
                  <a:pt x="1127355" y="186245"/>
                </a:cubicBezTo>
                <a:close/>
                <a:moveTo>
                  <a:pt x="1557593" y="173759"/>
                </a:moveTo>
                <a:cubicBezTo>
                  <a:pt x="1558168" y="173759"/>
                  <a:pt x="1558634" y="174225"/>
                  <a:pt x="1558634" y="174800"/>
                </a:cubicBezTo>
                <a:cubicBezTo>
                  <a:pt x="1558634" y="175375"/>
                  <a:pt x="1558168" y="175841"/>
                  <a:pt x="1557593" y="175841"/>
                </a:cubicBezTo>
                <a:cubicBezTo>
                  <a:pt x="1557018" y="175841"/>
                  <a:pt x="1556552" y="175375"/>
                  <a:pt x="1556552" y="174800"/>
                </a:cubicBezTo>
                <a:cubicBezTo>
                  <a:pt x="1556552" y="174225"/>
                  <a:pt x="1557018" y="173759"/>
                  <a:pt x="1557593" y="173759"/>
                </a:cubicBezTo>
                <a:close/>
                <a:moveTo>
                  <a:pt x="831860" y="173759"/>
                </a:moveTo>
                <a:cubicBezTo>
                  <a:pt x="834445" y="173759"/>
                  <a:pt x="836542" y="175856"/>
                  <a:pt x="836542" y="178441"/>
                </a:cubicBezTo>
                <a:cubicBezTo>
                  <a:pt x="836542" y="181026"/>
                  <a:pt x="834445" y="183123"/>
                  <a:pt x="831860" y="183123"/>
                </a:cubicBezTo>
                <a:cubicBezTo>
                  <a:pt x="829275" y="183123"/>
                  <a:pt x="827178" y="181026"/>
                  <a:pt x="827178" y="178441"/>
                </a:cubicBezTo>
                <a:cubicBezTo>
                  <a:pt x="827178" y="175856"/>
                  <a:pt x="829275" y="173759"/>
                  <a:pt x="831860" y="173759"/>
                </a:cubicBezTo>
                <a:close/>
                <a:moveTo>
                  <a:pt x="674749" y="161274"/>
                </a:moveTo>
                <a:cubicBezTo>
                  <a:pt x="675611" y="161274"/>
                  <a:pt x="676310" y="161740"/>
                  <a:pt x="676310" y="162315"/>
                </a:cubicBezTo>
                <a:cubicBezTo>
                  <a:pt x="676310" y="162890"/>
                  <a:pt x="675611" y="163356"/>
                  <a:pt x="674749" y="163356"/>
                </a:cubicBezTo>
                <a:cubicBezTo>
                  <a:pt x="673887" y="163356"/>
                  <a:pt x="673188" y="162890"/>
                  <a:pt x="673188" y="162315"/>
                </a:cubicBezTo>
                <a:cubicBezTo>
                  <a:pt x="673188" y="161740"/>
                  <a:pt x="673887" y="161274"/>
                  <a:pt x="674749" y="161274"/>
                </a:cubicBezTo>
                <a:close/>
                <a:moveTo>
                  <a:pt x="1493603" y="153990"/>
                </a:moveTo>
                <a:cubicBezTo>
                  <a:pt x="1494465" y="153990"/>
                  <a:pt x="1495164" y="154456"/>
                  <a:pt x="1495164" y="155031"/>
                </a:cubicBezTo>
                <a:cubicBezTo>
                  <a:pt x="1495164" y="155606"/>
                  <a:pt x="1494465" y="156072"/>
                  <a:pt x="1493603" y="156072"/>
                </a:cubicBezTo>
                <a:cubicBezTo>
                  <a:pt x="1492741" y="156072"/>
                  <a:pt x="1492042" y="155606"/>
                  <a:pt x="1492042" y="155031"/>
                </a:cubicBezTo>
                <a:cubicBezTo>
                  <a:pt x="1492042" y="154456"/>
                  <a:pt x="1492741" y="153990"/>
                  <a:pt x="1493603" y="153990"/>
                </a:cubicBezTo>
                <a:close/>
                <a:moveTo>
                  <a:pt x="894809" y="148788"/>
                </a:moveTo>
                <a:cubicBezTo>
                  <a:pt x="899406" y="148788"/>
                  <a:pt x="903133" y="152748"/>
                  <a:pt x="903133" y="157632"/>
                </a:cubicBezTo>
                <a:cubicBezTo>
                  <a:pt x="903133" y="162516"/>
                  <a:pt x="899406" y="166476"/>
                  <a:pt x="894809" y="166476"/>
                </a:cubicBezTo>
                <a:cubicBezTo>
                  <a:pt x="890212" y="166476"/>
                  <a:pt x="886485" y="162516"/>
                  <a:pt x="886485" y="157632"/>
                </a:cubicBezTo>
                <a:cubicBezTo>
                  <a:pt x="886485" y="152748"/>
                  <a:pt x="890212" y="148788"/>
                  <a:pt x="894809" y="148788"/>
                </a:cubicBezTo>
                <a:close/>
                <a:moveTo>
                  <a:pt x="1428053" y="138384"/>
                </a:moveTo>
                <a:cubicBezTo>
                  <a:pt x="1429489" y="138384"/>
                  <a:pt x="1430654" y="139082"/>
                  <a:pt x="1430654" y="139944"/>
                </a:cubicBezTo>
                <a:cubicBezTo>
                  <a:pt x="1430654" y="140806"/>
                  <a:pt x="1429489" y="141505"/>
                  <a:pt x="1428053" y="141505"/>
                </a:cubicBezTo>
                <a:cubicBezTo>
                  <a:pt x="1426617" y="141505"/>
                  <a:pt x="1425452" y="140806"/>
                  <a:pt x="1425452" y="139944"/>
                </a:cubicBezTo>
                <a:cubicBezTo>
                  <a:pt x="1425452" y="139082"/>
                  <a:pt x="1426617" y="138384"/>
                  <a:pt x="1428053" y="138384"/>
                </a:cubicBezTo>
                <a:close/>
                <a:moveTo>
                  <a:pt x="960359" y="131101"/>
                </a:moveTo>
                <a:cubicBezTo>
                  <a:pt x="966106" y="131101"/>
                  <a:pt x="970764" y="135527"/>
                  <a:pt x="970764" y="140985"/>
                </a:cubicBezTo>
                <a:cubicBezTo>
                  <a:pt x="970764" y="146444"/>
                  <a:pt x="966106" y="150870"/>
                  <a:pt x="960359" y="150870"/>
                </a:cubicBezTo>
                <a:cubicBezTo>
                  <a:pt x="954612" y="150870"/>
                  <a:pt x="949954" y="146444"/>
                  <a:pt x="949954" y="140985"/>
                </a:cubicBezTo>
                <a:cubicBezTo>
                  <a:pt x="949954" y="135527"/>
                  <a:pt x="954612" y="131101"/>
                  <a:pt x="960359" y="131101"/>
                </a:cubicBezTo>
                <a:close/>
                <a:moveTo>
                  <a:pt x="1362503" y="125899"/>
                </a:moveTo>
                <a:cubicBezTo>
                  <a:pt x="1363365" y="125899"/>
                  <a:pt x="1364064" y="126598"/>
                  <a:pt x="1364064" y="127460"/>
                </a:cubicBezTo>
                <a:cubicBezTo>
                  <a:pt x="1364064" y="128322"/>
                  <a:pt x="1363365" y="129021"/>
                  <a:pt x="1362503" y="129021"/>
                </a:cubicBezTo>
                <a:cubicBezTo>
                  <a:pt x="1361641" y="129021"/>
                  <a:pt x="1360942" y="128322"/>
                  <a:pt x="1360942" y="127460"/>
                </a:cubicBezTo>
                <a:cubicBezTo>
                  <a:pt x="1360942" y="126598"/>
                  <a:pt x="1361641" y="125899"/>
                  <a:pt x="1362503" y="125899"/>
                </a:cubicBezTo>
                <a:close/>
                <a:moveTo>
                  <a:pt x="1026950" y="121737"/>
                </a:moveTo>
                <a:cubicBezTo>
                  <a:pt x="1030973" y="121737"/>
                  <a:pt x="1034234" y="124998"/>
                  <a:pt x="1034234" y="129021"/>
                </a:cubicBezTo>
                <a:cubicBezTo>
                  <a:pt x="1034234" y="133044"/>
                  <a:pt x="1030973" y="136305"/>
                  <a:pt x="1026950" y="136305"/>
                </a:cubicBezTo>
                <a:cubicBezTo>
                  <a:pt x="1022927" y="136305"/>
                  <a:pt x="1019666" y="133044"/>
                  <a:pt x="1019666" y="129021"/>
                </a:cubicBezTo>
                <a:cubicBezTo>
                  <a:pt x="1019666" y="124998"/>
                  <a:pt x="1022927" y="121737"/>
                  <a:pt x="1026950" y="121737"/>
                </a:cubicBezTo>
                <a:close/>
                <a:moveTo>
                  <a:pt x="1295393" y="118615"/>
                </a:moveTo>
                <a:cubicBezTo>
                  <a:pt x="1295968" y="118615"/>
                  <a:pt x="1296434" y="119314"/>
                  <a:pt x="1296434" y="120176"/>
                </a:cubicBezTo>
                <a:cubicBezTo>
                  <a:pt x="1296434" y="121038"/>
                  <a:pt x="1295968" y="121737"/>
                  <a:pt x="1295393" y="121737"/>
                </a:cubicBezTo>
                <a:cubicBezTo>
                  <a:pt x="1294818" y="121737"/>
                  <a:pt x="1294352" y="121038"/>
                  <a:pt x="1294352" y="120176"/>
                </a:cubicBezTo>
                <a:cubicBezTo>
                  <a:pt x="1294352" y="119314"/>
                  <a:pt x="1294818" y="118615"/>
                  <a:pt x="1295393" y="118615"/>
                </a:cubicBezTo>
                <a:close/>
                <a:moveTo>
                  <a:pt x="1092500" y="114453"/>
                </a:moveTo>
                <a:cubicBezTo>
                  <a:pt x="1095948" y="114453"/>
                  <a:pt x="1098743" y="117015"/>
                  <a:pt x="1098743" y="120176"/>
                </a:cubicBezTo>
                <a:cubicBezTo>
                  <a:pt x="1098743" y="123337"/>
                  <a:pt x="1095948" y="125899"/>
                  <a:pt x="1092500" y="125899"/>
                </a:cubicBezTo>
                <a:cubicBezTo>
                  <a:pt x="1089052" y="125899"/>
                  <a:pt x="1086257" y="123337"/>
                  <a:pt x="1086257" y="120176"/>
                </a:cubicBezTo>
                <a:cubicBezTo>
                  <a:pt x="1086257" y="117015"/>
                  <a:pt x="1089052" y="114453"/>
                  <a:pt x="1092500" y="114453"/>
                </a:cubicBezTo>
                <a:close/>
                <a:moveTo>
                  <a:pt x="1228802" y="111332"/>
                </a:moveTo>
                <a:cubicBezTo>
                  <a:pt x="1231100" y="111332"/>
                  <a:pt x="1232964" y="112962"/>
                  <a:pt x="1232964" y="114974"/>
                </a:cubicBezTo>
                <a:cubicBezTo>
                  <a:pt x="1232964" y="116986"/>
                  <a:pt x="1231100" y="118616"/>
                  <a:pt x="1228802" y="118616"/>
                </a:cubicBezTo>
                <a:cubicBezTo>
                  <a:pt x="1226504" y="118616"/>
                  <a:pt x="1224640" y="116986"/>
                  <a:pt x="1224640" y="114974"/>
                </a:cubicBezTo>
                <a:cubicBezTo>
                  <a:pt x="1224640" y="112962"/>
                  <a:pt x="1226504" y="111332"/>
                  <a:pt x="1228802" y="111332"/>
                </a:cubicBezTo>
                <a:close/>
                <a:moveTo>
                  <a:pt x="1160651" y="109251"/>
                </a:moveTo>
                <a:cubicBezTo>
                  <a:pt x="1164961" y="109251"/>
                  <a:pt x="1168455" y="112512"/>
                  <a:pt x="1168455" y="116535"/>
                </a:cubicBezTo>
                <a:cubicBezTo>
                  <a:pt x="1168455" y="120558"/>
                  <a:pt x="1164961" y="123819"/>
                  <a:pt x="1160651" y="123819"/>
                </a:cubicBezTo>
                <a:cubicBezTo>
                  <a:pt x="1156341" y="123819"/>
                  <a:pt x="1152847" y="120558"/>
                  <a:pt x="1152847" y="116535"/>
                </a:cubicBezTo>
                <a:cubicBezTo>
                  <a:pt x="1152847" y="112512"/>
                  <a:pt x="1156341" y="109251"/>
                  <a:pt x="1160651" y="109251"/>
                </a:cubicBezTo>
                <a:close/>
                <a:moveTo>
                  <a:pt x="799606" y="106129"/>
                </a:moveTo>
                <a:cubicBezTo>
                  <a:pt x="801043" y="106129"/>
                  <a:pt x="802208" y="107294"/>
                  <a:pt x="802208" y="108731"/>
                </a:cubicBezTo>
                <a:cubicBezTo>
                  <a:pt x="802208" y="110168"/>
                  <a:pt x="801043" y="111333"/>
                  <a:pt x="799606" y="111333"/>
                </a:cubicBezTo>
                <a:cubicBezTo>
                  <a:pt x="798169" y="111333"/>
                  <a:pt x="797004" y="110168"/>
                  <a:pt x="797004" y="108731"/>
                </a:cubicBezTo>
                <a:cubicBezTo>
                  <a:pt x="797004" y="107294"/>
                  <a:pt x="798169" y="106129"/>
                  <a:pt x="799606" y="106129"/>
                </a:cubicBezTo>
                <a:close/>
                <a:moveTo>
                  <a:pt x="863075" y="86360"/>
                </a:moveTo>
                <a:cubicBezTo>
                  <a:pt x="865086" y="86360"/>
                  <a:pt x="866717" y="87524"/>
                  <a:pt x="866717" y="88962"/>
                </a:cubicBezTo>
                <a:cubicBezTo>
                  <a:pt x="866717" y="90399"/>
                  <a:pt x="865086" y="91564"/>
                  <a:pt x="863075" y="91564"/>
                </a:cubicBezTo>
                <a:cubicBezTo>
                  <a:pt x="861064" y="91564"/>
                  <a:pt x="859433" y="90399"/>
                  <a:pt x="859433" y="88962"/>
                </a:cubicBezTo>
                <a:cubicBezTo>
                  <a:pt x="859433" y="87524"/>
                  <a:pt x="861064" y="86360"/>
                  <a:pt x="863075" y="86360"/>
                </a:cubicBezTo>
                <a:close/>
                <a:moveTo>
                  <a:pt x="1461349" y="69713"/>
                </a:moveTo>
                <a:cubicBezTo>
                  <a:pt x="1462211" y="69713"/>
                  <a:pt x="1462910" y="70178"/>
                  <a:pt x="1462910" y="70753"/>
                </a:cubicBezTo>
                <a:cubicBezTo>
                  <a:pt x="1462910" y="71328"/>
                  <a:pt x="1462211" y="71794"/>
                  <a:pt x="1461349" y="71794"/>
                </a:cubicBezTo>
                <a:cubicBezTo>
                  <a:pt x="1460487" y="71794"/>
                  <a:pt x="1459788" y="71328"/>
                  <a:pt x="1459788" y="70753"/>
                </a:cubicBezTo>
                <a:cubicBezTo>
                  <a:pt x="1459788" y="70178"/>
                  <a:pt x="1460487" y="69713"/>
                  <a:pt x="1461349" y="69713"/>
                </a:cubicBezTo>
                <a:close/>
                <a:moveTo>
                  <a:pt x="928105" y="66591"/>
                </a:moveTo>
                <a:cubicBezTo>
                  <a:pt x="930979" y="66591"/>
                  <a:pt x="933308" y="68919"/>
                  <a:pt x="933308" y="71794"/>
                </a:cubicBezTo>
                <a:cubicBezTo>
                  <a:pt x="933308" y="74667"/>
                  <a:pt x="930979" y="76996"/>
                  <a:pt x="928105" y="76996"/>
                </a:cubicBezTo>
                <a:cubicBezTo>
                  <a:pt x="925231" y="76996"/>
                  <a:pt x="922902" y="74667"/>
                  <a:pt x="922902" y="71794"/>
                </a:cubicBezTo>
                <a:cubicBezTo>
                  <a:pt x="922902" y="68919"/>
                  <a:pt x="925231" y="66591"/>
                  <a:pt x="928105" y="66591"/>
                </a:cubicBezTo>
                <a:close/>
                <a:moveTo>
                  <a:pt x="703883" y="66590"/>
                </a:moveTo>
                <a:cubicBezTo>
                  <a:pt x="704171" y="66590"/>
                  <a:pt x="704404" y="66824"/>
                  <a:pt x="704404" y="67111"/>
                </a:cubicBezTo>
                <a:cubicBezTo>
                  <a:pt x="704404" y="67399"/>
                  <a:pt x="704171" y="67632"/>
                  <a:pt x="703883" y="67632"/>
                </a:cubicBezTo>
                <a:cubicBezTo>
                  <a:pt x="703595" y="67632"/>
                  <a:pt x="703362" y="67399"/>
                  <a:pt x="703362" y="67111"/>
                </a:cubicBezTo>
                <a:cubicBezTo>
                  <a:pt x="703362" y="66824"/>
                  <a:pt x="703595" y="66590"/>
                  <a:pt x="703883" y="66590"/>
                </a:cubicBezTo>
                <a:close/>
                <a:moveTo>
                  <a:pt x="992614" y="57227"/>
                </a:moveTo>
                <a:cubicBezTo>
                  <a:pt x="993763" y="57227"/>
                  <a:pt x="994695" y="58391"/>
                  <a:pt x="994695" y="59829"/>
                </a:cubicBezTo>
                <a:cubicBezTo>
                  <a:pt x="994695" y="61266"/>
                  <a:pt x="993763" y="62431"/>
                  <a:pt x="992614" y="62431"/>
                </a:cubicBezTo>
                <a:cubicBezTo>
                  <a:pt x="991465" y="62431"/>
                  <a:pt x="990533" y="61266"/>
                  <a:pt x="990533" y="59829"/>
                </a:cubicBezTo>
                <a:cubicBezTo>
                  <a:pt x="990533" y="58391"/>
                  <a:pt x="991465" y="57227"/>
                  <a:pt x="992614" y="57227"/>
                </a:cubicBezTo>
                <a:close/>
                <a:moveTo>
                  <a:pt x="1327648" y="46821"/>
                </a:moveTo>
                <a:cubicBezTo>
                  <a:pt x="1328223" y="46821"/>
                  <a:pt x="1328689" y="47521"/>
                  <a:pt x="1328689" y="48383"/>
                </a:cubicBezTo>
                <a:cubicBezTo>
                  <a:pt x="1328689" y="49244"/>
                  <a:pt x="1328223" y="49943"/>
                  <a:pt x="1327648" y="49943"/>
                </a:cubicBezTo>
                <a:cubicBezTo>
                  <a:pt x="1327073" y="49943"/>
                  <a:pt x="1326607" y="49244"/>
                  <a:pt x="1326607" y="48383"/>
                </a:cubicBezTo>
                <a:cubicBezTo>
                  <a:pt x="1326607" y="47521"/>
                  <a:pt x="1327073" y="46821"/>
                  <a:pt x="1327648" y="46821"/>
                </a:cubicBezTo>
                <a:close/>
                <a:moveTo>
                  <a:pt x="1059204" y="46821"/>
                </a:moveTo>
                <a:cubicBezTo>
                  <a:pt x="1060353" y="46821"/>
                  <a:pt x="1061285" y="47987"/>
                  <a:pt x="1061285" y="49423"/>
                </a:cubicBezTo>
                <a:cubicBezTo>
                  <a:pt x="1061285" y="50861"/>
                  <a:pt x="1060353" y="52026"/>
                  <a:pt x="1059204" y="52026"/>
                </a:cubicBezTo>
                <a:cubicBezTo>
                  <a:pt x="1058055" y="52026"/>
                  <a:pt x="1057123" y="50861"/>
                  <a:pt x="1057123" y="49423"/>
                </a:cubicBezTo>
                <a:cubicBezTo>
                  <a:pt x="1057123" y="47987"/>
                  <a:pt x="1058055" y="46821"/>
                  <a:pt x="1059204" y="46821"/>
                </a:cubicBezTo>
                <a:close/>
                <a:moveTo>
                  <a:pt x="1261057" y="42661"/>
                </a:moveTo>
                <a:cubicBezTo>
                  <a:pt x="1261632" y="42661"/>
                  <a:pt x="1262098" y="43127"/>
                  <a:pt x="1262098" y="43701"/>
                </a:cubicBezTo>
                <a:cubicBezTo>
                  <a:pt x="1262098" y="44277"/>
                  <a:pt x="1261632" y="44742"/>
                  <a:pt x="1261057" y="44742"/>
                </a:cubicBezTo>
                <a:cubicBezTo>
                  <a:pt x="1260482" y="44742"/>
                  <a:pt x="1260016" y="44277"/>
                  <a:pt x="1260016" y="43701"/>
                </a:cubicBezTo>
                <a:cubicBezTo>
                  <a:pt x="1260016" y="43127"/>
                  <a:pt x="1260482" y="42661"/>
                  <a:pt x="1261057" y="42661"/>
                </a:cubicBezTo>
                <a:close/>
                <a:moveTo>
                  <a:pt x="1193946" y="39539"/>
                </a:moveTo>
                <a:cubicBezTo>
                  <a:pt x="1194808" y="39539"/>
                  <a:pt x="1195507" y="40237"/>
                  <a:pt x="1195507" y="41099"/>
                </a:cubicBezTo>
                <a:cubicBezTo>
                  <a:pt x="1195507" y="41962"/>
                  <a:pt x="1194808" y="42661"/>
                  <a:pt x="1193946" y="42661"/>
                </a:cubicBezTo>
                <a:cubicBezTo>
                  <a:pt x="1193084" y="42661"/>
                  <a:pt x="1192385" y="41962"/>
                  <a:pt x="1192385" y="41099"/>
                </a:cubicBezTo>
                <a:cubicBezTo>
                  <a:pt x="1192385" y="40237"/>
                  <a:pt x="1193084" y="39539"/>
                  <a:pt x="1193946" y="39539"/>
                </a:cubicBezTo>
                <a:close/>
                <a:moveTo>
                  <a:pt x="1126316" y="39539"/>
                </a:moveTo>
                <a:cubicBezTo>
                  <a:pt x="1127753" y="39539"/>
                  <a:pt x="1128918" y="41169"/>
                  <a:pt x="1128918" y="43181"/>
                </a:cubicBezTo>
                <a:cubicBezTo>
                  <a:pt x="1128918" y="45192"/>
                  <a:pt x="1127753" y="46823"/>
                  <a:pt x="1126316" y="46823"/>
                </a:cubicBezTo>
                <a:cubicBezTo>
                  <a:pt x="1124879" y="46823"/>
                  <a:pt x="1123714" y="45192"/>
                  <a:pt x="1123714" y="43181"/>
                </a:cubicBezTo>
                <a:cubicBezTo>
                  <a:pt x="1123714" y="41169"/>
                  <a:pt x="1124879" y="39539"/>
                  <a:pt x="1126316" y="39539"/>
                </a:cubicBezTo>
                <a:close/>
                <a:moveTo>
                  <a:pt x="830300" y="19769"/>
                </a:moveTo>
                <a:cubicBezTo>
                  <a:pt x="830875" y="19769"/>
                  <a:pt x="831341" y="20468"/>
                  <a:pt x="831341" y="21330"/>
                </a:cubicBezTo>
                <a:cubicBezTo>
                  <a:pt x="831341" y="22192"/>
                  <a:pt x="830875" y="22891"/>
                  <a:pt x="830300" y="22891"/>
                </a:cubicBezTo>
                <a:cubicBezTo>
                  <a:pt x="829725" y="22891"/>
                  <a:pt x="829259" y="22192"/>
                  <a:pt x="829259" y="21330"/>
                </a:cubicBezTo>
                <a:cubicBezTo>
                  <a:pt x="829259" y="20468"/>
                  <a:pt x="829725" y="19769"/>
                  <a:pt x="830300" y="19769"/>
                </a:cubicBezTo>
                <a:close/>
                <a:moveTo>
                  <a:pt x="894810" y="0"/>
                </a:moveTo>
                <a:cubicBezTo>
                  <a:pt x="895385" y="0"/>
                  <a:pt x="895851" y="1165"/>
                  <a:pt x="895851" y="2602"/>
                </a:cubicBezTo>
                <a:cubicBezTo>
                  <a:pt x="895851" y="4039"/>
                  <a:pt x="895385" y="5204"/>
                  <a:pt x="894810" y="5204"/>
                </a:cubicBezTo>
                <a:cubicBezTo>
                  <a:pt x="894235" y="5204"/>
                  <a:pt x="893769" y="4039"/>
                  <a:pt x="893769" y="2602"/>
                </a:cubicBezTo>
                <a:cubicBezTo>
                  <a:pt x="893769" y="1165"/>
                  <a:pt x="894235" y="0"/>
                  <a:pt x="894810" y="0"/>
                </a:cubicBezTo>
                <a:close/>
              </a:path>
            </a:pathLst>
          </a:custGeom>
          <a:gradFill flip="none" rotWithShape="1">
            <a:gsLst>
              <a:gs pos="29000">
                <a:schemeClr val="accent1">
                  <a:lumMod val="75000"/>
                  <a:lumOff val="25000"/>
                  <a:alpha val="0"/>
                </a:schemeClr>
              </a:gs>
              <a:gs pos="94000">
                <a:schemeClr val="accent1">
                  <a:lumMod val="77000"/>
                  <a:lumOff val="23000"/>
                  <a:alpha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 rot="18982021">
            <a:off x="4266928" y="2639626"/>
            <a:ext cx="3294924" cy="3294924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 rot="20896639">
            <a:off x="4643535" y="3016236"/>
            <a:ext cx="2541710" cy="2541704"/>
            <a:chOff x="851593" y="3712872"/>
            <a:chExt cx="725090" cy="725089"/>
          </a:xfrm>
        </p:grpSpPr>
        <p:sp>
          <p:nvSpPr>
            <p:cNvPr id="42" name="椭圆 41"/>
            <p:cNvSpPr/>
            <p:nvPr/>
          </p:nvSpPr>
          <p:spPr>
            <a:xfrm>
              <a:off x="851593" y="3712872"/>
              <a:ext cx="725090" cy="725089"/>
            </a:xfrm>
            <a:prstGeom prst="ellipse">
              <a:avLst/>
            </a:prstGeom>
            <a:gradFill>
              <a:gsLst>
                <a:gs pos="63000">
                  <a:schemeClr val="accent1">
                    <a:lumMod val="10000"/>
                    <a:lumOff val="90000"/>
                  </a:schemeClr>
                </a:gs>
                <a:gs pos="100000">
                  <a:schemeClr val="accent1">
                    <a:lumMod val="75000"/>
                    <a:lumOff val="2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16000">
                      <a:schemeClr val="accent1"/>
                    </a:gs>
                  </a:gsLst>
                  <a:lin ang="5400000" scaled="1"/>
                </a:gradFill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851593" y="3712872"/>
              <a:ext cx="725090" cy="725089"/>
            </a:xfrm>
            <a:prstGeom prst="ellipse">
              <a:avLst/>
            </a:prstGeom>
            <a:gradFill>
              <a:gsLst>
                <a:gs pos="85000">
                  <a:schemeClr val="accent1">
                    <a:lumMod val="75000"/>
                    <a:lumOff val="25000"/>
                  </a:schemeClr>
                </a:gs>
                <a:gs pos="57000">
                  <a:schemeClr val="accent1">
                    <a:lumMod val="10000"/>
                    <a:lumOff val="90000"/>
                    <a:alpha val="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16000">
                      <a:schemeClr val="accent1"/>
                    </a:gs>
                  </a:gsLst>
                  <a:lin ang="5400000" scaled="1"/>
                </a:gradFill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851593" y="3712872"/>
              <a:ext cx="725090" cy="725089"/>
            </a:xfrm>
            <a:prstGeom prst="ellipse">
              <a:avLst/>
            </a:prstGeom>
            <a:gradFill>
              <a:gsLst>
                <a:gs pos="83000">
                  <a:schemeClr val="accent1">
                    <a:lumMod val="75000"/>
                    <a:lumOff val="25000"/>
                  </a:schemeClr>
                </a:gs>
                <a:gs pos="57000">
                  <a:schemeClr val="accent1">
                    <a:lumMod val="10000"/>
                    <a:lumOff val="90000"/>
                    <a:alpha val="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16000">
                      <a:schemeClr val="accent1"/>
                    </a:gs>
                  </a:gsLst>
                  <a:lin ang="5400000" scaled="1"/>
                </a:gradFill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rot="18982021">
            <a:off x="4266928" y="2639626"/>
            <a:ext cx="3294924" cy="3294924"/>
            <a:chOff x="4448541" y="1939156"/>
            <a:chExt cx="3294924" cy="3294924"/>
          </a:xfrm>
        </p:grpSpPr>
        <p:sp>
          <p:nvSpPr>
            <p:cNvPr id="47" name="弧形 46"/>
            <p:cNvSpPr/>
            <p:nvPr/>
          </p:nvSpPr>
          <p:spPr>
            <a:xfrm>
              <a:off x="4448541" y="1939156"/>
              <a:ext cx="3294924" cy="3294924"/>
            </a:xfrm>
            <a:prstGeom prst="arc">
              <a:avLst>
                <a:gd name="adj1" fmla="val 16200000"/>
                <a:gd name="adj2" fmla="val 2528165"/>
              </a:avLst>
            </a:prstGeom>
            <a:ln w="25400" cap="rnd">
              <a:gradFill>
                <a:gsLst>
                  <a:gs pos="0">
                    <a:schemeClr val="accent1">
                      <a:lumMod val="20000"/>
                      <a:lumOff val="80000"/>
                      <a:alpha val="0"/>
                    </a:schemeClr>
                  </a:gs>
                  <a:gs pos="100000">
                    <a:schemeClr val="accent1">
                      <a:lumMod val="75000"/>
                      <a:lumOff val="25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48" name="弧形 47"/>
            <p:cNvSpPr/>
            <p:nvPr/>
          </p:nvSpPr>
          <p:spPr>
            <a:xfrm rot="7200000">
              <a:off x="4448541" y="1939156"/>
              <a:ext cx="3294924" cy="3294924"/>
            </a:xfrm>
            <a:prstGeom prst="arc">
              <a:avLst>
                <a:gd name="adj1" fmla="val 16200000"/>
                <a:gd name="adj2" fmla="val 2528165"/>
              </a:avLst>
            </a:prstGeom>
            <a:ln w="25400" cap="rnd">
              <a:gradFill>
                <a:gsLst>
                  <a:gs pos="0">
                    <a:schemeClr val="accent1">
                      <a:lumMod val="20000"/>
                      <a:lumOff val="80000"/>
                      <a:alpha val="0"/>
                    </a:schemeClr>
                  </a:gs>
                  <a:gs pos="100000">
                    <a:schemeClr val="accent1">
                      <a:lumMod val="75000"/>
                      <a:lumOff val="25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49" name="弧形 48"/>
            <p:cNvSpPr/>
            <p:nvPr/>
          </p:nvSpPr>
          <p:spPr>
            <a:xfrm rot="14400000">
              <a:off x="4448541" y="1939156"/>
              <a:ext cx="3294924" cy="3294924"/>
            </a:xfrm>
            <a:prstGeom prst="arc">
              <a:avLst>
                <a:gd name="adj1" fmla="val 16200000"/>
                <a:gd name="adj2" fmla="val 2528165"/>
              </a:avLst>
            </a:prstGeom>
            <a:ln w="25400" cap="rnd">
              <a:gradFill>
                <a:gsLst>
                  <a:gs pos="0">
                    <a:schemeClr val="accent1">
                      <a:lumMod val="20000"/>
                      <a:lumOff val="80000"/>
                      <a:alpha val="0"/>
                    </a:schemeClr>
                  </a:gs>
                  <a:gs pos="100000">
                    <a:schemeClr val="accent1">
                      <a:lumMod val="75000"/>
                      <a:lumOff val="25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sp>
        <p:nvSpPr>
          <p:cNvPr id="60" name="椭圆 59"/>
          <p:cNvSpPr/>
          <p:nvPr/>
        </p:nvSpPr>
        <p:spPr>
          <a:xfrm>
            <a:off x="5196285" y="1498457"/>
            <a:ext cx="1436211" cy="1436211"/>
          </a:xfrm>
          <a:prstGeom prst="ellipse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lumMod val="75000"/>
                    <a:lumOff val="2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</a:ln>
          <a:effectLst>
            <a:outerShdw blurRad="177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3331102" y="4596830"/>
            <a:ext cx="1436211" cy="1436211"/>
          </a:xfrm>
          <a:prstGeom prst="ellipse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lumMod val="75000"/>
                    <a:lumOff val="2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</a:ln>
          <a:effectLst>
            <a:outerShdw blurRad="177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7061468" y="4596830"/>
            <a:ext cx="1436211" cy="1436211"/>
          </a:xfrm>
          <a:prstGeom prst="ellipse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lumMod val="75000"/>
                    <a:lumOff val="2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</a:ln>
          <a:effectLst>
            <a:outerShdw blurRad="177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63" name="任意多边形: 形状 15"/>
          <p:cNvSpPr/>
          <p:nvPr/>
        </p:nvSpPr>
        <p:spPr>
          <a:xfrm>
            <a:off x="6669004" y="1748849"/>
            <a:ext cx="1920240" cy="259080"/>
          </a:xfrm>
          <a:custGeom>
            <a:avLst/>
            <a:gdLst>
              <a:gd name="connsiteX0" fmla="*/ 0 w 1920240"/>
              <a:gd name="connsiteY0" fmla="*/ 259080 h 259080"/>
              <a:gd name="connsiteX1" fmla="*/ 259080 w 1920240"/>
              <a:gd name="connsiteY1" fmla="*/ 0 h 259080"/>
              <a:gd name="connsiteX2" fmla="*/ 1920240 w 1920240"/>
              <a:gd name="connsiteY2" fmla="*/ 0 h 25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0240" h="259080">
                <a:moveTo>
                  <a:pt x="0" y="259080"/>
                </a:moveTo>
                <a:lnTo>
                  <a:pt x="259080" y="0"/>
                </a:lnTo>
                <a:lnTo>
                  <a:pt x="1920240" y="0"/>
                </a:lnTo>
              </a:path>
            </a:pathLst>
          </a:custGeom>
          <a:noFill/>
          <a:ln w="6350">
            <a:gradFill flip="none" rotWithShape="1">
              <a:gsLst>
                <a:gs pos="0">
                  <a:schemeClr val="accent1">
                    <a:lumMod val="75000"/>
                    <a:lumOff val="2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241381" y="1527164"/>
            <a:ext cx="2496348" cy="46166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275955" y="1334135"/>
            <a:ext cx="35833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02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 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软件系统提升响应效率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8241381" y="1527164"/>
            <a:ext cx="0" cy="461665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/>
          <p:cNvSpPr txBox="1"/>
          <p:nvPr/>
        </p:nvSpPr>
        <p:spPr>
          <a:xfrm>
            <a:off x="8249285" y="1838325"/>
            <a:ext cx="3568700" cy="12452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285750" indent="-285750">
              <a:lnSpc>
                <a:spcPct val="100000"/>
              </a:lnSpc>
              <a:buFont typeface="Wingdings" panose="05000000000000000000" charset="0"/>
              <a:buChar char=""/>
            </a:pPr>
            <a:r>
              <a:rPr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2024年我国重点规上工业企业数字化研发设计工具普及率</a:t>
            </a:r>
            <a:r>
              <a:rPr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达</a:t>
            </a:r>
            <a:r>
              <a:rPr sz="1500" dirty="0">
                <a:solidFill>
                  <a:srgbClr val="C00000"/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84.1%</a:t>
            </a:r>
            <a:endParaRPr sz="1500" dirty="0">
              <a:solidFill>
                <a:srgbClr val="C00000"/>
              </a:solidFill>
              <a:latin typeface="微软雅黑" charset="-122"/>
              <a:ea typeface="微软雅黑" charset="-122"/>
              <a:cs typeface="思源黑体 CN Normal" panose="020B0400000000000000" pitchFamily="34" charset="-122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◆ </a:t>
            </a:r>
            <a:r>
              <a:rPr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关键工序数控化率</a:t>
            </a:r>
            <a:r>
              <a:rPr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达</a:t>
            </a:r>
            <a:r>
              <a:rPr sz="1500" dirty="0">
                <a:solidFill>
                  <a:srgbClr val="C00000"/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66.4%</a:t>
            </a:r>
            <a:endParaRPr sz="1500" dirty="0">
              <a:solidFill>
                <a:srgbClr val="C00000"/>
              </a:solidFill>
              <a:latin typeface="微软雅黑" charset="-122"/>
              <a:ea typeface="微软雅黑" charset="-122"/>
              <a:cs typeface="思源黑体 CN Normal" panose="020B0400000000000000" pitchFamily="34" charset="-122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◆ </a:t>
            </a:r>
            <a:r>
              <a:rPr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规上工业企业数字化生产设备普及率</a:t>
            </a:r>
            <a:r>
              <a:rPr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达</a:t>
            </a:r>
            <a:r>
              <a:rPr sz="1500" dirty="0">
                <a:solidFill>
                  <a:srgbClr val="C00000"/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53.2%</a:t>
            </a:r>
            <a:endParaRPr sz="1500" dirty="0">
              <a:solidFill>
                <a:srgbClr val="C00000"/>
              </a:solidFill>
              <a:latin typeface="微软雅黑" charset="-122"/>
              <a:ea typeface="微软雅黑" charset="-122"/>
              <a:cs typeface="思源黑体 CN Normal" panose="020B0400000000000000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8905423" y="4057981"/>
            <a:ext cx="1989045" cy="46166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8905423" y="4057981"/>
            <a:ext cx="0" cy="461665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任意多边形: 形状 27"/>
          <p:cNvSpPr/>
          <p:nvPr/>
        </p:nvSpPr>
        <p:spPr>
          <a:xfrm>
            <a:off x="7825133" y="4295640"/>
            <a:ext cx="1143000" cy="259080"/>
          </a:xfrm>
          <a:custGeom>
            <a:avLst/>
            <a:gdLst>
              <a:gd name="connsiteX0" fmla="*/ 0 w 1920240"/>
              <a:gd name="connsiteY0" fmla="*/ 259080 h 259080"/>
              <a:gd name="connsiteX1" fmla="*/ 259080 w 1920240"/>
              <a:gd name="connsiteY1" fmla="*/ 0 h 259080"/>
              <a:gd name="connsiteX2" fmla="*/ 1920240 w 1920240"/>
              <a:gd name="connsiteY2" fmla="*/ 0 h 259080"/>
              <a:gd name="connsiteX0-1" fmla="*/ 0 w 1143000"/>
              <a:gd name="connsiteY0-2" fmla="*/ 259080 h 259080"/>
              <a:gd name="connsiteX1-3" fmla="*/ 259080 w 1143000"/>
              <a:gd name="connsiteY1-4" fmla="*/ 0 h 259080"/>
              <a:gd name="connsiteX2-5" fmla="*/ 1143000 w 1143000"/>
              <a:gd name="connsiteY2-6" fmla="*/ 0 h 2590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143000" h="259080">
                <a:moveTo>
                  <a:pt x="0" y="259080"/>
                </a:moveTo>
                <a:lnTo>
                  <a:pt x="259080" y="0"/>
                </a:lnTo>
                <a:lnTo>
                  <a:pt x="1143000" y="0"/>
                </a:lnTo>
              </a:path>
            </a:pathLst>
          </a:custGeom>
          <a:noFill/>
          <a:ln w="6350">
            <a:gradFill flip="none" rotWithShape="1">
              <a:gsLst>
                <a:gs pos="0">
                  <a:schemeClr val="accent1">
                    <a:lumMod val="75000"/>
                    <a:lumOff val="2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71" name="任意多边形: 形状 28"/>
          <p:cNvSpPr/>
          <p:nvPr/>
        </p:nvSpPr>
        <p:spPr>
          <a:xfrm flipH="1">
            <a:off x="2788671" y="4322884"/>
            <a:ext cx="1143000" cy="259080"/>
          </a:xfrm>
          <a:custGeom>
            <a:avLst/>
            <a:gdLst>
              <a:gd name="connsiteX0" fmla="*/ 0 w 1920240"/>
              <a:gd name="connsiteY0" fmla="*/ 259080 h 259080"/>
              <a:gd name="connsiteX1" fmla="*/ 259080 w 1920240"/>
              <a:gd name="connsiteY1" fmla="*/ 0 h 259080"/>
              <a:gd name="connsiteX2" fmla="*/ 1920240 w 1920240"/>
              <a:gd name="connsiteY2" fmla="*/ 0 h 259080"/>
              <a:gd name="connsiteX0-1" fmla="*/ 0 w 1143000"/>
              <a:gd name="connsiteY0-2" fmla="*/ 259080 h 259080"/>
              <a:gd name="connsiteX1-3" fmla="*/ 259080 w 1143000"/>
              <a:gd name="connsiteY1-4" fmla="*/ 0 h 259080"/>
              <a:gd name="connsiteX2-5" fmla="*/ 1143000 w 1143000"/>
              <a:gd name="connsiteY2-6" fmla="*/ 0 h 2590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143000" h="259080">
                <a:moveTo>
                  <a:pt x="0" y="259080"/>
                </a:moveTo>
                <a:lnTo>
                  <a:pt x="259080" y="0"/>
                </a:lnTo>
                <a:lnTo>
                  <a:pt x="1143000" y="0"/>
                </a:lnTo>
              </a:path>
            </a:pathLst>
          </a:custGeom>
          <a:noFill/>
          <a:ln w="6350">
            <a:gradFill flip="none" rotWithShape="1">
              <a:gsLst>
                <a:gs pos="0">
                  <a:schemeClr val="accent1">
                    <a:lumMod val="75000"/>
                    <a:lumOff val="2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cxnSp>
        <p:nvCxnSpPr>
          <p:cNvPr id="72" name="直接连接符 71"/>
          <p:cNvCxnSpPr/>
          <p:nvPr/>
        </p:nvCxnSpPr>
        <p:spPr>
          <a:xfrm flipH="1">
            <a:off x="3287112" y="4092051"/>
            <a:ext cx="0" cy="461665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图形 3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55392" y="4921120"/>
            <a:ext cx="787631" cy="787631"/>
          </a:xfrm>
          <a:prstGeom prst="rect">
            <a:avLst/>
          </a:prstGeom>
        </p:spPr>
      </p:pic>
      <p:pic>
        <p:nvPicPr>
          <p:cNvPr id="74" name="图形 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33113" y="4968475"/>
            <a:ext cx="692920" cy="692920"/>
          </a:xfrm>
          <a:prstGeom prst="rect">
            <a:avLst/>
          </a:prstGeom>
        </p:spPr>
      </p:pic>
      <p:pic>
        <p:nvPicPr>
          <p:cNvPr id="75" name="图形 3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41012" y="1843184"/>
            <a:ext cx="746758" cy="746758"/>
          </a:xfrm>
          <a:prstGeom prst="rect">
            <a:avLst/>
          </a:prstGeom>
        </p:spPr>
      </p:pic>
      <p:sp>
        <p:nvSpPr>
          <p:cNvPr id="76" name="文本框 75"/>
          <p:cNvSpPr txBox="1"/>
          <p:nvPr/>
        </p:nvSpPr>
        <p:spPr>
          <a:xfrm>
            <a:off x="4739005" y="3848100"/>
            <a:ext cx="2334895" cy="9220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ea"/>
                <a:ea typeface="+mj-ea"/>
              </a:defRPr>
            </a:lvl1pPr>
          </a:lstStyle>
          <a:p>
            <a:pPr algn="ctr"/>
            <a:r>
              <a:rPr sz="2700" cap="all" noProof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charset="-122"/>
                <a:ea typeface="微软雅黑" charset="-122"/>
                <a:cs typeface="微软雅黑" charset="-122"/>
                <a:sym typeface="微软雅黑" charset="-122"/>
              </a:rPr>
              <a:t>柔性制造体系</a:t>
            </a:r>
            <a:endParaRPr sz="2700" cap="all" noProof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charset="-122"/>
              <a:ea typeface="微软雅黑" charset="-122"/>
              <a:cs typeface="微软雅黑" charset="-122"/>
              <a:sym typeface="微软雅黑" charset="-122"/>
            </a:endParaRPr>
          </a:p>
          <a:p>
            <a:pPr algn="ctr"/>
            <a:r>
              <a:rPr sz="2700" cap="all" noProof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charset="-122"/>
                <a:ea typeface="微软雅黑" charset="-122"/>
                <a:cs typeface="微软雅黑" charset="-122"/>
                <a:sym typeface="微软雅黑" charset="-122"/>
              </a:rPr>
              <a:t>重构生产方式</a:t>
            </a:r>
            <a:endParaRPr sz="2700" cap="all" noProof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charset="-122"/>
              <a:ea typeface="微软雅黑" charset="-122"/>
              <a:cs typeface="微软雅黑" charset="-122"/>
              <a:sym typeface="微软雅黑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664845" y="1417955"/>
            <a:ext cx="31915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ea"/>
                <a:ea typeface="+mj-ea"/>
              </a:defRPr>
            </a:lvl1pPr>
          </a:lstStyle>
          <a:p>
            <a:pPr algn="l"/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0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1自动化设备加快投入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99110" y="1775460"/>
            <a:ext cx="3905885" cy="17068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indent="457200">
              <a:lnSpc>
                <a:spcPct val="100000"/>
              </a:lnSpc>
            </a:pPr>
            <a:r>
              <a:rPr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企业正加大对</a:t>
            </a:r>
            <a:r>
              <a:rPr sz="1500" dirty="0">
                <a:solidFill>
                  <a:srgbClr val="0070C0"/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工业机器人、数控设备、智能物流和模块化产线</a:t>
            </a:r>
            <a:r>
              <a:rPr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的投入，</a:t>
            </a:r>
            <a:r>
              <a:rPr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推动生产线具备快速切换和多品类兼容能力</a:t>
            </a:r>
            <a:r>
              <a:rPr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，是柔性制造落地的硬件基础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。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Normal" panose="020B0400000000000000" pitchFamily="34" charset="-122"/>
            </a:endParaRPr>
          </a:p>
          <a:p>
            <a:pPr indent="457200">
              <a:lnSpc>
                <a:spcPct val="100000"/>
              </a:lnSpc>
            </a:pPr>
            <a:r>
              <a:rPr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通过工业机器人、数控设备和模块化生产单元，使同一条产线可以适配不同产品和不同规格，减少换线时间和改造成本。</a:t>
            </a:r>
            <a:endParaRPr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Normal" panose="020B0400000000000000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9029728" y="3407351"/>
            <a:ext cx="23672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03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 定制化需求牵引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9250045" y="3714750"/>
            <a:ext cx="3192145" cy="3219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新兴产业带动柔性生产</a:t>
            </a:r>
            <a:endParaRPr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Normal" panose="020B0400000000000000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565150" y="3631565"/>
            <a:ext cx="2709545" cy="19069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00000"/>
              </a:lnSpc>
            </a:pPr>
            <a:r>
              <a:rPr lang="zh-CN" altLang="en-US" sz="1400">
                <a:latin typeface="微软雅黑" charset="0"/>
                <a:ea typeface="微软雅黑" charset="0"/>
                <a:cs typeface="微软雅黑" charset="0"/>
              </a:rPr>
              <a:t>◆ </a:t>
            </a:r>
            <a:r>
              <a:rPr lang="zh-CN" altLang="en-US" sz="1300">
                <a:latin typeface="微软雅黑" charset="0"/>
                <a:ea typeface="微软雅黑" charset="0"/>
                <a:cs typeface="微软雅黑" charset="0"/>
              </a:rPr>
              <a:t>国家统计局《2024年国民经济和社会发展统计公报》指出</a:t>
            </a:r>
            <a:r>
              <a:rPr lang="en-US" altLang="zh-CN" sz="1300">
                <a:latin typeface="微软雅黑" charset="0"/>
                <a:ea typeface="微软雅黑" charset="0"/>
                <a:cs typeface="微软雅黑" charset="0"/>
              </a:rPr>
              <a:t>：</a:t>
            </a:r>
            <a:r>
              <a:rPr lang="zh-CN" altLang="en-US" sz="1300" b="1">
                <a:latin typeface="微软雅黑" charset="0"/>
                <a:ea typeface="微软雅黑" charset="0"/>
                <a:cs typeface="微软雅黑" charset="0"/>
              </a:rPr>
              <a:t>2024年设备工器具购置投资</a:t>
            </a:r>
            <a:r>
              <a:rPr lang="zh-CN" altLang="en-US" sz="1300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增长15.7%</a:t>
            </a:r>
            <a:r>
              <a:rPr lang="zh-CN" altLang="en-US" sz="1300">
                <a:latin typeface="微软雅黑" charset="0"/>
                <a:ea typeface="微软雅黑" charset="0"/>
                <a:cs typeface="微软雅黑" charset="0"/>
              </a:rPr>
              <a:t>，明显高于整体投资增速，反映企业设备更新和自动化改造需求持续增强</a:t>
            </a:r>
            <a:endParaRPr lang="zh-CN" altLang="en-US" sz="1300">
              <a:latin typeface="微软雅黑" charset="0"/>
              <a:ea typeface="微软雅黑" charset="0"/>
              <a:cs typeface="微软雅黑" charset="0"/>
            </a:endParaRPr>
          </a:p>
          <a:p>
            <a:pPr>
              <a:lnSpc>
                <a:spcPct val="100000"/>
              </a:lnSpc>
            </a:pPr>
            <a:r>
              <a:rPr lang="zh-CN" altLang="en-US" sz="1300">
                <a:latin typeface="微软雅黑" charset="0"/>
                <a:ea typeface="微软雅黑" charset="0"/>
                <a:cs typeface="微软雅黑" charset="0"/>
              </a:rPr>
              <a:t>◆ </a:t>
            </a:r>
            <a:r>
              <a:rPr lang="zh-CN" altLang="en-US" sz="1300" b="1">
                <a:latin typeface="微软雅黑" charset="0"/>
                <a:ea typeface="微软雅黑" charset="0"/>
                <a:cs typeface="微软雅黑" charset="0"/>
              </a:rPr>
              <a:t>2024年制造业技术改造投资</a:t>
            </a:r>
            <a:r>
              <a:rPr lang="zh-CN" altLang="en-US" sz="1300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增长8.0%</a:t>
            </a:r>
            <a:r>
              <a:rPr lang="zh-CN" altLang="en-US" sz="1300">
                <a:latin typeface="微软雅黑" charset="0"/>
                <a:ea typeface="微软雅黑" charset="0"/>
                <a:cs typeface="微软雅黑" charset="0"/>
              </a:rPr>
              <a:t>，表明制造企业正持续推进产线智能化与柔性化升级</a:t>
            </a:r>
            <a:endParaRPr lang="zh-CN" altLang="en-US" sz="130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905240" y="4058285"/>
            <a:ext cx="3105785" cy="14763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indent="457200">
              <a:lnSpc>
                <a:spcPct val="100000"/>
              </a:lnSpc>
            </a:pPr>
            <a:r>
              <a:rPr sz="1500" dirty="0">
                <a:solidFill>
                  <a:srgbClr val="0070C0"/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新能源汽车、3C电子、半导体和高端装备</a:t>
            </a:r>
            <a:r>
              <a:rPr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等行业产品迭代快、交付节奏快、订单结构复杂，正在推动制造模式</a:t>
            </a:r>
            <a:r>
              <a:rPr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</a:rPr>
              <a:t>由固定产线向柔性化、定制化转变。</a:t>
            </a:r>
            <a:endParaRPr sz="15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Normal" panose="020B0400000000000000" pitchFamily="34" charset="-122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"/>
            </a:pPr>
            <a:endParaRPr sz="15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Normal" panose="020B0400000000000000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8385810" y="5328920"/>
            <a:ext cx="370141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00000"/>
              </a:lnSpc>
              <a:buFont typeface="Wingdings" panose="05000000000000000000" charset="0"/>
              <a:buChar char=""/>
            </a:pPr>
            <a:r>
              <a:rPr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+mn-ea"/>
              </a:rPr>
              <a:t>2024年新能源汽车产量</a:t>
            </a:r>
            <a:r>
              <a:rPr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+mn-ea"/>
              </a:rPr>
              <a:t>达</a:t>
            </a:r>
            <a:r>
              <a:rPr sz="1500" dirty="0">
                <a:solidFill>
                  <a:srgbClr val="C00000"/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+mn-ea"/>
              </a:rPr>
              <a:t>1316.8万辆</a:t>
            </a:r>
            <a:r>
              <a:rPr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+mn-ea"/>
              </a:rPr>
              <a:t>，同比</a:t>
            </a:r>
            <a:r>
              <a:rPr sz="1500" dirty="0">
                <a:solidFill>
                  <a:srgbClr val="C00000"/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+mn-ea"/>
              </a:rPr>
              <a:t>增长38.7%</a:t>
            </a:r>
            <a:endParaRPr sz="1500" dirty="0">
              <a:solidFill>
                <a:srgbClr val="C00000"/>
              </a:solidFill>
              <a:latin typeface="微软雅黑" charset="-122"/>
              <a:ea typeface="微软雅黑" charset="-122"/>
              <a:cs typeface="思源黑体 CN Normal" panose="020B0400000000000000" pitchFamily="34" charset="-122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+mn-ea"/>
              </a:rPr>
              <a:t>◆ </a:t>
            </a:r>
            <a:r>
              <a:rPr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+mn-ea"/>
              </a:rPr>
              <a:t>2024年高技术制造业增加值</a:t>
            </a:r>
            <a:r>
              <a:rPr sz="1500" dirty="0">
                <a:solidFill>
                  <a:srgbClr val="C00000"/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+mn-ea"/>
              </a:rPr>
              <a:t>增长8.9%</a:t>
            </a:r>
            <a:endParaRPr sz="1500" dirty="0">
              <a:solidFill>
                <a:srgbClr val="C00000"/>
              </a:solidFill>
              <a:latin typeface="微软雅黑" charset="-122"/>
              <a:ea typeface="微软雅黑" charset="-122"/>
              <a:cs typeface="思源黑体 CN Normal" panose="020B0400000000000000" pitchFamily="34" charset="-122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+mn-ea"/>
              </a:rPr>
              <a:t>◆ </a:t>
            </a:r>
            <a:r>
              <a:rPr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+mn-ea"/>
              </a:rPr>
              <a:t>2024年装备制造业增加值</a:t>
            </a:r>
            <a:r>
              <a:rPr sz="1500" dirty="0">
                <a:solidFill>
                  <a:srgbClr val="C00000"/>
                </a:solidFill>
                <a:latin typeface="微软雅黑" charset="-122"/>
                <a:ea typeface="微软雅黑" charset="-122"/>
                <a:cs typeface="思源黑体 CN Normal" panose="020B0400000000000000" pitchFamily="34" charset="-122"/>
                <a:sym typeface="+mn-ea"/>
              </a:rPr>
              <a:t>增长7.7%</a:t>
            </a:r>
            <a:endParaRPr lang="zh-CN" altLang="en-US" sz="1500" dirty="0">
              <a:solidFill>
                <a:srgbClr val="C00000"/>
              </a:solidFill>
              <a:latin typeface="微软雅黑" charset="-122"/>
              <a:ea typeface="微软雅黑" charset="-122"/>
              <a:cs typeface="思源黑体 CN Normal" panose="020B0400000000000000" pitchFamily="34" charset="-122"/>
              <a:sym typeface="+mn-ea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3869690" y="6228080"/>
            <a:ext cx="6036945" cy="398780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p>
            <a:r>
              <a:rPr lang="zh-CN" altLang="en-US" sz="2000">
                <a:solidFill>
                  <a:srgbClr val="5ABFD8"/>
                </a:solidFill>
                <a:latin typeface="微软雅黑" charset="0"/>
                <a:ea typeface="微软雅黑" charset="0"/>
              </a:rPr>
              <a:t>产线可切换｜订单可响应｜生产可协同</a:t>
            </a:r>
            <a:endParaRPr lang="zh-CN" altLang="en-US" sz="2000">
              <a:solidFill>
                <a:srgbClr val="5ABFD8"/>
              </a:solidFill>
              <a:latin typeface="微软雅黑" charset="0"/>
              <a:ea typeface="微软雅黑" charset="0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274955"/>
            <a:ext cx="9058910" cy="891540"/>
            <a:chOff x="1128" y="853"/>
            <a:chExt cx="14266" cy="1404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14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核心趋势（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4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）</a:t>
              </a:r>
              <a:r>
                <a:rPr lang="zh-CN" altLang="en-US" sz="3200" cap="all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：</a:t>
              </a:r>
              <a:r>
                <a:rPr kumimoji="0" lang="zh-CN" altLang="en-US" sz="3200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工业数字化升级</a:t>
              </a:r>
              <a:endParaRPr kumimoji="0" lang="zh-CN" altLang="en-US" sz="3200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微软雅黑" charset="-122"/>
                </a:rPr>
                <a:t>制造体系正从设备驱动，向数据驱动与模型驱动转型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7"/>
            </p:custDataLst>
          </p:nvPr>
        </p:nvGrpSpPr>
        <p:grpSpPr>
          <a:xfrm>
            <a:off x="4577715" y="1842135"/>
            <a:ext cx="1486535" cy="612775"/>
            <a:chOff x="7625" y="4339"/>
            <a:chExt cx="2341" cy="965"/>
          </a:xfrm>
        </p:grpSpPr>
        <p:sp>
          <p:nvSpPr>
            <p:cNvPr id="148" name="任意多边形 7"/>
            <p:cNvSpPr/>
            <p:nvPr>
              <p:custDataLst>
                <p:tags r:id="rId8"/>
              </p:custDataLst>
            </p:nvPr>
          </p:nvSpPr>
          <p:spPr bwMode="auto">
            <a:xfrm>
              <a:off x="7625" y="4339"/>
              <a:ext cx="2341" cy="887"/>
            </a:xfrm>
            <a:custGeom>
              <a:avLst/>
              <a:gdLst>
                <a:gd name="connsiteX0" fmla="*/ 345 w 3007"/>
                <a:gd name="connsiteY0" fmla="*/ 0 h 1139"/>
                <a:gd name="connsiteX1" fmla="*/ 451 w 3007"/>
                <a:gd name="connsiteY1" fmla="*/ 0 h 1139"/>
                <a:gd name="connsiteX2" fmla="*/ 2470 w 3007"/>
                <a:gd name="connsiteY2" fmla="*/ 0 h 1139"/>
                <a:gd name="connsiteX3" fmla="*/ 3007 w 3007"/>
                <a:gd name="connsiteY3" fmla="*/ 514 h 1139"/>
                <a:gd name="connsiteX4" fmla="*/ 2470 w 3007"/>
                <a:gd name="connsiteY4" fmla="*/ 1027 h 1139"/>
                <a:gd name="connsiteX5" fmla="*/ 451 w 3007"/>
                <a:gd name="connsiteY5" fmla="*/ 1027 h 1139"/>
                <a:gd name="connsiteX6" fmla="*/ 279 w 3007"/>
                <a:gd name="connsiteY6" fmla="*/ 1027 h 1139"/>
                <a:gd name="connsiteX7" fmla="*/ 0 w 3007"/>
                <a:gd name="connsiteY7" fmla="*/ 1137 h 1139"/>
                <a:gd name="connsiteX8" fmla="*/ 0 w 3007"/>
                <a:gd name="connsiteY8" fmla="*/ 150 h 1139"/>
                <a:gd name="connsiteX9" fmla="*/ 345 w 3007"/>
                <a:gd name="connsiteY9" fmla="*/ 0 h 1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0" t="0" r="r" b="b"/>
              <a:pathLst>
                <a:path w="3007" h="1139">
                  <a:moveTo>
                    <a:pt x="345" y="0"/>
                  </a:moveTo>
                  <a:cubicBezTo>
                    <a:pt x="451" y="0"/>
                    <a:pt x="451" y="0"/>
                    <a:pt x="451" y="0"/>
                  </a:cubicBezTo>
                  <a:cubicBezTo>
                    <a:pt x="2470" y="0"/>
                    <a:pt x="2470" y="0"/>
                    <a:pt x="2470" y="0"/>
                  </a:cubicBezTo>
                  <a:cubicBezTo>
                    <a:pt x="3007" y="514"/>
                    <a:pt x="3007" y="514"/>
                    <a:pt x="3007" y="514"/>
                  </a:cubicBezTo>
                  <a:cubicBezTo>
                    <a:pt x="2470" y="1027"/>
                    <a:pt x="2470" y="1027"/>
                    <a:pt x="2470" y="1027"/>
                  </a:cubicBezTo>
                  <a:cubicBezTo>
                    <a:pt x="451" y="1027"/>
                    <a:pt x="451" y="1027"/>
                    <a:pt x="451" y="1027"/>
                  </a:cubicBezTo>
                  <a:cubicBezTo>
                    <a:pt x="279" y="1027"/>
                    <a:pt x="279" y="1027"/>
                    <a:pt x="279" y="1027"/>
                  </a:cubicBezTo>
                  <a:cubicBezTo>
                    <a:pt x="125" y="1027"/>
                    <a:pt x="0" y="1077"/>
                    <a:pt x="0" y="1137"/>
                  </a:cubicBezTo>
                  <a:cubicBezTo>
                    <a:pt x="0" y="1197"/>
                    <a:pt x="0" y="150"/>
                    <a:pt x="0" y="150"/>
                  </a:cubicBezTo>
                  <a:cubicBezTo>
                    <a:pt x="0" y="67"/>
                    <a:pt x="155" y="0"/>
                    <a:pt x="345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36195" rIns="179705" bIns="71755" numCol="1" spcCol="0" rtlCol="0" fromWordArt="0" anchor="ctr" anchorCtr="0" forceAA="0" compatLnSpc="1">
              <a:normAutofit/>
            </a:bodyPr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sz="2000" b="1">
                  <a:solidFill>
                    <a:srgbClr val="FFFFFF"/>
                  </a:solidFill>
                  <a:latin typeface="微软雅黑" charset="-122"/>
                  <a:ea typeface="微软雅黑" charset="-122"/>
                  <a:cs typeface="+mn-ea"/>
                  <a:sym typeface="+mn-ea"/>
                </a:rPr>
                <a:t>01</a:t>
              </a:r>
              <a:endParaRPr lang="en-US" sz="2000" b="1">
                <a:solidFill>
                  <a:srgbClr val="FFFFFF"/>
                </a:solidFill>
                <a:latin typeface="微软雅黑" charset="-122"/>
                <a:ea typeface="微软雅黑" charset="-122"/>
                <a:cs typeface="+mn-ea"/>
                <a:sym typeface="+mn-ea"/>
              </a:endParaRPr>
            </a:p>
          </p:txBody>
        </p:sp>
        <p:sp>
          <p:nvSpPr>
            <p:cNvPr id="149" name="任意多边形 8"/>
            <p:cNvSpPr/>
            <p:nvPr>
              <p:custDataLst>
                <p:tags r:id="rId9"/>
              </p:custDataLst>
            </p:nvPr>
          </p:nvSpPr>
          <p:spPr bwMode="auto">
            <a:xfrm>
              <a:off x="7626" y="5134"/>
              <a:ext cx="352" cy="170"/>
            </a:xfrm>
            <a:custGeom>
              <a:avLst/>
              <a:gdLst>
                <a:gd name="T0" fmla="*/ 236 w 382"/>
                <a:gd name="T1" fmla="*/ 0 h 185"/>
                <a:gd name="T2" fmla="*/ 382 w 382"/>
                <a:gd name="T3" fmla="*/ 0 h 185"/>
                <a:gd name="T4" fmla="*/ 382 w 382"/>
                <a:gd name="T5" fmla="*/ 185 h 185"/>
                <a:gd name="T6" fmla="*/ 236 w 382"/>
                <a:gd name="T7" fmla="*/ 185 h 185"/>
                <a:gd name="T8" fmla="*/ 0 w 382"/>
                <a:gd name="T9" fmla="*/ 93 h 185"/>
                <a:gd name="T10" fmla="*/ 236 w 382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85">
                  <a:moveTo>
                    <a:pt x="236" y="0"/>
                  </a:moveTo>
                  <a:cubicBezTo>
                    <a:pt x="382" y="0"/>
                    <a:pt x="382" y="0"/>
                    <a:pt x="382" y="0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236" y="185"/>
                    <a:pt x="236" y="185"/>
                    <a:pt x="236" y="185"/>
                  </a:cubicBezTo>
                  <a:cubicBezTo>
                    <a:pt x="106" y="185"/>
                    <a:pt x="0" y="144"/>
                    <a:pt x="0" y="93"/>
                  </a:cubicBezTo>
                  <a:cubicBezTo>
                    <a:pt x="0" y="42"/>
                    <a:pt x="106" y="0"/>
                    <a:pt x="236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en-US">
                <a:solidFill>
                  <a:schemeClr val="lt1"/>
                </a:solidFill>
                <a:latin typeface="微软雅黑" charset="-122"/>
                <a:ea typeface="微软雅黑" charset="-122"/>
                <a:cs typeface="+mn-ea"/>
                <a:sym typeface="+mn-lt"/>
              </a:endParaRPr>
            </a:p>
          </p:txBody>
        </p:sp>
      </p:grpSp>
      <p:sp>
        <p:nvSpPr>
          <p:cNvPr id="193" name="圆角矩形 192"/>
          <p:cNvSpPr/>
          <p:nvPr>
            <p:custDataLst>
              <p:tags r:id="rId10"/>
            </p:custDataLst>
          </p:nvPr>
        </p:nvSpPr>
        <p:spPr>
          <a:xfrm>
            <a:off x="371475" y="1393190"/>
            <a:ext cx="4214495" cy="3270250"/>
          </a:xfrm>
          <a:prstGeom prst="roundRect">
            <a:avLst/>
          </a:prstGeom>
          <a:solidFill>
            <a:srgbClr val="00A3D8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-122"/>
              <a:ea typeface="微软雅黑" charset="-122"/>
            </a:endParaRPr>
          </a:p>
        </p:txBody>
      </p:sp>
      <p:sp>
        <p:nvSpPr>
          <p:cNvPr id="9" name="矩形 8"/>
          <p:cNvSpPr/>
          <p:nvPr>
            <p:custDataLst>
              <p:tags r:id="rId11"/>
            </p:custDataLst>
          </p:nvPr>
        </p:nvSpPr>
        <p:spPr>
          <a:xfrm>
            <a:off x="605790" y="1445895"/>
            <a:ext cx="3745865" cy="3670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00A3D8"/>
                </a:solidFill>
                <a:latin typeface="微软雅黑" charset="-122"/>
                <a:ea typeface="微软雅黑" charset="-122"/>
                <a:cs typeface="微软雅黑" charset="-122"/>
                <a:sym typeface="+mn-ea"/>
              </a:rPr>
              <a:t>工业软件加速普及</a:t>
            </a:r>
            <a:endParaRPr lang="zh-CN" altLang="en-US" b="1">
              <a:solidFill>
                <a:srgbClr val="00A3D8"/>
              </a:solidFill>
              <a:latin typeface="微软雅黑" charset="-122"/>
              <a:ea typeface="微软雅黑" charset="-122"/>
              <a:cs typeface="微软雅黑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8305" y="1897380"/>
            <a:ext cx="4171315" cy="262509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lnSpc>
                <a:spcPct val="10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ea"/>
              </a:rPr>
              <a:t>制造数字化的核心底座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+mn-ea"/>
            </a:endParaRPr>
          </a:p>
          <a:p>
            <a:pPr indent="0" algn="l">
              <a:lnSpc>
                <a:spcPct val="10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None/>
            </a:pPr>
            <a:r>
              <a:rPr sz="1400" b="0" dirty="0">
                <a:latin typeface="微软雅黑" charset="-122"/>
                <a:ea typeface="微软雅黑" charset="-122"/>
                <a:cs typeface="+mn-ea"/>
              </a:rPr>
              <a:t>工业软件是制造流程数字化的关键载体，覆盖研发设计、生产控制、经营管理和设备运维等环节。我国工业软件市场保持增长，但高端研发设计类软件仍是短板。</a:t>
            </a:r>
            <a:endParaRPr sz="1400" b="0" dirty="0">
              <a:latin typeface="微软雅黑" charset="-122"/>
              <a:ea typeface="微软雅黑" charset="-122"/>
              <a:cs typeface="+mn-ea"/>
            </a:endParaRPr>
          </a:p>
          <a:p>
            <a:pPr indent="0" algn="l">
              <a:lnSpc>
                <a:spcPct val="10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None/>
            </a:pPr>
            <a:r>
              <a:rPr sz="1400" b="0" dirty="0">
                <a:latin typeface="微软雅黑" charset="-122"/>
                <a:ea typeface="微软雅黑" charset="-122"/>
                <a:cs typeface="+mn-ea"/>
              </a:rPr>
              <a:t>◆ </a:t>
            </a:r>
            <a:r>
              <a:rPr sz="1200" b="0" dirty="0">
                <a:latin typeface="微软雅黑" charset="-122"/>
                <a:ea typeface="微软雅黑" charset="-122"/>
                <a:cs typeface="+mn-ea"/>
              </a:rPr>
              <a:t>工信部电子第五研究所发布的</a:t>
            </a:r>
            <a:r>
              <a:rPr sz="1200" b="1" dirty="0">
                <a:latin typeface="微软雅黑" charset="-122"/>
                <a:ea typeface="微软雅黑" charset="-122"/>
                <a:cs typeface="+mn-ea"/>
              </a:rPr>
              <a:t>《中国工业软件产业发展研究报告（2025）》</a:t>
            </a:r>
            <a:r>
              <a:rPr sz="1200" b="0" dirty="0">
                <a:latin typeface="微软雅黑" charset="-122"/>
                <a:ea typeface="微软雅黑" charset="-122"/>
                <a:cs typeface="+mn-ea"/>
              </a:rPr>
              <a:t>显示，</a:t>
            </a:r>
            <a:r>
              <a:rPr sz="1200" b="1" dirty="0">
                <a:latin typeface="微软雅黑" charset="-122"/>
                <a:ea typeface="微软雅黑" charset="-122"/>
                <a:cs typeface="+mn-ea"/>
              </a:rPr>
              <a:t>2024年我国工业软件市场规模约</a:t>
            </a:r>
            <a:r>
              <a:rPr sz="1200" b="1" dirty="0">
                <a:solidFill>
                  <a:srgbClr val="C00000"/>
                </a:solidFill>
                <a:latin typeface="微软雅黑" charset="-122"/>
                <a:ea typeface="微软雅黑" charset="-122"/>
                <a:cs typeface="+mn-ea"/>
              </a:rPr>
              <a:t>2940亿元</a:t>
            </a:r>
            <a:r>
              <a:rPr sz="1200" b="1" dirty="0">
                <a:latin typeface="微软雅黑" charset="-122"/>
                <a:ea typeface="微软雅黑" charset="-122"/>
                <a:cs typeface="+mn-ea"/>
              </a:rPr>
              <a:t>，占全球份额</a:t>
            </a:r>
            <a:r>
              <a:rPr sz="1200" b="1" dirty="0">
                <a:solidFill>
                  <a:srgbClr val="C00000"/>
                </a:solidFill>
                <a:latin typeface="微软雅黑" charset="-122"/>
                <a:ea typeface="微软雅黑" charset="-122"/>
                <a:cs typeface="+mn-ea"/>
              </a:rPr>
              <a:t>7.6%</a:t>
            </a:r>
            <a:r>
              <a:rPr sz="1200" b="0" dirty="0">
                <a:latin typeface="微软雅黑" charset="-122"/>
                <a:ea typeface="微软雅黑" charset="-122"/>
                <a:cs typeface="+mn-ea"/>
              </a:rPr>
              <a:t>。</a:t>
            </a:r>
            <a:endParaRPr sz="1200" b="0" dirty="0">
              <a:latin typeface="微软雅黑" charset="-122"/>
              <a:ea typeface="微软雅黑" charset="-122"/>
              <a:cs typeface="+mn-ea"/>
            </a:endParaRPr>
          </a:p>
          <a:p>
            <a:pPr indent="0" algn="l">
              <a:lnSpc>
                <a:spcPct val="10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None/>
            </a:pPr>
            <a:r>
              <a:rPr sz="1200" b="0" dirty="0">
                <a:latin typeface="微软雅黑" charset="-122"/>
                <a:ea typeface="微软雅黑" charset="-122"/>
                <a:cs typeface="+mn-ea"/>
              </a:rPr>
              <a:t>◆ </a:t>
            </a:r>
            <a:r>
              <a:rPr sz="1200" b="1" dirty="0">
                <a:latin typeface="微软雅黑" charset="-122"/>
                <a:ea typeface="微软雅黑" charset="-122"/>
                <a:cs typeface="+mn-ea"/>
              </a:rPr>
              <a:t>2023年我国工业软件市场规模约</a:t>
            </a:r>
            <a:r>
              <a:rPr sz="1200" b="1" dirty="0">
                <a:solidFill>
                  <a:srgbClr val="C00000"/>
                </a:solidFill>
                <a:latin typeface="微软雅黑" charset="-122"/>
                <a:ea typeface="微软雅黑" charset="-122"/>
                <a:cs typeface="+mn-ea"/>
              </a:rPr>
              <a:t>2414亿元</a:t>
            </a:r>
            <a:r>
              <a:rPr sz="1200" b="1" dirty="0">
                <a:latin typeface="微软雅黑" charset="-122"/>
                <a:ea typeface="微软雅黑" charset="-122"/>
                <a:cs typeface="+mn-ea"/>
              </a:rPr>
              <a:t>，同比增长</a:t>
            </a:r>
            <a:r>
              <a:rPr sz="1200" b="1" dirty="0">
                <a:solidFill>
                  <a:srgbClr val="C00000"/>
                </a:solidFill>
                <a:latin typeface="微软雅黑" charset="-122"/>
                <a:ea typeface="微软雅黑" charset="-122"/>
                <a:cs typeface="+mn-ea"/>
              </a:rPr>
              <a:t>12.3%</a:t>
            </a:r>
            <a:r>
              <a:rPr sz="1200" b="0" dirty="0">
                <a:latin typeface="微软雅黑" charset="-122"/>
                <a:ea typeface="微软雅黑" charset="-122"/>
                <a:cs typeface="+mn-ea"/>
              </a:rPr>
              <a:t>，高于软件行业平均增长水平。</a:t>
            </a:r>
            <a:endParaRPr sz="1200" b="0" dirty="0">
              <a:latin typeface="微软雅黑" charset="-122"/>
              <a:ea typeface="微软雅黑" charset="-122"/>
              <a:cs typeface="+mn-ea"/>
            </a:endParaRPr>
          </a:p>
          <a:p>
            <a:pPr indent="0" algn="l">
              <a:lnSpc>
                <a:spcPct val="10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None/>
            </a:pPr>
            <a:r>
              <a:rPr sz="1200" b="0" dirty="0">
                <a:latin typeface="微软雅黑" charset="-122"/>
                <a:ea typeface="微软雅黑" charset="-122"/>
                <a:cs typeface="+mn-ea"/>
              </a:rPr>
              <a:t>◆ 工业软件正在从单点工具，向</a:t>
            </a:r>
            <a:r>
              <a:rPr sz="1200" b="1" dirty="0">
                <a:solidFill>
                  <a:srgbClr val="1FAECD"/>
                </a:solidFill>
                <a:latin typeface="微软雅黑" charset="-122"/>
                <a:ea typeface="微软雅黑" charset="-122"/>
                <a:cs typeface="+mn-ea"/>
              </a:rPr>
              <a:t>“研发设计—生产控制—经营管理—工业平台”</a:t>
            </a:r>
            <a:r>
              <a:rPr sz="1200" b="0" dirty="0">
                <a:latin typeface="微软雅黑" charset="-122"/>
                <a:ea typeface="微软雅黑" charset="-122"/>
                <a:cs typeface="+mn-ea"/>
              </a:rPr>
              <a:t>一体化系统升级。</a:t>
            </a:r>
            <a:endParaRPr sz="1200" b="0" dirty="0">
              <a:latin typeface="微软雅黑" charset="-122"/>
              <a:ea typeface="微软雅黑" charset="-122"/>
              <a:cs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12"/>
            </p:custDataLst>
          </p:nvPr>
        </p:nvSpPr>
        <p:spPr>
          <a:xfrm>
            <a:off x="7138035" y="1445895"/>
            <a:ext cx="4230370" cy="292608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微软雅黑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13"/>
            </p:custDataLst>
          </p:nvPr>
        </p:nvSpPr>
        <p:spPr>
          <a:xfrm>
            <a:off x="7201535" y="1473200"/>
            <a:ext cx="4030345" cy="3670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微软雅黑" charset="-122"/>
                <a:ea typeface="微软雅黑" charset="-122"/>
                <a:cs typeface="微软雅黑" charset="-122"/>
              </a:rPr>
              <a:t>工业数据价值释放</a:t>
            </a:r>
            <a:endParaRPr lang="zh-CN" altLang="en-US" b="1">
              <a:solidFill>
                <a:schemeClr val="accent1"/>
              </a:solidFill>
              <a:latin typeface="微软雅黑" charset="-122"/>
              <a:ea typeface="微软雅黑" charset="-122"/>
              <a:cs typeface="微软雅黑" charset="-122"/>
            </a:endParaRPr>
          </a:p>
        </p:txBody>
      </p:sp>
      <p:grpSp>
        <p:nvGrpSpPr>
          <p:cNvPr id="5" name="组合 4"/>
          <p:cNvGrpSpPr/>
          <p:nvPr>
            <p:custDataLst>
              <p:tags r:id="rId14"/>
            </p:custDataLst>
          </p:nvPr>
        </p:nvGrpSpPr>
        <p:grpSpPr>
          <a:xfrm>
            <a:off x="5666105" y="2429510"/>
            <a:ext cx="1485900" cy="615315"/>
            <a:chOff x="8959" y="4229"/>
            <a:chExt cx="2340" cy="969"/>
          </a:xfrm>
        </p:grpSpPr>
        <p:sp>
          <p:nvSpPr>
            <p:cNvPr id="6" name="任意多边形 3"/>
            <p:cNvSpPr/>
            <p:nvPr>
              <p:custDataLst>
                <p:tags r:id="rId15"/>
              </p:custDataLst>
            </p:nvPr>
          </p:nvSpPr>
          <p:spPr bwMode="auto">
            <a:xfrm>
              <a:off x="8959" y="4229"/>
              <a:ext cx="2341" cy="886"/>
            </a:xfrm>
            <a:custGeom>
              <a:avLst/>
              <a:gdLst>
                <a:gd name="connsiteX0" fmla="*/ 2662 w 3007"/>
                <a:gd name="connsiteY0" fmla="*/ 0 h 1137"/>
                <a:gd name="connsiteX1" fmla="*/ 2557 w 3007"/>
                <a:gd name="connsiteY1" fmla="*/ 0 h 1137"/>
                <a:gd name="connsiteX2" fmla="*/ 537 w 3007"/>
                <a:gd name="connsiteY2" fmla="*/ 0 h 1137"/>
                <a:gd name="connsiteX3" fmla="*/ 0 w 3007"/>
                <a:gd name="connsiteY3" fmla="*/ 514 h 1137"/>
                <a:gd name="connsiteX4" fmla="*/ 537 w 3007"/>
                <a:gd name="connsiteY4" fmla="*/ 1027 h 1137"/>
                <a:gd name="connsiteX5" fmla="*/ 2557 w 3007"/>
                <a:gd name="connsiteY5" fmla="*/ 1027 h 1137"/>
                <a:gd name="connsiteX6" fmla="*/ 2728 w 3007"/>
                <a:gd name="connsiteY6" fmla="*/ 1027 h 1137"/>
                <a:gd name="connsiteX7" fmla="*/ 3007 w 3007"/>
                <a:gd name="connsiteY7" fmla="*/ 1135 h 1137"/>
                <a:gd name="connsiteX8" fmla="*/ 3007 w 3007"/>
                <a:gd name="connsiteY8" fmla="*/ 150 h 1137"/>
                <a:gd name="connsiteX9" fmla="*/ 2662 w 3007"/>
                <a:gd name="connsiteY9" fmla="*/ 0 h 1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0" t="0" r="r" b="b"/>
              <a:pathLst>
                <a:path w="3007" h="1137">
                  <a:moveTo>
                    <a:pt x="2662" y="0"/>
                  </a:moveTo>
                  <a:cubicBezTo>
                    <a:pt x="2557" y="0"/>
                    <a:pt x="2557" y="0"/>
                    <a:pt x="2557" y="0"/>
                  </a:cubicBezTo>
                  <a:cubicBezTo>
                    <a:pt x="537" y="0"/>
                    <a:pt x="537" y="0"/>
                    <a:pt x="537" y="0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537" y="1027"/>
                    <a:pt x="537" y="1027"/>
                    <a:pt x="537" y="1027"/>
                  </a:cubicBezTo>
                  <a:cubicBezTo>
                    <a:pt x="2557" y="1027"/>
                    <a:pt x="2557" y="1027"/>
                    <a:pt x="2557" y="1027"/>
                  </a:cubicBezTo>
                  <a:cubicBezTo>
                    <a:pt x="2728" y="1027"/>
                    <a:pt x="2728" y="1027"/>
                    <a:pt x="2728" y="1027"/>
                  </a:cubicBezTo>
                  <a:cubicBezTo>
                    <a:pt x="2882" y="1027"/>
                    <a:pt x="3007" y="1075"/>
                    <a:pt x="3007" y="1135"/>
                  </a:cubicBezTo>
                  <a:cubicBezTo>
                    <a:pt x="3007" y="1195"/>
                    <a:pt x="3007" y="150"/>
                    <a:pt x="3007" y="150"/>
                  </a:cubicBezTo>
                  <a:cubicBezTo>
                    <a:pt x="3007" y="67"/>
                    <a:pt x="2852" y="0"/>
                    <a:pt x="2662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36195" rIns="91440" bIns="71755" numCol="1" spcCol="0" rtlCol="0" fromWordArt="0" anchor="ctr" anchorCtr="0" forceAA="0" compatLnSpc="1">
              <a:normAutofit/>
            </a:bodyPr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sz="2000" b="1">
                  <a:solidFill>
                    <a:srgbClr val="FFFFFF"/>
                  </a:solidFill>
                  <a:latin typeface="微软雅黑" charset="-122"/>
                  <a:ea typeface="微软雅黑" charset="-122"/>
                  <a:cs typeface="+mn-ea"/>
                  <a:sym typeface="+mn-ea"/>
                </a:rPr>
                <a:t>02</a:t>
              </a:r>
              <a:endParaRPr lang="en-US" sz="2000" b="1">
                <a:solidFill>
                  <a:srgbClr val="FFFFFF"/>
                </a:solidFill>
                <a:latin typeface="微软雅黑" charset="-122"/>
                <a:ea typeface="微软雅黑" charset="-122"/>
                <a:cs typeface="+mn-ea"/>
                <a:sym typeface="+mn-ea"/>
              </a:endParaRPr>
            </a:p>
          </p:txBody>
        </p:sp>
        <p:sp>
          <p:nvSpPr>
            <p:cNvPr id="7" name="任意多边形 4"/>
            <p:cNvSpPr/>
            <p:nvPr>
              <p:custDataLst>
                <p:tags r:id="rId16"/>
              </p:custDataLst>
            </p:nvPr>
          </p:nvSpPr>
          <p:spPr bwMode="auto">
            <a:xfrm>
              <a:off x="10943" y="5022"/>
              <a:ext cx="350" cy="177"/>
            </a:xfrm>
            <a:custGeom>
              <a:avLst/>
              <a:gdLst>
                <a:gd name="T0" fmla="*/ 145 w 381"/>
                <a:gd name="T1" fmla="*/ 0 h 184"/>
                <a:gd name="T2" fmla="*/ 0 w 381"/>
                <a:gd name="T3" fmla="*/ 0 h 184"/>
                <a:gd name="T4" fmla="*/ 0 w 381"/>
                <a:gd name="T5" fmla="*/ 184 h 184"/>
                <a:gd name="T6" fmla="*/ 145 w 381"/>
                <a:gd name="T7" fmla="*/ 184 h 184"/>
                <a:gd name="T8" fmla="*/ 381 w 381"/>
                <a:gd name="T9" fmla="*/ 92 h 184"/>
                <a:gd name="T10" fmla="*/ 145 w 381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1" h="184">
                  <a:moveTo>
                    <a:pt x="1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45" y="184"/>
                    <a:pt x="145" y="184"/>
                    <a:pt x="145" y="184"/>
                  </a:cubicBezTo>
                  <a:cubicBezTo>
                    <a:pt x="275" y="184"/>
                    <a:pt x="381" y="143"/>
                    <a:pt x="381" y="92"/>
                  </a:cubicBezTo>
                  <a:cubicBezTo>
                    <a:pt x="381" y="41"/>
                    <a:pt x="275" y="0"/>
                    <a:pt x="145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en-US">
                <a:solidFill>
                  <a:schemeClr val="lt1"/>
                </a:solidFill>
                <a:latin typeface="微软雅黑" charset="-122"/>
                <a:ea typeface="微软雅黑" charset="-122"/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7309485" y="1909445"/>
            <a:ext cx="3957320" cy="240982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lnSpc>
                <a:spcPct val="10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ea"/>
              </a:rPr>
              <a:t>从经验管理转向数据决策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+mn-ea"/>
            </a:endParaRPr>
          </a:p>
          <a:p>
            <a:pPr indent="0" algn="l">
              <a:lnSpc>
                <a:spcPct val="10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None/>
            </a:pPr>
            <a:r>
              <a:rPr sz="1400" b="0" dirty="0">
                <a:latin typeface="微软雅黑" charset="-122"/>
                <a:ea typeface="微软雅黑" charset="-122"/>
                <a:cs typeface="+mn-ea"/>
              </a:rPr>
              <a:t>制造企业正在通过MES、ERP、PLM、SCADA、工业互联网平台等系统，打通设备、产线、订单、质量和供应链数据，提升生产管理效率。</a:t>
            </a:r>
            <a:endParaRPr sz="1400" b="0" dirty="0">
              <a:latin typeface="微软雅黑" charset="-122"/>
              <a:ea typeface="微软雅黑" charset="-122"/>
              <a:cs typeface="+mn-ea"/>
            </a:endParaRPr>
          </a:p>
          <a:p>
            <a:pPr indent="0" algn="l">
              <a:lnSpc>
                <a:spcPct val="10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None/>
            </a:pPr>
            <a:r>
              <a:rPr sz="1400" b="0" dirty="0">
                <a:latin typeface="微软雅黑" charset="-122"/>
                <a:ea typeface="微软雅黑" charset="-122"/>
                <a:cs typeface="+mn-ea"/>
              </a:rPr>
              <a:t>◆ </a:t>
            </a:r>
            <a:r>
              <a:rPr sz="1200" dirty="0">
                <a:latin typeface="微软雅黑" charset="-122"/>
                <a:ea typeface="微软雅黑" charset="-122"/>
                <a:cs typeface="+mn-ea"/>
              </a:rPr>
              <a:t>截至</a:t>
            </a:r>
            <a:r>
              <a:rPr sz="1200" b="1" dirty="0">
                <a:latin typeface="微软雅黑" charset="-122"/>
                <a:ea typeface="微软雅黑" charset="-122"/>
                <a:cs typeface="+mn-ea"/>
              </a:rPr>
              <a:t>2024年底</a:t>
            </a:r>
            <a:r>
              <a:rPr sz="1200" dirty="0">
                <a:latin typeface="微软雅黑" charset="-122"/>
                <a:ea typeface="微软雅黑" charset="-122"/>
                <a:cs typeface="+mn-ea"/>
              </a:rPr>
              <a:t>，</a:t>
            </a:r>
            <a:r>
              <a:rPr sz="1200" b="1" dirty="0">
                <a:latin typeface="微软雅黑" charset="-122"/>
                <a:ea typeface="微软雅黑" charset="-122"/>
                <a:cs typeface="+mn-ea"/>
              </a:rPr>
              <a:t>我国重点规上工业企业数字化研发设计工具普及率达</a:t>
            </a:r>
            <a:r>
              <a:rPr sz="1200" b="1" dirty="0">
                <a:solidFill>
                  <a:srgbClr val="C00000"/>
                </a:solidFill>
                <a:latin typeface="微软雅黑" charset="-122"/>
                <a:ea typeface="微软雅黑" charset="-122"/>
                <a:cs typeface="+mn-ea"/>
              </a:rPr>
              <a:t>84.1%</a:t>
            </a:r>
            <a:r>
              <a:rPr sz="1200" b="1" dirty="0">
                <a:latin typeface="微软雅黑" charset="-122"/>
                <a:ea typeface="微软雅黑" charset="-122"/>
                <a:cs typeface="+mn-ea"/>
              </a:rPr>
              <a:t>，关键工序数控化率达</a:t>
            </a:r>
            <a:r>
              <a:rPr sz="1200" b="1" dirty="0">
                <a:solidFill>
                  <a:srgbClr val="C00000"/>
                </a:solidFill>
                <a:latin typeface="微软雅黑" charset="-122"/>
                <a:ea typeface="微软雅黑" charset="-122"/>
                <a:cs typeface="+mn-ea"/>
              </a:rPr>
              <a:t>66.4%</a:t>
            </a:r>
            <a:r>
              <a:rPr sz="1200" dirty="0">
                <a:latin typeface="微软雅黑" charset="-122"/>
                <a:ea typeface="微软雅黑" charset="-122"/>
                <a:cs typeface="+mn-ea"/>
              </a:rPr>
              <a:t>。</a:t>
            </a:r>
            <a:endParaRPr sz="1200" dirty="0">
              <a:latin typeface="微软雅黑" charset="-122"/>
              <a:ea typeface="微软雅黑" charset="-122"/>
              <a:cs typeface="+mn-ea"/>
            </a:endParaRPr>
          </a:p>
          <a:p>
            <a:pPr indent="0" algn="l">
              <a:lnSpc>
                <a:spcPct val="10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None/>
            </a:pPr>
            <a:r>
              <a:rPr sz="1200" dirty="0">
                <a:latin typeface="微软雅黑" charset="-122"/>
                <a:ea typeface="微软雅黑" charset="-122"/>
                <a:cs typeface="+mn-ea"/>
              </a:rPr>
              <a:t>◆ </a:t>
            </a:r>
            <a:r>
              <a:rPr sz="1200" b="1" dirty="0">
                <a:latin typeface="微软雅黑" charset="-122"/>
                <a:ea typeface="微软雅黑" charset="-122"/>
                <a:cs typeface="+mn-ea"/>
              </a:rPr>
              <a:t>2024年规上工业企业数字化生产设备普及率达</a:t>
            </a:r>
            <a:r>
              <a:rPr sz="1200" b="1" dirty="0">
                <a:solidFill>
                  <a:srgbClr val="C00000"/>
                </a:solidFill>
                <a:latin typeface="微软雅黑" charset="-122"/>
                <a:ea typeface="微软雅黑" charset="-122"/>
                <a:cs typeface="+mn-ea"/>
              </a:rPr>
              <a:t>53.2%</a:t>
            </a:r>
            <a:endParaRPr sz="1200" b="1" dirty="0">
              <a:solidFill>
                <a:srgbClr val="C00000"/>
              </a:solidFill>
              <a:latin typeface="微软雅黑" charset="-122"/>
              <a:ea typeface="微软雅黑" charset="-122"/>
              <a:cs typeface="+mn-ea"/>
            </a:endParaRPr>
          </a:p>
          <a:p>
            <a:pPr marL="171450" indent="-171450" algn="l">
              <a:lnSpc>
                <a:spcPct val="10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"/>
            </a:pP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ea"/>
              </a:rPr>
              <a:t>制造企业的</a:t>
            </a:r>
            <a:r>
              <a:rPr sz="1200" b="1" dirty="0">
                <a:solidFill>
                  <a:srgbClr val="1FAECD"/>
                </a:solidFill>
                <a:latin typeface="微软雅黑" charset="-122"/>
                <a:ea typeface="微软雅黑" charset="-122"/>
                <a:cs typeface="+mn-ea"/>
              </a:rPr>
              <a:t>数据采集和数字化生产基础正在增强。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ea"/>
              </a:rPr>
              <a:t>数据正在成为制造企业</a:t>
            </a:r>
            <a:r>
              <a:rPr sz="1200" b="1" dirty="0">
                <a:solidFill>
                  <a:srgbClr val="1FAECD"/>
                </a:solidFill>
                <a:latin typeface="微软雅黑" charset="-122"/>
                <a:ea typeface="微软雅黑" charset="-122"/>
                <a:cs typeface="+mn-ea"/>
              </a:rPr>
              <a:t>优化排产、质量追溯、设备运维和供应链协同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ea"/>
              </a:rPr>
              <a:t>的重要生产要素。</a:t>
            </a: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17"/>
            </p:custDataLst>
          </p:nvPr>
        </p:nvSpPr>
        <p:spPr>
          <a:xfrm>
            <a:off x="2473325" y="4727575"/>
            <a:ext cx="8894445" cy="1910080"/>
          </a:xfrm>
          <a:prstGeom prst="roundRect">
            <a:avLst/>
          </a:prstGeom>
          <a:solidFill>
            <a:srgbClr val="00A3D8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-122"/>
              <a:ea typeface="微软雅黑" charset="-122"/>
            </a:endParaRPr>
          </a:p>
        </p:txBody>
      </p:sp>
      <p:grpSp>
        <p:nvGrpSpPr>
          <p:cNvPr id="30" name="组合 29"/>
          <p:cNvGrpSpPr/>
          <p:nvPr>
            <p:custDataLst>
              <p:tags r:id="rId18"/>
            </p:custDataLst>
          </p:nvPr>
        </p:nvGrpSpPr>
        <p:grpSpPr>
          <a:xfrm flipH="1">
            <a:off x="1003935" y="5214620"/>
            <a:ext cx="1486535" cy="609600"/>
            <a:chOff x="7625" y="4033"/>
            <a:chExt cx="2341" cy="960"/>
          </a:xfrm>
        </p:grpSpPr>
        <p:sp>
          <p:nvSpPr>
            <p:cNvPr id="31" name="任意多边形 7"/>
            <p:cNvSpPr/>
            <p:nvPr>
              <p:custDataLst>
                <p:tags r:id="rId19"/>
              </p:custDataLst>
            </p:nvPr>
          </p:nvSpPr>
          <p:spPr bwMode="auto">
            <a:xfrm>
              <a:off x="7625" y="4033"/>
              <a:ext cx="2341" cy="887"/>
            </a:xfrm>
            <a:custGeom>
              <a:avLst/>
              <a:gdLst>
                <a:gd name="connsiteX0" fmla="*/ 345 w 3007"/>
                <a:gd name="connsiteY0" fmla="*/ 0 h 1139"/>
                <a:gd name="connsiteX1" fmla="*/ 451 w 3007"/>
                <a:gd name="connsiteY1" fmla="*/ 0 h 1139"/>
                <a:gd name="connsiteX2" fmla="*/ 2470 w 3007"/>
                <a:gd name="connsiteY2" fmla="*/ 0 h 1139"/>
                <a:gd name="connsiteX3" fmla="*/ 3007 w 3007"/>
                <a:gd name="connsiteY3" fmla="*/ 514 h 1139"/>
                <a:gd name="connsiteX4" fmla="*/ 2470 w 3007"/>
                <a:gd name="connsiteY4" fmla="*/ 1027 h 1139"/>
                <a:gd name="connsiteX5" fmla="*/ 451 w 3007"/>
                <a:gd name="connsiteY5" fmla="*/ 1027 h 1139"/>
                <a:gd name="connsiteX6" fmla="*/ 279 w 3007"/>
                <a:gd name="connsiteY6" fmla="*/ 1027 h 1139"/>
                <a:gd name="connsiteX7" fmla="*/ 0 w 3007"/>
                <a:gd name="connsiteY7" fmla="*/ 1137 h 1139"/>
                <a:gd name="connsiteX8" fmla="*/ 0 w 3007"/>
                <a:gd name="connsiteY8" fmla="*/ 150 h 1139"/>
                <a:gd name="connsiteX9" fmla="*/ 345 w 3007"/>
                <a:gd name="connsiteY9" fmla="*/ 0 h 1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0" t="0" r="r" b="b"/>
              <a:pathLst>
                <a:path w="3007" h="1139">
                  <a:moveTo>
                    <a:pt x="345" y="0"/>
                  </a:moveTo>
                  <a:cubicBezTo>
                    <a:pt x="451" y="0"/>
                    <a:pt x="451" y="0"/>
                    <a:pt x="451" y="0"/>
                  </a:cubicBezTo>
                  <a:cubicBezTo>
                    <a:pt x="2470" y="0"/>
                    <a:pt x="2470" y="0"/>
                    <a:pt x="2470" y="0"/>
                  </a:cubicBezTo>
                  <a:cubicBezTo>
                    <a:pt x="3007" y="514"/>
                    <a:pt x="3007" y="514"/>
                    <a:pt x="3007" y="514"/>
                  </a:cubicBezTo>
                  <a:cubicBezTo>
                    <a:pt x="2470" y="1027"/>
                    <a:pt x="2470" y="1027"/>
                    <a:pt x="2470" y="1027"/>
                  </a:cubicBezTo>
                  <a:cubicBezTo>
                    <a:pt x="451" y="1027"/>
                    <a:pt x="451" y="1027"/>
                    <a:pt x="451" y="1027"/>
                  </a:cubicBezTo>
                  <a:cubicBezTo>
                    <a:pt x="279" y="1027"/>
                    <a:pt x="279" y="1027"/>
                    <a:pt x="279" y="1027"/>
                  </a:cubicBezTo>
                  <a:cubicBezTo>
                    <a:pt x="125" y="1027"/>
                    <a:pt x="0" y="1077"/>
                    <a:pt x="0" y="1137"/>
                  </a:cubicBezTo>
                  <a:cubicBezTo>
                    <a:pt x="0" y="1197"/>
                    <a:pt x="0" y="150"/>
                    <a:pt x="0" y="150"/>
                  </a:cubicBezTo>
                  <a:cubicBezTo>
                    <a:pt x="0" y="67"/>
                    <a:pt x="155" y="0"/>
                    <a:pt x="345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36195" rIns="179705" bIns="71755" numCol="1" spcCol="0" rtlCol="0" fromWordArt="0" anchor="ctr" anchorCtr="0" forceAA="0" compatLnSpc="1">
              <a:normAutofit/>
            </a:bodyPr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sz="2000" b="1">
                  <a:solidFill>
                    <a:srgbClr val="FFFFFF"/>
                  </a:solidFill>
                  <a:latin typeface="微软雅黑" charset="-122"/>
                  <a:ea typeface="微软雅黑" charset="-122"/>
                  <a:cs typeface="+mn-ea"/>
                  <a:sym typeface="+mn-ea"/>
                </a:rPr>
                <a:t>03</a:t>
              </a:r>
              <a:endParaRPr lang="en-US" sz="2000" b="1">
                <a:solidFill>
                  <a:srgbClr val="FFFFFF"/>
                </a:solidFill>
                <a:latin typeface="微软雅黑" charset="-122"/>
                <a:ea typeface="微软雅黑" charset="-122"/>
                <a:cs typeface="+mn-ea"/>
                <a:sym typeface="+mn-ea"/>
              </a:endParaRPr>
            </a:p>
          </p:txBody>
        </p:sp>
        <p:sp>
          <p:nvSpPr>
            <p:cNvPr id="32" name="任意多边形 8"/>
            <p:cNvSpPr/>
            <p:nvPr>
              <p:custDataLst>
                <p:tags r:id="rId20"/>
              </p:custDataLst>
            </p:nvPr>
          </p:nvSpPr>
          <p:spPr bwMode="auto">
            <a:xfrm>
              <a:off x="7632" y="4823"/>
              <a:ext cx="352" cy="170"/>
            </a:xfrm>
            <a:custGeom>
              <a:avLst/>
              <a:gdLst>
                <a:gd name="T0" fmla="*/ 236 w 382"/>
                <a:gd name="T1" fmla="*/ 0 h 185"/>
                <a:gd name="T2" fmla="*/ 382 w 382"/>
                <a:gd name="T3" fmla="*/ 0 h 185"/>
                <a:gd name="T4" fmla="*/ 382 w 382"/>
                <a:gd name="T5" fmla="*/ 185 h 185"/>
                <a:gd name="T6" fmla="*/ 236 w 382"/>
                <a:gd name="T7" fmla="*/ 185 h 185"/>
                <a:gd name="T8" fmla="*/ 0 w 382"/>
                <a:gd name="T9" fmla="*/ 93 h 185"/>
                <a:gd name="T10" fmla="*/ 236 w 382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85">
                  <a:moveTo>
                    <a:pt x="236" y="0"/>
                  </a:moveTo>
                  <a:cubicBezTo>
                    <a:pt x="382" y="0"/>
                    <a:pt x="382" y="0"/>
                    <a:pt x="382" y="0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236" y="185"/>
                    <a:pt x="236" y="185"/>
                    <a:pt x="236" y="185"/>
                  </a:cubicBezTo>
                  <a:cubicBezTo>
                    <a:pt x="106" y="185"/>
                    <a:pt x="0" y="144"/>
                    <a:pt x="0" y="93"/>
                  </a:cubicBezTo>
                  <a:cubicBezTo>
                    <a:pt x="0" y="42"/>
                    <a:pt x="106" y="0"/>
                    <a:pt x="236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en-US">
                <a:solidFill>
                  <a:schemeClr val="lt1"/>
                </a:solidFill>
                <a:latin typeface="微软雅黑" charset="-122"/>
                <a:ea typeface="微软雅黑" charset="-122"/>
                <a:cs typeface="+mn-ea"/>
                <a:sym typeface="+mn-lt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2569845" y="5217160"/>
            <a:ext cx="3957320" cy="118681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sz="1600" b="0" i="0" dirty="0">
                <a:latin typeface="微软雅黑" charset="-122"/>
                <a:ea typeface="微软雅黑" charset="-122"/>
                <a:cs typeface="+mn-ea"/>
              </a:rPr>
              <a:t>数字孪生与工业AI提升系统能力</a:t>
            </a:r>
            <a:endParaRPr sz="1600" b="0" i="0" dirty="0">
              <a:latin typeface="微软雅黑" charset="-122"/>
              <a:ea typeface="微软雅黑" charset="-122"/>
              <a:cs typeface="+mn-ea"/>
            </a:endParaRPr>
          </a:p>
          <a:p>
            <a:pPr indent="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None/>
            </a:pPr>
            <a:r>
              <a:rPr sz="1400" b="0" i="0" dirty="0">
                <a:latin typeface="微软雅黑" charset="-122"/>
                <a:ea typeface="微软雅黑" charset="-122"/>
                <a:cs typeface="+mn-ea"/>
              </a:rPr>
              <a:t>工业数字化正在</a:t>
            </a:r>
            <a:r>
              <a:rPr sz="1400" b="1" i="0" dirty="0">
                <a:latin typeface="微软雅黑" charset="-122"/>
                <a:ea typeface="微软雅黑" charset="-122"/>
                <a:cs typeface="+mn-ea"/>
              </a:rPr>
              <a:t>从</a:t>
            </a:r>
            <a:r>
              <a:rPr sz="1400" b="1" i="0" dirty="0">
                <a:solidFill>
                  <a:srgbClr val="1FAECD"/>
                </a:solidFill>
                <a:latin typeface="微软雅黑" charset="-122"/>
                <a:ea typeface="微软雅黑" charset="-122"/>
                <a:cs typeface="+mn-ea"/>
              </a:rPr>
              <a:t>“数据采集”</a:t>
            </a:r>
            <a:r>
              <a:rPr sz="1400" b="1" i="0" dirty="0">
                <a:latin typeface="微软雅黑" charset="-122"/>
                <a:ea typeface="微软雅黑" charset="-122"/>
                <a:cs typeface="+mn-ea"/>
              </a:rPr>
              <a:t>进入</a:t>
            </a:r>
            <a:r>
              <a:rPr sz="1400" b="1" i="0" dirty="0">
                <a:solidFill>
                  <a:srgbClr val="1FAECD"/>
                </a:solidFill>
                <a:latin typeface="微软雅黑" charset="-122"/>
                <a:ea typeface="微软雅黑" charset="-122"/>
                <a:cs typeface="+mn-ea"/>
              </a:rPr>
              <a:t>“模型应用”</a:t>
            </a:r>
            <a:r>
              <a:rPr sz="1400" b="1" i="0" dirty="0">
                <a:latin typeface="微软雅黑" charset="-122"/>
                <a:ea typeface="微软雅黑" charset="-122"/>
                <a:cs typeface="+mn-ea"/>
              </a:rPr>
              <a:t>阶段</a:t>
            </a:r>
            <a:r>
              <a:rPr sz="1400" b="0" i="0" dirty="0">
                <a:latin typeface="微软雅黑" charset="-122"/>
                <a:ea typeface="微软雅黑" charset="-122"/>
                <a:cs typeface="+mn-ea"/>
              </a:rPr>
              <a:t>，</a:t>
            </a:r>
            <a:r>
              <a:rPr sz="1400" b="1" i="0" dirty="0">
                <a:solidFill>
                  <a:srgbClr val="1FAECD"/>
                </a:solidFill>
                <a:latin typeface="微软雅黑" charset="-122"/>
                <a:ea typeface="微软雅黑" charset="-122"/>
                <a:cs typeface="+mn-ea"/>
              </a:rPr>
              <a:t>数字孪生、工业AI和工业大模型</a:t>
            </a:r>
            <a:r>
              <a:rPr sz="1400" b="0" i="0" dirty="0">
                <a:latin typeface="微软雅黑" charset="-122"/>
                <a:ea typeface="微软雅黑" charset="-122"/>
                <a:cs typeface="+mn-ea"/>
              </a:rPr>
              <a:t>开始用于工艺优化、设备预测维护、生产仿真和智能决策。</a:t>
            </a:r>
            <a:endParaRPr sz="1400" b="0" i="0" dirty="0">
              <a:latin typeface="微软雅黑" charset="-122"/>
              <a:ea typeface="微软雅黑" charset="-122"/>
              <a:cs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986405" y="4864735"/>
            <a:ext cx="3158490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buClrTx/>
              <a:buSzTx/>
              <a:buFontTx/>
            </a:pPr>
            <a:r>
              <a:rPr lang="zh-CN" altLang="en-US" sz="1800" b="1">
                <a:solidFill>
                  <a:srgbClr val="00A3D8"/>
                </a:solidFill>
                <a:latin typeface="微软雅黑" charset="-122"/>
                <a:ea typeface="微软雅黑" charset="-122"/>
                <a:cs typeface="微软雅黑" charset="-122"/>
              </a:rPr>
              <a:t>模型驱动制造升级</a:t>
            </a:r>
            <a:endParaRPr lang="zh-CN" altLang="en-US" sz="1800" b="1">
              <a:solidFill>
                <a:srgbClr val="00A3D8"/>
              </a:solidFill>
              <a:latin typeface="微软雅黑" charset="-122"/>
              <a:ea typeface="微软雅黑" charset="-122"/>
              <a:cs typeface="微软雅黑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844665" y="5277485"/>
            <a:ext cx="4446905" cy="1198880"/>
          </a:xfrm>
          <a:prstGeom prst="rect">
            <a:avLst/>
          </a:prstGeom>
        </p:spPr>
        <p:txBody>
          <a:bodyPr wrap="square">
            <a:spAutoFit/>
          </a:bodyPr>
          <a:p>
            <a:pPr marL="171450" indent="-171450">
              <a:buFont typeface="Wingdings" panose="05000000000000000000" charset="0"/>
              <a:buChar char=""/>
            </a:pPr>
            <a:r>
              <a:rPr lang="zh-CN" altLang="en-US" sz="1200" b="1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</a:rPr>
              <a:t>国际趋势</a:t>
            </a:r>
            <a:r>
              <a:rPr lang="en-US" altLang="zh-CN" sz="1200" b="1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</a:rPr>
              <a:t>：</a:t>
            </a:r>
            <a:r>
              <a:rPr lang="zh-CN" altLang="en-US" sz="1200" b="1">
                <a:latin typeface="微软雅黑" charset="0"/>
                <a:ea typeface="微软雅黑" charset="0"/>
                <a:cs typeface="微软雅黑" charset="0"/>
              </a:rPr>
              <a:t>工业软件巨头正在强化</a:t>
            </a:r>
            <a:r>
              <a:rPr lang="zh-CN" altLang="en-US" sz="1200" b="1">
                <a:solidFill>
                  <a:srgbClr val="1FAECD"/>
                </a:solidFill>
                <a:latin typeface="微软雅黑" charset="0"/>
                <a:ea typeface="微软雅黑" charset="0"/>
                <a:cs typeface="微软雅黑" charset="0"/>
              </a:rPr>
              <a:t>“软件</a:t>
            </a:r>
            <a:r>
              <a:rPr lang="en-US" altLang="zh-CN" sz="1200" b="1">
                <a:solidFill>
                  <a:srgbClr val="1FAECD"/>
                </a:solidFill>
                <a:latin typeface="微软雅黑" charset="0"/>
                <a:ea typeface="微软雅黑" charset="0"/>
                <a:cs typeface="微软雅黑" charset="0"/>
              </a:rPr>
              <a:t>+</a:t>
            </a:r>
            <a:r>
              <a:rPr lang="zh-CN" altLang="en-US" sz="1200" b="1">
                <a:solidFill>
                  <a:srgbClr val="1FAECD"/>
                </a:solidFill>
                <a:latin typeface="微软雅黑" charset="0"/>
                <a:ea typeface="微软雅黑" charset="0"/>
                <a:cs typeface="微软雅黑" charset="0"/>
              </a:rPr>
              <a:t>数据</a:t>
            </a:r>
            <a:r>
              <a:rPr lang="en-US" altLang="zh-CN" sz="1200" b="1">
                <a:solidFill>
                  <a:srgbClr val="1FAECD"/>
                </a:solidFill>
                <a:latin typeface="微软雅黑" charset="0"/>
                <a:ea typeface="微软雅黑" charset="0"/>
                <a:cs typeface="微软雅黑" charset="0"/>
              </a:rPr>
              <a:t>+</a:t>
            </a:r>
            <a:r>
              <a:rPr lang="zh-CN" altLang="en-US" sz="1200" b="1">
                <a:solidFill>
                  <a:srgbClr val="1FAECD"/>
                </a:solidFill>
                <a:latin typeface="微软雅黑" charset="0"/>
                <a:ea typeface="微软雅黑" charset="0"/>
                <a:cs typeface="微软雅黑" charset="0"/>
              </a:rPr>
              <a:t>模型”</a:t>
            </a:r>
            <a:r>
              <a:rPr lang="zh-CN" altLang="en-US" sz="1200" b="1">
                <a:latin typeface="微软雅黑" charset="0"/>
                <a:ea typeface="微软雅黑" charset="0"/>
                <a:cs typeface="微软雅黑" charset="0"/>
              </a:rPr>
              <a:t>生态</a:t>
            </a:r>
            <a:r>
              <a:rPr lang="zh-CN" altLang="en-US" sz="1200">
                <a:latin typeface="微软雅黑" charset="0"/>
                <a:ea typeface="微软雅黑" charset="0"/>
                <a:cs typeface="微软雅黑" charset="0"/>
              </a:rPr>
              <a:t>，推动制造系统从自动化控制向智能化仿真和优化升级。</a:t>
            </a:r>
            <a:endParaRPr lang="zh-CN" altLang="en-US" sz="1200">
              <a:latin typeface="微软雅黑" charset="0"/>
              <a:ea typeface="微软雅黑" charset="0"/>
              <a:cs typeface="微软雅黑" charset="0"/>
            </a:endParaRPr>
          </a:p>
          <a:p>
            <a:r>
              <a:rPr lang="zh-CN" altLang="en-US" sz="1200" b="1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</a:rPr>
              <a:t> </a:t>
            </a:r>
            <a:r>
              <a:rPr lang="en-US" altLang="zh-CN" sz="1200" b="1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</a:rPr>
              <a:t>◆ </a:t>
            </a:r>
            <a:r>
              <a:rPr lang="zh-CN" altLang="en-US" sz="1200" b="1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</a:rPr>
              <a:t>国内趋势</a:t>
            </a:r>
            <a:r>
              <a:rPr lang="en-US" altLang="zh-CN" sz="1200" b="1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</a:rPr>
              <a:t>：</a:t>
            </a:r>
            <a:r>
              <a:rPr lang="zh-CN" altLang="en-US" sz="1200" b="1">
                <a:latin typeface="微软雅黑" charset="0"/>
                <a:ea typeface="微软雅黑" charset="0"/>
                <a:cs typeface="微软雅黑" charset="0"/>
              </a:rPr>
              <a:t>工业软件正加速</a:t>
            </a:r>
            <a:r>
              <a:rPr lang="zh-CN" altLang="en-US" sz="1200" b="1">
                <a:solidFill>
                  <a:srgbClr val="1FAECD"/>
                </a:solidFill>
                <a:latin typeface="微软雅黑" charset="0"/>
                <a:ea typeface="微软雅黑" charset="0"/>
                <a:cs typeface="微软雅黑" charset="0"/>
              </a:rPr>
              <a:t>与</a:t>
            </a:r>
            <a:r>
              <a:rPr lang="en-US" altLang="zh-CN" sz="1200" b="1">
                <a:solidFill>
                  <a:srgbClr val="1FAECD"/>
                </a:solidFill>
                <a:latin typeface="微软雅黑" charset="0"/>
                <a:ea typeface="微软雅黑" charset="0"/>
                <a:cs typeface="微软雅黑" charset="0"/>
              </a:rPr>
              <a:t>AI</a:t>
            </a:r>
            <a:r>
              <a:rPr lang="zh-CN" altLang="en-US" sz="1200" b="1">
                <a:solidFill>
                  <a:srgbClr val="1FAECD"/>
                </a:solidFill>
                <a:latin typeface="微软雅黑" charset="0"/>
                <a:ea typeface="微软雅黑" charset="0"/>
                <a:cs typeface="微软雅黑" charset="0"/>
              </a:rPr>
              <a:t>融合，工业大模型、</a:t>
            </a:r>
            <a:r>
              <a:rPr lang="en-US" altLang="zh-CN" sz="1200" b="1">
                <a:solidFill>
                  <a:srgbClr val="1FAECD"/>
                </a:solidFill>
                <a:latin typeface="微软雅黑" charset="0"/>
                <a:ea typeface="微软雅黑" charset="0"/>
                <a:cs typeface="微软雅黑" charset="0"/>
              </a:rPr>
              <a:t>AI</a:t>
            </a:r>
            <a:r>
              <a:rPr lang="zh-CN" altLang="en-US" sz="1200" b="1">
                <a:solidFill>
                  <a:srgbClr val="1FAECD"/>
                </a:solidFill>
                <a:latin typeface="微软雅黑" charset="0"/>
                <a:ea typeface="微软雅黑" charset="0"/>
                <a:cs typeface="微软雅黑" charset="0"/>
              </a:rPr>
              <a:t>质检、智能排产和预测性维护</a:t>
            </a:r>
            <a:r>
              <a:rPr lang="zh-CN" altLang="en-US" sz="1200" b="1">
                <a:latin typeface="微软雅黑" charset="0"/>
                <a:ea typeface="微软雅黑" charset="0"/>
                <a:cs typeface="微软雅黑" charset="0"/>
              </a:rPr>
              <a:t>成为重点应用方向。</a:t>
            </a:r>
            <a:endParaRPr lang="zh-CN" altLang="en-US" sz="1200" b="1">
              <a:latin typeface="微软雅黑" charset="0"/>
              <a:ea typeface="微软雅黑" charset="0"/>
              <a:cs typeface="微软雅黑" charset="0"/>
            </a:endParaRPr>
          </a:p>
          <a:p>
            <a:r>
              <a:rPr lang="zh-CN" altLang="en-US" sz="1200">
                <a:latin typeface="微软雅黑" charset="0"/>
                <a:ea typeface="微软雅黑" charset="0"/>
                <a:cs typeface="微软雅黑" charset="0"/>
              </a:rPr>
              <a:t> </a:t>
            </a:r>
            <a:r>
              <a:rPr lang="en-US" altLang="zh-CN" sz="1200">
                <a:latin typeface="微软雅黑" charset="0"/>
                <a:ea typeface="微软雅黑" charset="0"/>
                <a:cs typeface="微软雅黑" charset="0"/>
              </a:rPr>
              <a:t>◆ </a:t>
            </a:r>
            <a:r>
              <a:rPr lang="zh-CN" altLang="en-US" sz="1200">
                <a:latin typeface="微软雅黑" charset="0"/>
                <a:ea typeface="微软雅黑" charset="0"/>
                <a:cs typeface="微软雅黑" charset="0"/>
              </a:rPr>
              <a:t>未来竞争重点将从单一软件功能，转向工业知识沉淀、数据模型能力和行业场景适配能力。</a:t>
            </a:r>
            <a:endParaRPr lang="zh-CN" altLang="en-US" sz="1200">
              <a:latin typeface="微软雅黑" charset="0"/>
              <a:ea typeface="微软雅黑" charset="0"/>
              <a:cs typeface="微软雅黑" charset="0"/>
            </a:endParaRPr>
          </a:p>
        </p:txBody>
      </p:sp>
      <p:pic>
        <p:nvPicPr>
          <p:cNvPr id="40" name="图片 39" descr="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69790" y="3088640"/>
            <a:ext cx="2331720" cy="1466850"/>
          </a:xfrm>
          <a:prstGeom prst="rect">
            <a:avLst/>
          </a:prstGeom>
        </p:spPr>
      </p:pic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5" name="矩形 174"/>
          <p:cNvSpPr/>
          <p:nvPr/>
        </p:nvSpPr>
        <p:spPr>
          <a:xfrm>
            <a:off x="958215" y="3654425"/>
            <a:ext cx="1821180" cy="534670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>
            <a:outerShdw blurRad="348407" dist="38100" dir="2700000" sx="100666" sy="100666" algn="tl" rotWithShape="0">
              <a:srgbClr val="0283F3">
                <a:alpha val="19000"/>
              </a:srgbClr>
            </a:outerShdw>
          </a:effectLst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274955"/>
            <a:ext cx="10361930" cy="891540"/>
            <a:chOff x="1128" y="853"/>
            <a:chExt cx="16318" cy="1404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5370" cy="14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产业</a:t>
              </a: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机会方向</a:t>
              </a:r>
              <a:r>
                <a:rPr 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（1）</a:t>
              </a:r>
              <a:r>
                <a:rPr lang="zh-CN" altLang="en-US" sz="3200" cap="all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：核心技术型机会</a:t>
              </a:r>
              <a:endParaRPr lang="zh-CN" altLang="en-US" sz="3200" cap="all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cap="all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微软雅黑" charset="-122"/>
                </a:rPr>
                <a:t>围绕工业控制、核心部件与工业软件短板，推动智能制造产业链自主可控能力提升</a:t>
              </a:r>
              <a:endParaRPr lang="zh-CN" altLang="en-US" sz="2000" cap="all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0"/>
                <a:ea typeface="微软雅黑" charset="0"/>
                <a:cs typeface="微软雅黑" charset="0"/>
                <a:sym typeface="微软雅黑" charset="-122"/>
              </a:endParaRPr>
            </a:p>
          </p:txBody>
        </p:sp>
      </p:grpSp>
      <p:sp>
        <p:nvSpPr>
          <p:cNvPr id="153" name="椭圆 152"/>
          <p:cNvSpPr/>
          <p:nvPr/>
        </p:nvSpPr>
        <p:spPr>
          <a:xfrm>
            <a:off x="3142811" y="1467878"/>
            <a:ext cx="646330" cy="646328"/>
          </a:xfrm>
          <a:prstGeom prst="ellipse">
            <a:avLst/>
          </a:prstGeom>
          <a:gradFill>
            <a:gsLst>
              <a:gs pos="26000">
                <a:srgbClr val="216BFF"/>
              </a:gs>
              <a:gs pos="0">
                <a:schemeClr val="bg1"/>
              </a:gs>
              <a:gs pos="100000">
                <a:srgbClr val="31A6FF">
                  <a:alpha val="35000"/>
                </a:srgbClr>
              </a:gs>
            </a:gsLst>
            <a:lin ang="6180000" scaled="0"/>
          </a:gradFill>
        </p:spPr>
        <p:style>
          <a:lnRef idx="2">
            <a:sysClr val="window" lastClr="FFFFFF"/>
          </a:lnRef>
          <a:fillRef idx="1">
            <a:srgbClr val="0F6FC6"/>
          </a:fillRef>
          <a:effectRef idx="1">
            <a:srgbClr val="0F6FC6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p>
            <a:pPr algn="ctr"/>
            <a:r>
              <a:rPr lang="en-US" altLang="zh-CN" dirty="0">
                <a:solidFill>
                  <a:prstClr val="white"/>
                </a:solidFill>
                <a:cs typeface="+mn-ea"/>
                <a:sym typeface="+mn-lt"/>
              </a:rPr>
              <a:t>01</a:t>
            </a: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154" name="直接连接符 153"/>
          <p:cNvCxnSpPr/>
          <p:nvPr/>
        </p:nvCxnSpPr>
        <p:spPr>
          <a:xfrm>
            <a:off x="3789141" y="1927567"/>
            <a:ext cx="1521460" cy="0"/>
          </a:xfrm>
          <a:prstGeom prst="line">
            <a:avLst/>
          </a:prstGeom>
          <a:ln>
            <a:solidFill>
              <a:sysClr val="window" lastClr="FFFFFF">
                <a:lumMod val="75000"/>
              </a:sysClr>
            </a:solidFill>
            <a:headEnd type="oval" w="med" len="med"/>
            <a:tailEnd type="oval" w="med" len="med"/>
          </a:ln>
        </p:spPr>
        <p:style>
          <a:lnRef idx="1">
            <a:srgbClr val="0F6FC6"/>
          </a:lnRef>
          <a:fillRef idx="0">
            <a:srgbClr val="0F6FC6"/>
          </a:fillRef>
          <a:effectRef idx="0">
            <a:srgbClr val="0F6FC6"/>
          </a:effectRef>
          <a:fontRef idx="minor">
            <a:sysClr val="windowText" lastClr="000000"/>
          </a:fontRef>
        </p:style>
      </p:cxnSp>
      <p:sp>
        <p:nvSpPr>
          <p:cNvPr id="155" name="椭圆 154"/>
          <p:cNvSpPr/>
          <p:nvPr/>
        </p:nvSpPr>
        <p:spPr>
          <a:xfrm>
            <a:off x="3142811" y="2554716"/>
            <a:ext cx="646330" cy="646328"/>
          </a:xfrm>
          <a:prstGeom prst="ellipse">
            <a:avLst/>
          </a:prstGeom>
          <a:gradFill>
            <a:gsLst>
              <a:gs pos="26000">
                <a:srgbClr val="216BFF"/>
              </a:gs>
              <a:gs pos="0">
                <a:schemeClr val="bg1"/>
              </a:gs>
              <a:gs pos="100000">
                <a:srgbClr val="31A6FF">
                  <a:alpha val="35000"/>
                </a:srgbClr>
              </a:gs>
            </a:gsLst>
            <a:lin ang="6180000" scaled="0"/>
          </a:gradFill>
        </p:spPr>
        <p:style>
          <a:lnRef idx="2">
            <a:sysClr val="window" lastClr="FFFFFF"/>
          </a:lnRef>
          <a:fillRef idx="1">
            <a:srgbClr val="0F6FC6"/>
          </a:fillRef>
          <a:effectRef idx="1">
            <a:srgbClr val="0F6FC6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dirty="0">
                <a:solidFill>
                  <a:prstClr val="white"/>
                </a:solidFill>
                <a:cs typeface="+mn-ea"/>
                <a:sym typeface="+mn-lt"/>
              </a:rPr>
              <a:t>02</a:t>
            </a:r>
            <a:endParaRPr lang="en-US" altLang="zh-CN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156" name="直接连接符 155"/>
          <p:cNvCxnSpPr/>
          <p:nvPr/>
        </p:nvCxnSpPr>
        <p:spPr>
          <a:xfrm>
            <a:off x="3836131" y="2997260"/>
            <a:ext cx="1481455" cy="0"/>
          </a:xfrm>
          <a:prstGeom prst="line">
            <a:avLst/>
          </a:prstGeom>
          <a:ln>
            <a:solidFill>
              <a:sysClr val="window" lastClr="FFFFFF">
                <a:lumMod val="75000"/>
              </a:sysClr>
            </a:solidFill>
            <a:headEnd type="oval" w="med" len="med"/>
            <a:tailEnd type="oval" w="med" len="med"/>
          </a:ln>
        </p:spPr>
        <p:style>
          <a:lnRef idx="1">
            <a:srgbClr val="0F6FC6"/>
          </a:lnRef>
          <a:fillRef idx="0">
            <a:srgbClr val="0F6FC6"/>
          </a:fillRef>
          <a:effectRef idx="0">
            <a:srgbClr val="0F6FC6"/>
          </a:effectRef>
          <a:fontRef idx="minor">
            <a:sysClr val="windowText" lastClr="000000"/>
          </a:fontRef>
        </p:style>
      </p:cxnSp>
      <p:sp>
        <p:nvSpPr>
          <p:cNvPr id="157" name="椭圆 156"/>
          <p:cNvSpPr/>
          <p:nvPr/>
        </p:nvSpPr>
        <p:spPr>
          <a:xfrm>
            <a:off x="3142811" y="3717754"/>
            <a:ext cx="646330" cy="646328"/>
          </a:xfrm>
          <a:prstGeom prst="ellipse">
            <a:avLst/>
          </a:prstGeom>
          <a:gradFill>
            <a:gsLst>
              <a:gs pos="26000">
                <a:srgbClr val="216BFF"/>
              </a:gs>
              <a:gs pos="0">
                <a:schemeClr val="bg1"/>
              </a:gs>
              <a:gs pos="100000">
                <a:srgbClr val="31A6FF">
                  <a:alpha val="35000"/>
                </a:srgbClr>
              </a:gs>
            </a:gsLst>
            <a:lin ang="6180000" scaled="0"/>
          </a:gradFill>
        </p:spPr>
        <p:style>
          <a:lnRef idx="2">
            <a:sysClr val="window" lastClr="FFFFFF"/>
          </a:lnRef>
          <a:fillRef idx="1">
            <a:srgbClr val="0F6FC6"/>
          </a:fillRef>
          <a:effectRef idx="1">
            <a:srgbClr val="0F6FC6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dirty="0">
                <a:solidFill>
                  <a:prstClr val="white"/>
                </a:solidFill>
                <a:cs typeface="+mn-ea"/>
                <a:sym typeface="+mn-lt"/>
              </a:rPr>
              <a:t>03</a:t>
            </a:r>
            <a:endParaRPr lang="en-US" altLang="zh-CN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158" name="直接连接符 157"/>
          <p:cNvCxnSpPr/>
          <p:nvPr/>
        </p:nvCxnSpPr>
        <p:spPr>
          <a:xfrm>
            <a:off x="3836131" y="4144423"/>
            <a:ext cx="1490980" cy="0"/>
          </a:xfrm>
          <a:prstGeom prst="line">
            <a:avLst/>
          </a:prstGeom>
          <a:ln>
            <a:solidFill>
              <a:sysClr val="window" lastClr="FFFFFF">
                <a:lumMod val="75000"/>
              </a:sysClr>
            </a:solidFill>
            <a:headEnd type="oval" w="med" len="med"/>
            <a:tailEnd type="oval" w="med" len="med"/>
          </a:ln>
        </p:spPr>
        <p:style>
          <a:lnRef idx="1">
            <a:srgbClr val="0F6FC6"/>
          </a:lnRef>
          <a:fillRef idx="0">
            <a:srgbClr val="0F6FC6"/>
          </a:fillRef>
          <a:effectRef idx="0">
            <a:srgbClr val="0F6FC6"/>
          </a:effectRef>
          <a:fontRef idx="minor">
            <a:sysClr val="windowText" lastClr="000000"/>
          </a:fontRef>
        </p:style>
      </p:cxnSp>
      <p:sp>
        <p:nvSpPr>
          <p:cNvPr id="159" name="椭圆 158"/>
          <p:cNvSpPr/>
          <p:nvPr/>
        </p:nvSpPr>
        <p:spPr>
          <a:xfrm>
            <a:off x="3142811" y="4881427"/>
            <a:ext cx="646330" cy="646328"/>
          </a:xfrm>
          <a:prstGeom prst="ellipse">
            <a:avLst/>
          </a:prstGeom>
          <a:gradFill>
            <a:gsLst>
              <a:gs pos="26000">
                <a:srgbClr val="216BFF"/>
              </a:gs>
              <a:gs pos="0">
                <a:schemeClr val="bg1"/>
              </a:gs>
              <a:gs pos="100000">
                <a:srgbClr val="31A6FF">
                  <a:alpha val="35000"/>
                </a:srgbClr>
              </a:gs>
            </a:gsLst>
            <a:lin ang="6180000" scaled="0"/>
          </a:gradFill>
        </p:spPr>
        <p:style>
          <a:lnRef idx="2">
            <a:sysClr val="window" lastClr="FFFFFF"/>
          </a:lnRef>
          <a:fillRef idx="1">
            <a:srgbClr val="0F6FC6"/>
          </a:fillRef>
          <a:effectRef idx="1">
            <a:srgbClr val="0F6FC6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dirty="0">
                <a:solidFill>
                  <a:prstClr val="white"/>
                </a:solidFill>
                <a:cs typeface="+mn-ea"/>
                <a:sym typeface="+mn-lt"/>
              </a:rPr>
              <a:t>04</a:t>
            </a:r>
            <a:endParaRPr lang="en-US" altLang="zh-CN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160" name="直接连接符 159"/>
          <p:cNvCxnSpPr/>
          <p:nvPr/>
        </p:nvCxnSpPr>
        <p:spPr>
          <a:xfrm>
            <a:off x="3852006" y="5292221"/>
            <a:ext cx="1479550" cy="0"/>
          </a:xfrm>
          <a:prstGeom prst="line">
            <a:avLst/>
          </a:prstGeom>
          <a:ln>
            <a:solidFill>
              <a:sysClr val="window" lastClr="FFFFFF">
                <a:lumMod val="75000"/>
              </a:sysClr>
            </a:solidFill>
            <a:headEnd type="oval" w="med" len="med"/>
            <a:tailEnd type="oval" w="med" len="med"/>
          </a:ln>
        </p:spPr>
        <p:style>
          <a:lnRef idx="1">
            <a:srgbClr val="0F6FC6"/>
          </a:lnRef>
          <a:fillRef idx="0">
            <a:srgbClr val="0F6FC6"/>
          </a:fillRef>
          <a:effectRef idx="0">
            <a:srgbClr val="0F6FC6"/>
          </a:effectRef>
          <a:fontRef idx="minor">
            <a:sysClr val="windowText" lastClr="000000"/>
          </a:fontRef>
        </p:style>
      </p:cxnSp>
      <p:sp>
        <p:nvSpPr>
          <p:cNvPr id="161" name="矩形 160"/>
          <p:cNvSpPr/>
          <p:nvPr/>
        </p:nvSpPr>
        <p:spPr>
          <a:xfrm>
            <a:off x="706120" y="1530350"/>
            <a:ext cx="2306955" cy="490855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>
            <a:outerShdw blurRad="348407" dist="38100" dir="2700000" sx="100666" sy="100666" algn="tl" rotWithShape="0">
              <a:srgbClr val="0283F3">
                <a:alpha val="19000"/>
              </a:srgbClr>
            </a:outerShdw>
          </a:effectLst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  <p:sp>
        <p:nvSpPr>
          <p:cNvPr id="162" name="文本框 161"/>
          <p:cNvSpPr txBox="1"/>
          <p:nvPr/>
        </p:nvSpPr>
        <p:spPr>
          <a:xfrm>
            <a:off x="768985" y="1509395"/>
            <a:ext cx="2306955" cy="506730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  <a:uLnTx/>
                <a:uFillTx/>
                <a:latin typeface="微软雅黑" charset="0"/>
                <a:ea typeface="微软雅黑" charset="0"/>
                <a:sym typeface="+mn-ea"/>
              </a:rPr>
              <a:t>工业机器人国产替代</a:t>
            </a:r>
            <a:endParaRPr lang="zh-CN" altLang="en-US" noProof="0" dirty="0">
              <a:ln>
                <a:noFill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  <a:uLnTx/>
              <a:uFillTx/>
              <a:latin typeface="微软雅黑" charset="0"/>
              <a:ea typeface="微软雅黑" charset="0"/>
              <a:sym typeface="+mn-ea"/>
            </a:endParaRPr>
          </a:p>
        </p:txBody>
      </p:sp>
      <p:sp>
        <p:nvSpPr>
          <p:cNvPr id="163" name="矩形 162"/>
          <p:cNvSpPr/>
          <p:nvPr/>
        </p:nvSpPr>
        <p:spPr>
          <a:xfrm>
            <a:off x="840740" y="2631440"/>
            <a:ext cx="2035810" cy="469900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>
            <a:outerShdw blurRad="348407" dist="38100" dir="2700000" sx="100666" sy="100666" algn="tl" rotWithShape="0">
              <a:srgbClr val="0283F3">
                <a:alpha val="19000"/>
              </a:srgbClr>
            </a:outerShdw>
          </a:effectLst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840740" y="2576195"/>
            <a:ext cx="2123440" cy="506730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  <a:uLnTx/>
                <a:uFillTx/>
                <a:latin typeface="微软雅黑" charset="0"/>
                <a:ea typeface="微软雅黑" charset="0"/>
                <a:sym typeface="+mn-ea"/>
              </a:rPr>
              <a:t>工业芯片自主可控</a:t>
            </a:r>
            <a:endParaRPr lang="zh-CN" altLang="en-US" noProof="0" dirty="0">
              <a:ln>
                <a:noFill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  <a:uLnTx/>
              <a:uFillTx/>
              <a:latin typeface="微软雅黑" charset="0"/>
              <a:ea typeface="微软雅黑" charset="0"/>
              <a:sym typeface="+mn-ea"/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5382260" y="1312545"/>
            <a:ext cx="63696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zh-CN" altLang="en-US" sz="1200">
                <a:latin typeface="微软雅黑" charset="0"/>
                <a:ea typeface="微软雅黑" charset="0"/>
              </a:rPr>
              <a:t>工业机器人是智能制造执行端核心，国产品牌已从整机替代进入规模化竞争阶段。</a:t>
            </a:r>
            <a:endParaRPr lang="zh-CN" altLang="en-US" sz="1200">
              <a:latin typeface="微软雅黑" charset="0"/>
              <a:ea typeface="微软雅黑" charset="0"/>
            </a:endParaRPr>
          </a:p>
          <a:p>
            <a:pPr indent="0">
              <a:buNone/>
            </a:pPr>
            <a:r>
              <a:rPr lang="zh-CN" altLang="en-US" sz="1200">
                <a:latin typeface="微软雅黑" charset="0"/>
                <a:ea typeface="微软雅黑" charset="0"/>
              </a:rPr>
              <a:t>机会</a:t>
            </a:r>
            <a:r>
              <a:rPr lang="zh-CN" altLang="en-US" sz="1200" b="1">
                <a:latin typeface="微软雅黑" charset="0"/>
                <a:ea typeface="微软雅黑" charset="0"/>
              </a:rPr>
              <a:t>不只在机器人整机，更集中在控制器、伺服系统、减速器、机器视觉等核心部件</a:t>
            </a:r>
            <a:r>
              <a:rPr lang="zh-CN" altLang="en-US" sz="1200">
                <a:latin typeface="微软雅黑" charset="0"/>
                <a:ea typeface="微软雅黑" charset="0"/>
              </a:rPr>
              <a:t>。</a:t>
            </a:r>
            <a:endParaRPr lang="zh-CN" altLang="en-US" sz="1200">
              <a:latin typeface="微软雅黑" charset="0"/>
              <a:ea typeface="微软雅黑" charset="0"/>
            </a:endParaRPr>
          </a:p>
          <a:p>
            <a:pPr indent="0">
              <a:buNone/>
            </a:pPr>
            <a:r>
              <a:rPr lang="zh-CN" altLang="en-US"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新能源汽车、3C电子、半导体</a:t>
            </a:r>
            <a:r>
              <a:rPr lang="zh-CN" altLang="en-US" sz="1200">
                <a:latin typeface="微软雅黑" charset="0"/>
                <a:ea typeface="微软雅黑" charset="0"/>
              </a:rPr>
              <a:t>等场景持续扩张，带动国产机器人</a:t>
            </a:r>
            <a:r>
              <a:rPr lang="zh-CN" altLang="en-US"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在焊接、搬运、装配、检测</a:t>
            </a:r>
            <a:r>
              <a:rPr lang="zh-CN" altLang="en-US" sz="1200">
                <a:latin typeface="微软雅黑" charset="0"/>
                <a:ea typeface="微软雅黑" charset="0"/>
              </a:rPr>
              <a:t>等环节加速落地。</a:t>
            </a:r>
            <a:endParaRPr lang="zh-CN" altLang="en-US" sz="1200">
              <a:latin typeface="微软雅黑" charset="0"/>
              <a:ea typeface="微软雅黑" charset="0"/>
            </a:endParaRPr>
          </a:p>
          <a:p>
            <a:pPr indent="0">
              <a:buNone/>
            </a:pPr>
            <a:r>
              <a:rPr lang="zh-CN" altLang="en-US" sz="1200" b="1">
                <a:latin typeface="微软雅黑" charset="0"/>
                <a:ea typeface="微软雅黑" charset="0"/>
              </a:rPr>
              <a:t>2025年1—7月，我国工业机器人产量达</a:t>
            </a:r>
            <a:r>
              <a:rPr lang="zh-CN" altLang="en-US" sz="1200" b="1">
                <a:solidFill>
                  <a:srgbClr val="C00000"/>
                </a:solidFill>
                <a:latin typeface="微软雅黑" charset="0"/>
                <a:ea typeface="微软雅黑" charset="0"/>
              </a:rPr>
              <a:t>44.7万套</a:t>
            </a:r>
            <a:r>
              <a:rPr lang="zh-CN" altLang="en-US" sz="1200" b="1">
                <a:latin typeface="微软雅黑" charset="0"/>
                <a:ea typeface="微软雅黑" charset="0"/>
              </a:rPr>
              <a:t>，同比</a:t>
            </a:r>
            <a:r>
              <a:rPr lang="zh-CN" altLang="en-US" sz="1200" b="1">
                <a:solidFill>
                  <a:srgbClr val="C00000"/>
                </a:solidFill>
                <a:latin typeface="微软雅黑" charset="0"/>
                <a:ea typeface="微软雅黑" charset="0"/>
              </a:rPr>
              <a:t>增长32.9%</a:t>
            </a:r>
            <a:r>
              <a:rPr lang="zh-CN" altLang="en-US" sz="1200">
                <a:latin typeface="微软雅黑" charset="0"/>
                <a:ea typeface="微软雅黑" charset="0"/>
              </a:rPr>
              <a:t>，说明工业机器人需求仍处于快速释放阶段。</a:t>
            </a:r>
            <a:endParaRPr lang="zh-CN" altLang="en-US" sz="1200">
              <a:latin typeface="微软雅黑" charset="0"/>
              <a:ea typeface="微软雅黑" charset="0"/>
            </a:endParaRPr>
          </a:p>
        </p:txBody>
      </p:sp>
      <p:cxnSp>
        <p:nvCxnSpPr>
          <p:cNvPr id="167" name="直线连接符 6"/>
          <p:cNvCxnSpPr/>
          <p:nvPr/>
        </p:nvCxnSpPr>
        <p:spPr>
          <a:xfrm>
            <a:off x="7323062" y="2493621"/>
            <a:ext cx="2700020" cy="0"/>
          </a:xfrm>
          <a:prstGeom prst="line">
            <a:avLst/>
          </a:prstGeom>
          <a:ln w="12700" cap="flat" cmpd="sng" algn="ctr">
            <a:solidFill>
              <a:srgbClr val="0F6FC6"/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0">
            <a:srgbClr val="0F6FC6"/>
          </a:lnRef>
          <a:fillRef idx="0">
            <a:srgbClr val="FFFFFF"/>
          </a:fillRef>
          <a:effectRef idx="0">
            <a:srgbClr val="FFFFFF"/>
          </a:effectRef>
          <a:fontRef idx="minor">
            <a:sysClr val="windowText" lastClr="000000"/>
          </a:fontRef>
        </p:style>
      </p:cxnSp>
      <p:sp>
        <p:nvSpPr>
          <p:cNvPr id="169" name="文本框 168"/>
          <p:cNvSpPr txBox="1"/>
          <p:nvPr/>
        </p:nvSpPr>
        <p:spPr>
          <a:xfrm>
            <a:off x="947420" y="3654425"/>
            <a:ext cx="2501265" cy="506730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  <a:uLnTx/>
                <a:uFillTx/>
                <a:latin typeface="微软雅黑" charset="0"/>
                <a:ea typeface="微软雅黑" charset="0"/>
                <a:sym typeface="+mn-ea"/>
              </a:rPr>
              <a:t>工业软件国产化</a:t>
            </a:r>
            <a:endParaRPr lang="zh-CN" altLang="en-US" noProof="0" dirty="0">
              <a:ln>
                <a:noFill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  <a:uLnTx/>
              <a:uFillTx/>
              <a:latin typeface="微软雅黑" charset="0"/>
              <a:ea typeface="微软雅黑" charset="0"/>
              <a:sym typeface="+mn-ea"/>
            </a:endParaRPr>
          </a:p>
        </p:txBody>
      </p:sp>
      <p:cxnSp>
        <p:nvCxnSpPr>
          <p:cNvPr id="170" name="直线连接符 6"/>
          <p:cNvCxnSpPr/>
          <p:nvPr/>
        </p:nvCxnSpPr>
        <p:spPr>
          <a:xfrm>
            <a:off x="7323062" y="3569311"/>
            <a:ext cx="2700020" cy="0"/>
          </a:xfrm>
          <a:prstGeom prst="line">
            <a:avLst/>
          </a:prstGeom>
          <a:ln w="12700" cap="flat" cmpd="sng" algn="ctr">
            <a:solidFill>
              <a:srgbClr val="0F6FC6"/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0">
            <a:srgbClr val="0F6FC6"/>
          </a:lnRef>
          <a:fillRef idx="0">
            <a:srgbClr val="FFFFFF"/>
          </a:fillRef>
          <a:effectRef idx="0">
            <a:srgbClr val="FFFFFF"/>
          </a:effectRef>
          <a:fontRef idx="minor">
            <a:sysClr val="windowText" lastClr="000000"/>
          </a:fontRef>
        </p:style>
      </p:cxnSp>
      <p:cxnSp>
        <p:nvCxnSpPr>
          <p:cNvPr id="171" name="直线连接符 6"/>
          <p:cNvCxnSpPr/>
          <p:nvPr/>
        </p:nvCxnSpPr>
        <p:spPr>
          <a:xfrm>
            <a:off x="7450062" y="4648811"/>
            <a:ext cx="2700020" cy="0"/>
          </a:xfrm>
          <a:prstGeom prst="line">
            <a:avLst/>
          </a:prstGeom>
          <a:ln w="12700" cap="flat" cmpd="sng" algn="ctr">
            <a:solidFill>
              <a:srgbClr val="0F6FC6"/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0">
            <a:srgbClr val="0F6FC6"/>
          </a:lnRef>
          <a:fillRef idx="0">
            <a:srgbClr val="FFFFFF"/>
          </a:fillRef>
          <a:effectRef idx="0">
            <a:srgbClr val="FFFFFF"/>
          </a:effectRef>
          <a:fontRef idx="minor">
            <a:sysClr val="windowText" lastClr="000000"/>
          </a:fontRef>
        </p:style>
      </p:cxnSp>
      <p:sp>
        <p:nvSpPr>
          <p:cNvPr id="173" name="矩形 172"/>
          <p:cNvSpPr/>
          <p:nvPr/>
        </p:nvSpPr>
        <p:spPr>
          <a:xfrm>
            <a:off x="760730" y="4909185"/>
            <a:ext cx="2223135" cy="506730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>
            <a:outerShdw blurRad="348407" dist="38100" dir="2700000" sx="100666" sy="100666" algn="tl" rotWithShape="0">
              <a:srgbClr val="0283F3">
                <a:alpha val="19000"/>
              </a:srgbClr>
            </a:outerShdw>
          </a:effectLst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  <p:sp>
        <p:nvSpPr>
          <p:cNvPr id="174" name="文本框 173"/>
          <p:cNvSpPr txBox="1"/>
          <p:nvPr/>
        </p:nvSpPr>
        <p:spPr>
          <a:xfrm>
            <a:off x="915035" y="4890135"/>
            <a:ext cx="2123440" cy="506730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  <a:uLnTx/>
                <a:uFillTx/>
                <a:latin typeface="微软雅黑" charset="0"/>
                <a:ea typeface="微软雅黑" charset="0"/>
                <a:sym typeface="+mn-ea"/>
              </a:rPr>
              <a:t>数控机床高端突破</a:t>
            </a:r>
            <a:endParaRPr lang="zh-CN" altLang="en-US" noProof="0" dirty="0">
              <a:ln>
                <a:noFill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  <a:uLnTx/>
              <a:uFillTx/>
              <a:latin typeface="微软雅黑" charset="0"/>
              <a:ea typeface="微软雅黑" charset="0"/>
              <a:sym typeface="+mn-ea"/>
            </a:endParaRPr>
          </a:p>
        </p:txBody>
      </p:sp>
      <p:sp>
        <p:nvSpPr>
          <p:cNvPr id="184" name="矩形 183"/>
          <p:cNvSpPr/>
          <p:nvPr/>
        </p:nvSpPr>
        <p:spPr>
          <a:xfrm>
            <a:off x="887730" y="5953125"/>
            <a:ext cx="2035810" cy="492125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>
            <a:outerShdw blurRad="348407" dist="38100" dir="2700000" sx="100666" sy="100666" algn="tl" rotWithShape="0">
              <a:srgbClr val="0283F3">
                <a:alpha val="19000"/>
              </a:srgbClr>
            </a:outerShdw>
          </a:effectLst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988695" y="5949315"/>
            <a:ext cx="2123440" cy="506730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  <a:uLnTx/>
                <a:uFillTx/>
                <a:latin typeface="微软雅黑" charset="0"/>
                <a:ea typeface="微软雅黑" charset="0"/>
                <a:sym typeface="+mn-ea"/>
              </a:rPr>
              <a:t>精密零部件升级</a:t>
            </a:r>
            <a:endParaRPr lang="zh-CN" altLang="en-US" noProof="0" dirty="0">
              <a:ln>
                <a:noFill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/>
              <a:uLnTx/>
              <a:uFillTx/>
              <a:latin typeface="微软雅黑" charset="0"/>
              <a:ea typeface="微软雅黑" charset="0"/>
              <a:sym typeface="+mn-ea"/>
            </a:endParaRPr>
          </a:p>
        </p:txBody>
      </p:sp>
      <p:cxnSp>
        <p:nvCxnSpPr>
          <p:cNvPr id="186" name="直线连接符 6"/>
          <p:cNvCxnSpPr/>
          <p:nvPr/>
        </p:nvCxnSpPr>
        <p:spPr>
          <a:xfrm>
            <a:off x="7450062" y="5667986"/>
            <a:ext cx="2700020" cy="0"/>
          </a:xfrm>
          <a:prstGeom prst="line">
            <a:avLst/>
          </a:prstGeom>
          <a:ln w="12700" cap="flat" cmpd="sng" algn="ctr">
            <a:solidFill>
              <a:srgbClr val="0F6FC6"/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0">
            <a:srgbClr val="0F6FC6"/>
          </a:lnRef>
          <a:fillRef idx="0">
            <a:srgbClr val="FFFFFF"/>
          </a:fillRef>
          <a:effectRef idx="0">
            <a:srgbClr val="FFFFFF"/>
          </a:effectRef>
          <a:fontRef idx="minor">
            <a:sysClr val="windowText" lastClr="000000"/>
          </a:fontRef>
        </p:style>
      </p:cxnSp>
      <p:sp>
        <p:nvSpPr>
          <p:cNvPr id="189" name="文本框 188"/>
          <p:cNvSpPr txBox="1"/>
          <p:nvPr/>
        </p:nvSpPr>
        <p:spPr>
          <a:xfrm>
            <a:off x="5382260" y="2554605"/>
            <a:ext cx="636968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zh-CN" altLang="en-US" sz="1200">
                <a:latin typeface="微软雅黑" charset="0"/>
                <a:ea typeface="微软雅黑" charset="0"/>
              </a:rPr>
              <a:t>工业芯片重点机会集中在</a:t>
            </a:r>
            <a:r>
              <a:rPr lang="zh-CN" altLang="en-US"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工业MCU、FPGA、PLC控制芯片、AI边缘计算芯片、工业处理器</a:t>
            </a:r>
            <a:r>
              <a:rPr lang="zh-CN" altLang="en-US" sz="1200">
                <a:latin typeface="微软雅黑" charset="0"/>
                <a:ea typeface="微软雅黑" charset="0"/>
              </a:rPr>
              <a:t>等方向</a:t>
            </a:r>
            <a:r>
              <a:rPr lang="en-US" altLang="zh-CN" sz="1200">
                <a:latin typeface="微软雅黑" charset="0"/>
                <a:ea typeface="微软雅黑" charset="0"/>
              </a:rPr>
              <a:t>；</a:t>
            </a:r>
            <a:r>
              <a:rPr lang="zh-CN" altLang="en-US" sz="1200">
                <a:latin typeface="微软雅黑" charset="0"/>
                <a:ea typeface="微软雅黑" charset="0"/>
              </a:rPr>
              <a:t>当前高端工业芯片仍面临可靠性验证周期长、工业生态适配难、长期稳定运行要求高等问题。</a:t>
            </a:r>
            <a:endParaRPr lang="zh-CN" altLang="en-US" sz="1200">
              <a:latin typeface="微软雅黑" charset="0"/>
              <a:ea typeface="微软雅黑" charset="0"/>
            </a:endParaRPr>
          </a:p>
          <a:p>
            <a:pPr indent="0">
              <a:buNone/>
            </a:pPr>
            <a:r>
              <a:rPr lang="zh-CN" altLang="en-US" sz="1200">
                <a:latin typeface="微软雅黑" charset="0"/>
                <a:ea typeface="微软雅黑" charset="0"/>
              </a:rPr>
              <a:t>工业芯片国产替代是智能制造自主可控的底层突破口，</a:t>
            </a:r>
            <a:r>
              <a:rPr lang="zh-CN" altLang="en-US" sz="1200" b="1">
                <a:latin typeface="微软雅黑" charset="0"/>
                <a:ea typeface="微软雅黑" charset="0"/>
              </a:rPr>
              <a:t>未来将从中低端控制芯片向高可靠、高算力工业芯片升级。</a:t>
            </a:r>
            <a:endParaRPr lang="zh-CN" altLang="en-US" sz="1200" b="1">
              <a:latin typeface="微软雅黑" charset="0"/>
              <a:ea typeface="微软雅黑" charset="0"/>
            </a:endParaRPr>
          </a:p>
        </p:txBody>
      </p:sp>
      <p:sp>
        <p:nvSpPr>
          <p:cNvPr id="190" name="文本框 189"/>
          <p:cNvSpPr txBox="1"/>
          <p:nvPr/>
        </p:nvSpPr>
        <p:spPr>
          <a:xfrm>
            <a:off x="5375910" y="3636010"/>
            <a:ext cx="636968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sz="1200">
                <a:latin typeface="微软雅黑" charset="0"/>
                <a:ea typeface="微软雅黑" charset="0"/>
              </a:rPr>
              <a:t>工业软件重点机会集中在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MES、PLM、ERP、CAD/CAE/CAM、工业互联网平台</a:t>
            </a:r>
            <a:r>
              <a:rPr sz="1200">
                <a:latin typeface="微软雅黑" charset="0"/>
                <a:ea typeface="微软雅黑" charset="0"/>
              </a:rPr>
              <a:t>等方向</a:t>
            </a:r>
            <a:r>
              <a:rPr lang="zh-CN" sz="1200">
                <a:latin typeface="微软雅黑" charset="0"/>
                <a:ea typeface="微软雅黑" charset="0"/>
              </a:rPr>
              <a:t>；</a:t>
            </a:r>
            <a:r>
              <a:rPr sz="1200" b="1">
                <a:latin typeface="微软雅黑" charset="0"/>
                <a:ea typeface="微软雅黑" charset="0"/>
              </a:rPr>
              <a:t>我国管理类软件基础相对较好，但研发设计类、仿真类、生产控制类工业软件仍是国产替代重点。</a:t>
            </a:r>
            <a:endParaRPr sz="1200" b="1">
              <a:latin typeface="微软雅黑" charset="0"/>
              <a:ea typeface="微软雅黑" charset="0"/>
            </a:endParaRPr>
          </a:p>
          <a:p>
            <a:pPr indent="0">
              <a:buNone/>
            </a:pPr>
            <a:r>
              <a:rPr sz="1200" b="1">
                <a:latin typeface="微软雅黑" charset="0"/>
                <a:ea typeface="微软雅黑" charset="0"/>
              </a:rPr>
              <a:t>2024年我国重点规上工业企业数字化研发设计工具普及率达</a:t>
            </a:r>
            <a:r>
              <a:rPr sz="1200" b="1">
                <a:solidFill>
                  <a:srgbClr val="C00000"/>
                </a:solidFill>
                <a:latin typeface="微软雅黑" charset="0"/>
                <a:ea typeface="微软雅黑" charset="0"/>
              </a:rPr>
              <a:t>84.1%</a:t>
            </a:r>
            <a:r>
              <a:rPr sz="1200" b="1">
                <a:latin typeface="微软雅黑" charset="0"/>
                <a:ea typeface="微软雅黑" charset="0"/>
              </a:rPr>
              <a:t>，关键工序数控化率达</a:t>
            </a:r>
            <a:r>
              <a:rPr sz="1200" b="1">
                <a:solidFill>
                  <a:srgbClr val="C00000"/>
                </a:solidFill>
                <a:latin typeface="微软雅黑" charset="0"/>
                <a:ea typeface="微软雅黑" charset="0"/>
              </a:rPr>
              <a:t>66.4%</a:t>
            </a:r>
            <a:r>
              <a:rPr sz="1200">
                <a:latin typeface="微软雅黑" charset="0"/>
                <a:ea typeface="微软雅黑" charset="0"/>
              </a:rPr>
              <a:t>，为国产工业软件应用提供了较大市场基础。</a:t>
            </a:r>
            <a:endParaRPr sz="1200">
              <a:latin typeface="微软雅黑" charset="0"/>
              <a:ea typeface="微软雅黑" charset="0"/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5384165" y="4672965"/>
            <a:ext cx="636968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sz="1200">
                <a:latin typeface="微软雅黑" charset="0"/>
                <a:ea typeface="微软雅黑" charset="0"/>
              </a:rPr>
              <a:t>数控机床重点机会集中在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五轴联动机床、复合加工中心、高档数控系统、精密导轨、滚珠丝杠</a:t>
            </a:r>
            <a:r>
              <a:rPr sz="1200">
                <a:latin typeface="微软雅黑" charset="0"/>
                <a:ea typeface="微软雅黑" charset="0"/>
              </a:rPr>
              <a:t>等方向</a:t>
            </a:r>
            <a:r>
              <a:rPr lang="zh-CN" sz="1200">
                <a:latin typeface="微软雅黑" charset="0"/>
                <a:ea typeface="微软雅黑" charset="0"/>
              </a:rPr>
              <a:t>；</a:t>
            </a:r>
            <a:r>
              <a:rPr sz="1200" b="1">
                <a:latin typeface="微软雅黑" charset="0"/>
                <a:ea typeface="微软雅黑" charset="0"/>
              </a:rPr>
              <a:t>中低端机床国产供应能力较强，但高端数控系统和关键功能部件仍存在较高突破需求。</a:t>
            </a:r>
            <a:endParaRPr sz="1200" b="1">
              <a:latin typeface="微软雅黑" charset="0"/>
              <a:ea typeface="微软雅黑" charset="0"/>
            </a:endParaRPr>
          </a:p>
          <a:p>
            <a:pPr indent="0">
              <a:buNone/>
            </a:pPr>
            <a:r>
              <a:rPr sz="1200" b="1">
                <a:latin typeface="微软雅黑" charset="0"/>
                <a:ea typeface="微软雅黑" charset="0"/>
              </a:rPr>
              <a:t>2025年1—7月，我国金属切削机床产量达</a:t>
            </a:r>
            <a:r>
              <a:rPr sz="1200" b="1">
                <a:solidFill>
                  <a:srgbClr val="C00000"/>
                </a:solidFill>
                <a:latin typeface="微软雅黑" charset="0"/>
                <a:ea typeface="微软雅黑" charset="0"/>
              </a:rPr>
              <a:t>48万台</a:t>
            </a:r>
            <a:r>
              <a:rPr sz="1200" b="1">
                <a:latin typeface="微软雅黑" charset="0"/>
                <a:ea typeface="微软雅黑" charset="0"/>
              </a:rPr>
              <a:t>，同比</a:t>
            </a:r>
            <a:r>
              <a:rPr sz="1200" b="1">
                <a:solidFill>
                  <a:srgbClr val="C00000"/>
                </a:solidFill>
                <a:latin typeface="微软雅黑" charset="0"/>
                <a:ea typeface="微软雅黑" charset="0"/>
              </a:rPr>
              <a:t>增长13.9%</a:t>
            </a:r>
            <a:r>
              <a:rPr sz="1200">
                <a:latin typeface="微软雅黑" charset="0"/>
                <a:ea typeface="微软雅黑" charset="0"/>
              </a:rPr>
              <a:t>，显示高端制造装备需求持续修复。</a:t>
            </a:r>
            <a:endParaRPr sz="1200">
              <a:latin typeface="微软雅黑" charset="0"/>
              <a:ea typeface="微软雅黑" charset="0"/>
            </a:endParaRPr>
          </a:p>
        </p:txBody>
      </p:sp>
      <p:sp>
        <p:nvSpPr>
          <p:cNvPr id="193" name="文本框 192"/>
          <p:cNvSpPr txBox="1"/>
          <p:nvPr/>
        </p:nvSpPr>
        <p:spPr>
          <a:xfrm>
            <a:off x="5374640" y="5734050"/>
            <a:ext cx="63696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sz="1200">
                <a:latin typeface="微软雅黑" charset="0"/>
                <a:ea typeface="微软雅黑" charset="0"/>
              </a:rPr>
              <a:t>精密零部件重点机会集中在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精密减速器、工业轴承、滚珠丝杠、导轨、编码器等高精度部件</a:t>
            </a:r>
            <a:r>
              <a:rPr lang="zh-CN" sz="1200">
                <a:latin typeface="微软雅黑" charset="0"/>
                <a:ea typeface="微软雅黑" charset="0"/>
              </a:rPr>
              <a:t>；</a:t>
            </a:r>
            <a:r>
              <a:rPr sz="1200" b="1">
                <a:latin typeface="微软雅黑" charset="0"/>
                <a:ea typeface="微软雅黑" charset="0"/>
              </a:rPr>
              <a:t>机器人和高端机床需求增长，将持续带动高性能零部件国产化升级。</a:t>
            </a:r>
            <a:endParaRPr sz="1200" b="1">
              <a:latin typeface="微软雅黑" charset="0"/>
              <a:ea typeface="微软雅黑" charset="0"/>
            </a:endParaRPr>
          </a:p>
          <a:p>
            <a:pPr indent="0">
              <a:buNone/>
            </a:pPr>
            <a:r>
              <a:rPr sz="1200">
                <a:latin typeface="微软雅黑" charset="0"/>
                <a:ea typeface="微软雅黑" charset="0"/>
              </a:rPr>
              <a:t>精密零部件国产化不是单纯替代进口产品，而是要提升材料工艺、加工精度、寿命稳定性和批量一致性。</a:t>
            </a:r>
            <a:endParaRPr sz="1200">
              <a:latin typeface="微软雅黑" charset="0"/>
              <a:ea typeface="微软雅黑" charset="0"/>
            </a:endParaRPr>
          </a:p>
        </p:txBody>
      </p:sp>
      <p:sp>
        <p:nvSpPr>
          <p:cNvPr id="194" name="文本框 193"/>
          <p:cNvSpPr txBox="1"/>
          <p:nvPr/>
        </p:nvSpPr>
        <p:spPr>
          <a:xfrm>
            <a:off x="3891915" y="1461135"/>
            <a:ext cx="13525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300">
                <a:gradFill>
                  <a:gsLst>
                    <a:gs pos="0">
                      <a:schemeClr val="accent5">
                        <a:lumMod val="50000"/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charset="0"/>
                <a:ea typeface="微软雅黑" charset="0"/>
              </a:rPr>
              <a:t>高端控制与执行系统突破</a:t>
            </a:r>
            <a:endParaRPr lang="zh-CN" altLang="en-US" sz="1300">
              <a:gradFill>
                <a:gsLst>
                  <a:gs pos="0">
                    <a:schemeClr val="accent5">
                      <a:lumMod val="50000"/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195" name="文本框 194"/>
          <p:cNvSpPr txBox="1"/>
          <p:nvPr/>
        </p:nvSpPr>
        <p:spPr>
          <a:xfrm>
            <a:off x="3931920" y="2535555"/>
            <a:ext cx="13525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300">
                <a:gradFill>
                  <a:gsLst>
                    <a:gs pos="0">
                      <a:schemeClr val="accent5">
                        <a:lumMod val="50000"/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charset="0"/>
                <a:ea typeface="微软雅黑" charset="0"/>
              </a:rPr>
              <a:t>工业控制系统核心瓶颈</a:t>
            </a:r>
            <a:endParaRPr lang="zh-CN" altLang="en-US" sz="1300">
              <a:gradFill>
                <a:gsLst>
                  <a:gs pos="0">
                    <a:schemeClr val="accent5">
                      <a:lumMod val="50000"/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197" name="文本框 196"/>
          <p:cNvSpPr txBox="1"/>
          <p:nvPr/>
        </p:nvSpPr>
        <p:spPr>
          <a:xfrm>
            <a:off x="3936365" y="3667760"/>
            <a:ext cx="13525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300">
                <a:gradFill>
                  <a:gsLst>
                    <a:gs pos="0">
                      <a:schemeClr val="accent5">
                        <a:lumMod val="50000"/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charset="0"/>
                <a:ea typeface="微软雅黑" charset="0"/>
              </a:rPr>
              <a:t>MES / ERP / PLM 替代窗口</a:t>
            </a:r>
            <a:endParaRPr lang="zh-CN" altLang="en-US" sz="1300">
              <a:gradFill>
                <a:gsLst>
                  <a:gs pos="0">
                    <a:schemeClr val="accent5">
                      <a:lumMod val="50000"/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199" name="文本框 198"/>
          <p:cNvSpPr txBox="1"/>
          <p:nvPr/>
        </p:nvSpPr>
        <p:spPr>
          <a:xfrm>
            <a:off x="3901440" y="4824095"/>
            <a:ext cx="13525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300">
                <a:gradFill>
                  <a:gsLst>
                    <a:gs pos="0">
                      <a:schemeClr val="accent5">
                        <a:lumMod val="50000"/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charset="0"/>
                <a:ea typeface="微软雅黑" charset="0"/>
                <a:sym typeface="+mn-ea"/>
              </a:rPr>
              <a:t>五轴加工与高端数控系统升级</a:t>
            </a:r>
            <a:endParaRPr lang="zh-CN" altLang="en-US" sz="1300">
              <a:gradFill>
                <a:gsLst>
                  <a:gs pos="0">
                    <a:schemeClr val="accent5">
                      <a:lumMod val="50000"/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微软雅黑" charset="0"/>
              <a:ea typeface="微软雅黑" charset="0"/>
              <a:sym typeface="+mn-ea"/>
            </a:endParaRPr>
          </a:p>
        </p:txBody>
      </p:sp>
      <p:sp>
        <p:nvSpPr>
          <p:cNvPr id="200" name="文本框 199"/>
          <p:cNvSpPr txBox="1"/>
          <p:nvPr/>
        </p:nvSpPr>
        <p:spPr>
          <a:xfrm>
            <a:off x="3936365" y="5899150"/>
            <a:ext cx="13525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300">
                <a:gradFill>
                  <a:gsLst>
                    <a:gs pos="0">
                      <a:schemeClr val="accent5">
                        <a:lumMod val="50000"/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charset="0"/>
                <a:ea typeface="微软雅黑" charset="0"/>
                <a:sym typeface="+mn-ea"/>
              </a:rPr>
              <a:t>减速器 / 轴承 / 丝杠国产化</a:t>
            </a:r>
            <a:endParaRPr lang="zh-CN" altLang="en-US" sz="1300">
              <a:gradFill>
                <a:gsLst>
                  <a:gs pos="0">
                    <a:schemeClr val="accent5">
                      <a:lumMod val="50000"/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微软雅黑" charset="0"/>
              <a:ea typeface="微软雅黑" charset="0"/>
              <a:sym typeface="+mn-ea"/>
            </a:endParaRPr>
          </a:p>
        </p:txBody>
      </p:sp>
      <p:sp>
        <p:nvSpPr>
          <p:cNvPr id="201" name="椭圆 200"/>
          <p:cNvSpPr/>
          <p:nvPr/>
        </p:nvSpPr>
        <p:spPr>
          <a:xfrm>
            <a:off x="3149161" y="5953307"/>
            <a:ext cx="646330" cy="646328"/>
          </a:xfrm>
          <a:prstGeom prst="ellipse">
            <a:avLst/>
          </a:prstGeom>
          <a:gradFill>
            <a:gsLst>
              <a:gs pos="26000">
                <a:srgbClr val="216BFF"/>
              </a:gs>
              <a:gs pos="0">
                <a:schemeClr val="bg1"/>
              </a:gs>
              <a:gs pos="100000">
                <a:srgbClr val="31A6FF">
                  <a:alpha val="35000"/>
                </a:srgbClr>
              </a:gs>
            </a:gsLst>
            <a:lin ang="6180000" scaled="0"/>
          </a:gradFill>
        </p:spPr>
        <p:style>
          <a:lnRef idx="2">
            <a:sysClr val="window" lastClr="FFFFFF"/>
          </a:lnRef>
          <a:fillRef idx="1">
            <a:srgbClr val="0F6FC6"/>
          </a:fillRef>
          <a:effectRef idx="1">
            <a:srgbClr val="0F6FC6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dirty="0">
                <a:solidFill>
                  <a:prstClr val="white"/>
                </a:solidFill>
                <a:cs typeface="+mn-ea"/>
                <a:sym typeface="+mn-lt"/>
              </a:rPr>
              <a:t>05</a:t>
            </a:r>
            <a:endParaRPr lang="en-US" altLang="zh-CN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202" name="直接连接符 201"/>
          <p:cNvCxnSpPr/>
          <p:nvPr/>
        </p:nvCxnSpPr>
        <p:spPr>
          <a:xfrm>
            <a:off x="3858356" y="6364101"/>
            <a:ext cx="1479550" cy="0"/>
          </a:xfrm>
          <a:prstGeom prst="line">
            <a:avLst/>
          </a:prstGeom>
          <a:ln>
            <a:solidFill>
              <a:sysClr val="window" lastClr="FFFFFF">
                <a:lumMod val="75000"/>
              </a:sysClr>
            </a:solidFill>
            <a:headEnd type="oval" w="med" len="med"/>
            <a:tailEnd type="oval" w="med" len="med"/>
          </a:ln>
        </p:spPr>
        <p:style>
          <a:lnRef idx="1">
            <a:srgbClr val="0F6FC6"/>
          </a:lnRef>
          <a:fillRef idx="0">
            <a:srgbClr val="0F6FC6"/>
          </a:fillRef>
          <a:effectRef idx="0">
            <a:srgbClr val="0F6FC6"/>
          </a:effectRef>
          <a:fontRef idx="minor">
            <a:sysClr val="windowText" lastClr="000000"/>
          </a:fontRef>
        </p:style>
      </p:cxn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220345"/>
            <a:ext cx="11118215" cy="891540"/>
            <a:chOff x="1128" y="853"/>
            <a:chExt cx="17509" cy="1404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6561" cy="14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产业</a:t>
              </a: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机会方向</a:t>
              </a:r>
              <a:r>
                <a:rPr 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（2）</a:t>
              </a:r>
              <a:r>
                <a:rPr lang="en-US" sz="3200" cap="all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：应用驱动</a:t>
              </a:r>
              <a:endParaRPr lang="en-US" sz="3200" cap="all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cap="all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微软雅黑" charset="-122"/>
                </a:rPr>
                <a:t>AI驱动下的新兴增长机会——来自AI对制造系统的重构</a:t>
              </a:r>
              <a:endParaRPr lang="zh-CN" altLang="en-US" sz="2000" cap="all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0"/>
                <a:ea typeface="微软雅黑" charset="0"/>
                <a:cs typeface="微软雅黑" charset="0"/>
                <a:sym typeface="微软雅黑" charset="-122"/>
              </a:endParaRPr>
            </a:p>
          </p:txBody>
        </p:sp>
      </p:grpSp>
      <p:sp>
        <p:nvSpPr>
          <p:cNvPr id="175" name="矩形 174"/>
          <p:cNvSpPr/>
          <p:nvPr/>
        </p:nvSpPr>
        <p:spPr>
          <a:xfrm>
            <a:off x="831850" y="3662045"/>
            <a:ext cx="1699260" cy="534670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>
            <a:outerShdw blurRad="348407" dist="38100" dir="2700000" sx="100666" sy="100666" algn="tl" rotWithShape="0">
              <a:srgbClr val="0283F3">
                <a:alpha val="19000"/>
              </a:srgbClr>
            </a:outerShdw>
          </a:effectLst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  <p:sp>
        <p:nvSpPr>
          <p:cNvPr id="153" name="椭圆 152"/>
          <p:cNvSpPr/>
          <p:nvPr/>
        </p:nvSpPr>
        <p:spPr>
          <a:xfrm>
            <a:off x="2901511" y="1399298"/>
            <a:ext cx="646330" cy="646328"/>
          </a:xfrm>
          <a:prstGeom prst="ellipse">
            <a:avLst/>
          </a:prstGeom>
          <a:gradFill>
            <a:gsLst>
              <a:gs pos="26000">
                <a:srgbClr val="8134F1"/>
              </a:gs>
              <a:gs pos="0">
                <a:schemeClr val="bg1"/>
              </a:gs>
              <a:gs pos="100000">
                <a:srgbClr val="E0D7FA"/>
              </a:gs>
            </a:gsLst>
            <a:lin ang="6180000" scaled="0"/>
          </a:gradFill>
        </p:spPr>
        <p:style>
          <a:lnRef idx="2">
            <a:sysClr val="window" lastClr="FFFFFF"/>
          </a:lnRef>
          <a:fillRef idx="1">
            <a:srgbClr val="0F6FC6"/>
          </a:fillRef>
          <a:effectRef idx="1">
            <a:srgbClr val="0F6FC6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p>
            <a:pPr algn="ctr"/>
            <a:r>
              <a:rPr lang="en-US" altLang="zh-CN" dirty="0">
                <a:solidFill>
                  <a:prstClr val="white"/>
                </a:solidFill>
                <a:cs typeface="+mn-ea"/>
                <a:sym typeface="+mn-lt"/>
              </a:rPr>
              <a:t>01</a:t>
            </a: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154" name="直接连接符 153"/>
          <p:cNvCxnSpPr/>
          <p:nvPr/>
        </p:nvCxnSpPr>
        <p:spPr>
          <a:xfrm>
            <a:off x="3547841" y="1858987"/>
            <a:ext cx="1521460" cy="0"/>
          </a:xfrm>
          <a:prstGeom prst="line">
            <a:avLst/>
          </a:prstGeom>
          <a:ln>
            <a:solidFill>
              <a:sysClr val="window" lastClr="FFFFFF">
                <a:lumMod val="75000"/>
              </a:sysClr>
            </a:solidFill>
            <a:headEnd type="oval" w="med" len="med"/>
            <a:tailEnd type="oval" w="med" len="med"/>
          </a:ln>
        </p:spPr>
        <p:style>
          <a:lnRef idx="1">
            <a:srgbClr val="0F6FC6"/>
          </a:lnRef>
          <a:fillRef idx="0">
            <a:srgbClr val="0F6FC6"/>
          </a:fillRef>
          <a:effectRef idx="0">
            <a:srgbClr val="0F6FC6"/>
          </a:effectRef>
          <a:fontRef idx="minor">
            <a:sysClr val="windowText" lastClr="000000"/>
          </a:fontRef>
        </p:style>
      </p:cxnSp>
      <p:sp>
        <p:nvSpPr>
          <p:cNvPr id="155" name="椭圆 154"/>
          <p:cNvSpPr/>
          <p:nvPr/>
        </p:nvSpPr>
        <p:spPr>
          <a:xfrm>
            <a:off x="2901511" y="2486136"/>
            <a:ext cx="646330" cy="646328"/>
          </a:xfrm>
          <a:prstGeom prst="ellipse">
            <a:avLst/>
          </a:prstGeom>
          <a:gradFill>
            <a:gsLst>
              <a:gs pos="26000">
                <a:srgbClr val="8134F1"/>
              </a:gs>
              <a:gs pos="0">
                <a:schemeClr val="bg1"/>
              </a:gs>
              <a:gs pos="100000">
                <a:srgbClr val="E0D7FA"/>
              </a:gs>
            </a:gsLst>
            <a:lin ang="6180000" scaled="0"/>
          </a:gradFill>
        </p:spPr>
        <p:style>
          <a:lnRef idx="2">
            <a:sysClr val="window" lastClr="FFFFFF"/>
          </a:lnRef>
          <a:fillRef idx="1">
            <a:srgbClr val="0F6FC6"/>
          </a:fillRef>
          <a:effectRef idx="1">
            <a:srgbClr val="0F6FC6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dirty="0">
                <a:solidFill>
                  <a:prstClr val="white"/>
                </a:solidFill>
                <a:cs typeface="+mn-ea"/>
                <a:sym typeface="+mn-lt"/>
              </a:rPr>
              <a:t>02</a:t>
            </a:r>
            <a:endParaRPr lang="en-US" altLang="zh-CN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156" name="直接连接符 155"/>
          <p:cNvCxnSpPr/>
          <p:nvPr/>
        </p:nvCxnSpPr>
        <p:spPr>
          <a:xfrm>
            <a:off x="3594831" y="2928680"/>
            <a:ext cx="1481455" cy="0"/>
          </a:xfrm>
          <a:prstGeom prst="line">
            <a:avLst/>
          </a:prstGeom>
          <a:ln>
            <a:solidFill>
              <a:sysClr val="window" lastClr="FFFFFF">
                <a:lumMod val="75000"/>
              </a:sysClr>
            </a:solidFill>
            <a:headEnd type="oval" w="med" len="med"/>
            <a:tailEnd type="oval" w="med" len="med"/>
          </a:ln>
        </p:spPr>
        <p:style>
          <a:lnRef idx="1">
            <a:srgbClr val="0F6FC6"/>
          </a:lnRef>
          <a:fillRef idx="0">
            <a:srgbClr val="0F6FC6"/>
          </a:fillRef>
          <a:effectRef idx="0">
            <a:srgbClr val="0F6FC6"/>
          </a:effectRef>
          <a:fontRef idx="minor">
            <a:sysClr val="windowText" lastClr="000000"/>
          </a:fontRef>
        </p:style>
      </p:cxnSp>
      <p:sp>
        <p:nvSpPr>
          <p:cNvPr id="157" name="椭圆 156"/>
          <p:cNvSpPr/>
          <p:nvPr/>
        </p:nvSpPr>
        <p:spPr>
          <a:xfrm>
            <a:off x="2901511" y="3649174"/>
            <a:ext cx="646330" cy="646328"/>
          </a:xfrm>
          <a:prstGeom prst="ellipse">
            <a:avLst/>
          </a:prstGeom>
          <a:gradFill>
            <a:gsLst>
              <a:gs pos="26000">
                <a:srgbClr val="8134F1"/>
              </a:gs>
              <a:gs pos="0">
                <a:schemeClr val="bg1"/>
              </a:gs>
              <a:gs pos="100000">
                <a:srgbClr val="E0D7FA"/>
              </a:gs>
            </a:gsLst>
            <a:lin ang="6180000" scaled="0"/>
          </a:gradFill>
        </p:spPr>
        <p:style>
          <a:lnRef idx="2">
            <a:sysClr val="window" lastClr="FFFFFF"/>
          </a:lnRef>
          <a:fillRef idx="1">
            <a:srgbClr val="0F6FC6"/>
          </a:fillRef>
          <a:effectRef idx="1">
            <a:srgbClr val="0F6FC6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dirty="0">
                <a:solidFill>
                  <a:prstClr val="white"/>
                </a:solidFill>
                <a:cs typeface="+mn-ea"/>
                <a:sym typeface="+mn-lt"/>
              </a:rPr>
              <a:t>03</a:t>
            </a:r>
            <a:endParaRPr lang="en-US" altLang="zh-CN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158" name="直接连接符 157"/>
          <p:cNvCxnSpPr/>
          <p:nvPr/>
        </p:nvCxnSpPr>
        <p:spPr>
          <a:xfrm>
            <a:off x="3594831" y="4075843"/>
            <a:ext cx="1490980" cy="0"/>
          </a:xfrm>
          <a:prstGeom prst="line">
            <a:avLst/>
          </a:prstGeom>
          <a:ln>
            <a:solidFill>
              <a:sysClr val="window" lastClr="FFFFFF">
                <a:lumMod val="75000"/>
              </a:sysClr>
            </a:solidFill>
            <a:headEnd type="oval" w="med" len="med"/>
            <a:tailEnd type="oval" w="med" len="med"/>
          </a:ln>
        </p:spPr>
        <p:style>
          <a:lnRef idx="1">
            <a:srgbClr val="0F6FC6"/>
          </a:lnRef>
          <a:fillRef idx="0">
            <a:srgbClr val="0F6FC6"/>
          </a:fillRef>
          <a:effectRef idx="0">
            <a:srgbClr val="0F6FC6"/>
          </a:effectRef>
          <a:fontRef idx="minor">
            <a:sysClr val="windowText" lastClr="000000"/>
          </a:fontRef>
        </p:style>
      </p:cxnSp>
      <p:sp>
        <p:nvSpPr>
          <p:cNvPr id="159" name="椭圆 158"/>
          <p:cNvSpPr/>
          <p:nvPr/>
        </p:nvSpPr>
        <p:spPr>
          <a:xfrm>
            <a:off x="2901511" y="4812847"/>
            <a:ext cx="646330" cy="646328"/>
          </a:xfrm>
          <a:prstGeom prst="ellipse">
            <a:avLst/>
          </a:prstGeom>
          <a:gradFill>
            <a:gsLst>
              <a:gs pos="26000">
                <a:srgbClr val="8134F1"/>
              </a:gs>
              <a:gs pos="0">
                <a:schemeClr val="bg1"/>
              </a:gs>
              <a:gs pos="100000">
                <a:srgbClr val="E0D7FA"/>
              </a:gs>
            </a:gsLst>
            <a:lin ang="6180000" scaled="0"/>
          </a:gradFill>
        </p:spPr>
        <p:style>
          <a:lnRef idx="2">
            <a:sysClr val="window" lastClr="FFFFFF"/>
          </a:lnRef>
          <a:fillRef idx="1">
            <a:srgbClr val="0F6FC6"/>
          </a:fillRef>
          <a:effectRef idx="1">
            <a:srgbClr val="0F6FC6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dirty="0">
                <a:solidFill>
                  <a:prstClr val="white"/>
                </a:solidFill>
                <a:cs typeface="+mn-ea"/>
                <a:sym typeface="+mn-lt"/>
              </a:rPr>
              <a:t>04</a:t>
            </a:r>
            <a:endParaRPr lang="en-US" altLang="zh-CN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160" name="直接连接符 159"/>
          <p:cNvCxnSpPr/>
          <p:nvPr/>
        </p:nvCxnSpPr>
        <p:spPr>
          <a:xfrm>
            <a:off x="3610706" y="5223641"/>
            <a:ext cx="1479550" cy="0"/>
          </a:xfrm>
          <a:prstGeom prst="line">
            <a:avLst/>
          </a:prstGeom>
          <a:ln>
            <a:solidFill>
              <a:sysClr val="window" lastClr="FFFFFF">
                <a:lumMod val="75000"/>
              </a:sysClr>
            </a:solidFill>
            <a:headEnd type="oval" w="med" len="med"/>
            <a:tailEnd type="oval" w="med" len="med"/>
          </a:ln>
        </p:spPr>
        <p:style>
          <a:lnRef idx="1">
            <a:srgbClr val="0F6FC6"/>
          </a:lnRef>
          <a:fillRef idx="0">
            <a:srgbClr val="0F6FC6"/>
          </a:fillRef>
          <a:effectRef idx="0">
            <a:srgbClr val="0F6FC6"/>
          </a:effectRef>
          <a:fontRef idx="minor">
            <a:sysClr val="windowText" lastClr="000000"/>
          </a:fontRef>
        </p:style>
      </p:cxnSp>
      <p:sp>
        <p:nvSpPr>
          <p:cNvPr id="161" name="矩形 160"/>
          <p:cNvSpPr/>
          <p:nvPr/>
        </p:nvSpPr>
        <p:spPr>
          <a:xfrm>
            <a:off x="464820" y="1461770"/>
            <a:ext cx="2306955" cy="490855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>
            <a:outerShdw blurRad="348407" dist="38100" dir="2700000" sx="100666" sy="100666" algn="tl" rotWithShape="0">
              <a:srgbClr val="0283F3">
                <a:alpha val="19000"/>
              </a:srgbClr>
            </a:outerShdw>
          </a:effectLst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  <p:sp>
        <p:nvSpPr>
          <p:cNvPr id="162" name="文本框 161"/>
          <p:cNvSpPr txBox="1"/>
          <p:nvPr/>
        </p:nvSpPr>
        <p:spPr>
          <a:xfrm>
            <a:off x="527685" y="1440815"/>
            <a:ext cx="2306955" cy="506730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/>
                <a:uLnTx/>
                <a:uFillTx/>
                <a:latin typeface="微软雅黑" charset="0"/>
                <a:ea typeface="微软雅黑" charset="0"/>
                <a:sym typeface="+mn-ea"/>
              </a:rPr>
              <a:t>AI质检替代人工检测</a:t>
            </a:r>
            <a:endParaRPr lang="zh-CN" altLang="en-US" noProof="0" dirty="0">
              <a:ln>
                <a:noFill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/>
              <a:uLnTx/>
              <a:uFillTx/>
              <a:latin typeface="微软雅黑" charset="0"/>
              <a:ea typeface="微软雅黑" charset="0"/>
              <a:sym typeface="+mn-ea"/>
            </a:endParaRPr>
          </a:p>
        </p:txBody>
      </p:sp>
      <p:sp>
        <p:nvSpPr>
          <p:cNvPr id="163" name="矩形 162"/>
          <p:cNvSpPr/>
          <p:nvPr/>
        </p:nvSpPr>
        <p:spPr>
          <a:xfrm>
            <a:off x="747395" y="2562860"/>
            <a:ext cx="1783715" cy="469900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>
            <a:outerShdw blurRad="348407" dist="38100" dir="2700000" sx="100666" sy="100666" algn="tl" rotWithShape="0">
              <a:srgbClr val="0283F3">
                <a:alpha val="19000"/>
              </a:srgbClr>
            </a:outerShdw>
          </a:effectLst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747395" y="2507615"/>
            <a:ext cx="1783080" cy="506730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/>
                <a:uLnTx/>
                <a:uFillTx/>
                <a:latin typeface="微软雅黑" charset="0"/>
                <a:ea typeface="微软雅黑" charset="0"/>
                <a:sym typeface="+mn-ea"/>
              </a:rPr>
              <a:t>工业大模型落地</a:t>
            </a:r>
            <a:endParaRPr lang="zh-CN" altLang="en-US" noProof="0" dirty="0">
              <a:ln>
                <a:noFill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/>
              <a:uLnTx/>
              <a:uFillTx/>
              <a:latin typeface="微软雅黑" charset="0"/>
              <a:ea typeface="微软雅黑" charset="0"/>
              <a:sym typeface="+mn-ea"/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5140960" y="1396365"/>
            <a:ext cx="65544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zh-CN" altLang="en-US" sz="1200">
                <a:latin typeface="微软雅黑" charset="0"/>
                <a:ea typeface="微软雅黑" charset="0"/>
              </a:rPr>
              <a:t>AI质检重点应用于</a:t>
            </a:r>
            <a:r>
              <a:rPr lang="zh-CN" altLang="en-US" sz="1200" b="1">
                <a:latin typeface="微软雅黑" charset="0"/>
                <a:ea typeface="微软雅黑" charset="0"/>
              </a:rPr>
              <a:t>新能源电池、3C电子、半导体、汽车零部件等对缺陷识别和检测精度要求较高的场景；</a:t>
            </a:r>
            <a:r>
              <a:rPr lang="zh-CN" altLang="en-US" sz="1200">
                <a:latin typeface="微软雅黑" charset="0"/>
                <a:ea typeface="微软雅黑" charset="0"/>
              </a:rPr>
              <a:t>产业机会集中在</a:t>
            </a:r>
            <a:r>
              <a:rPr lang="zh-CN" altLang="en-US"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工业相机、视觉算法、检测设备、质检软件和行业解决方案</a:t>
            </a:r>
            <a:r>
              <a:rPr lang="zh-CN" altLang="en-US" sz="1200">
                <a:latin typeface="微软雅黑" charset="0"/>
                <a:ea typeface="微软雅黑" charset="0"/>
              </a:rPr>
              <a:t>。</a:t>
            </a:r>
            <a:endParaRPr lang="zh-CN" altLang="en-US" sz="1200">
              <a:latin typeface="微软雅黑" charset="0"/>
              <a:ea typeface="微软雅黑" charset="0"/>
            </a:endParaRPr>
          </a:p>
          <a:p>
            <a:pPr indent="0">
              <a:buNone/>
            </a:pPr>
            <a:r>
              <a:rPr lang="zh-CN" altLang="en-US" sz="1200">
                <a:latin typeface="微软雅黑" charset="0"/>
                <a:ea typeface="微软雅黑" charset="0"/>
              </a:rPr>
              <a:t>行业报告显示，工业机器视觉广泛应用于</a:t>
            </a:r>
            <a:r>
              <a:rPr lang="zh-CN" altLang="en-US"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工业制造和质量检测</a:t>
            </a:r>
            <a:r>
              <a:rPr lang="zh-CN" altLang="en-US" sz="1200">
                <a:latin typeface="微软雅黑" charset="0"/>
                <a:ea typeface="微软雅黑" charset="0"/>
              </a:rPr>
              <a:t>，是</a:t>
            </a:r>
            <a:r>
              <a:rPr lang="zh-CN" altLang="en-US" sz="1200" b="1">
                <a:latin typeface="微软雅黑" charset="0"/>
                <a:ea typeface="微软雅黑" charset="0"/>
              </a:rPr>
              <a:t>“机器代替人眼”</a:t>
            </a:r>
            <a:r>
              <a:rPr lang="zh-CN" altLang="en-US" sz="1200">
                <a:latin typeface="微软雅黑" charset="0"/>
                <a:ea typeface="微软雅黑" charset="0"/>
              </a:rPr>
              <a:t>的核心技术方向；</a:t>
            </a:r>
            <a:r>
              <a:rPr lang="zh-CN" altLang="en-US" sz="1200" b="1">
                <a:latin typeface="微软雅黑" charset="0"/>
                <a:ea typeface="微软雅黑" charset="0"/>
              </a:rPr>
              <a:t>2024年中国工业机器视觉市场规模约</a:t>
            </a:r>
            <a:r>
              <a:rPr lang="zh-CN" altLang="en-US" sz="1200" b="1">
                <a:solidFill>
                  <a:srgbClr val="C00000"/>
                </a:solidFill>
                <a:latin typeface="微软雅黑" charset="0"/>
                <a:ea typeface="微软雅黑" charset="0"/>
              </a:rPr>
              <a:t>268.3亿元</a:t>
            </a:r>
            <a:r>
              <a:rPr lang="zh-CN" altLang="en-US" sz="1200" b="1">
                <a:latin typeface="微软雅黑" charset="0"/>
                <a:ea typeface="微软雅黑" charset="0"/>
              </a:rPr>
              <a:t>，预计2029年突破</a:t>
            </a:r>
            <a:r>
              <a:rPr lang="zh-CN" altLang="en-US" sz="1200" b="1">
                <a:solidFill>
                  <a:srgbClr val="C00000"/>
                </a:solidFill>
                <a:latin typeface="微软雅黑" charset="0"/>
                <a:ea typeface="微软雅黑" charset="0"/>
              </a:rPr>
              <a:t>630亿元</a:t>
            </a:r>
            <a:r>
              <a:rPr lang="zh-CN" altLang="en-US" sz="1200" b="1">
                <a:latin typeface="微软雅黑" charset="0"/>
                <a:ea typeface="微软雅黑" charset="0"/>
              </a:rPr>
              <a:t>。</a:t>
            </a:r>
            <a:endParaRPr lang="zh-CN" altLang="en-US" sz="1200" b="1">
              <a:latin typeface="微软雅黑" charset="0"/>
              <a:ea typeface="微软雅黑" charset="0"/>
            </a:endParaRPr>
          </a:p>
        </p:txBody>
      </p:sp>
      <p:cxnSp>
        <p:nvCxnSpPr>
          <p:cNvPr id="167" name="直线连接符 6"/>
          <p:cNvCxnSpPr/>
          <p:nvPr/>
        </p:nvCxnSpPr>
        <p:spPr>
          <a:xfrm>
            <a:off x="7081762" y="2260576"/>
            <a:ext cx="2700020" cy="0"/>
          </a:xfrm>
          <a:prstGeom prst="line">
            <a:avLst/>
          </a:prstGeom>
          <a:ln w="12700" cap="flat" cmpd="sng" algn="ctr">
            <a:solidFill>
              <a:srgbClr val="0F6FC6"/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0">
            <a:srgbClr val="0F6FC6"/>
          </a:lnRef>
          <a:fillRef idx="0">
            <a:srgbClr val="FFFFFF"/>
          </a:fillRef>
          <a:effectRef idx="0">
            <a:srgbClr val="FFFFFF"/>
          </a:effectRef>
          <a:fontRef idx="minor">
            <a:sysClr val="windowText" lastClr="000000"/>
          </a:fontRef>
        </p:style>
      </p:cxnSp>
      <p:sp>
        <p:nvSpPr>
          <p:cNvPr id="169" name="文本框 168"/>
          <p:cNvSpPr txBox="1"/>
          <p:nvPr/>
        </p:nvSpPr>
        <p:spPr>
          <a:xfrm>
            <a:off x="937895" y="3649345"/>
            <a:ext cx="2501265" cy="506730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/>
                <a:uLnTx/>
                <a:uFillTx/>
                <a:latin typeface="微软雅黑" charset="0"/>
                <a:ea typeface="微软雅黑" charset="0"/>
                <a:sym typeface="+mn-ea"/>
              </a:rPr>
              <a:t>无人工厂建设</a:t>
            </a:r>
            <a:endParaRPr lang="zh-CN" altLang="en-US" noProof="0" dirty="0">
              <a:ln>
                <a:noFill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/>
              <a:uLnTx/>
              <a:uFillTx/>
              <a:latin typeface="微软雅黑" charset="0"/>
              <a:ea typeface="微软雅黑" charset="0"/>
              <a:sym typeface="+mn-ea"/>
            </a:endParaRPr>
          </a:p>
        </p:txBody>
      </p:sp>
      <p:cxnSp>
        <p:nvCxnSpPr>
          <p:cNvPr id="170" name="直线连接符 6"/>
          <p:cNvCxnSpPr/>
          <p:nvPr/>
        </p:nvCxnSpPr>
        <p:spPr>
          <a:xfrm>
            <a:off x="7081762" y="3188946"/>
            <a:ext cx="2700020" cy="0"/>
          </a:xfrm>
          <a:prstGeom prst="line">
            <a:avLst/>
          </a:prstGeom>
          <a:ln w="12700" cap="flat" cmpd="sng" algn="ctr">
            <a:solidFill>
              <a:srgbClr val="0F6FC6"/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0">
            <a:srgbClr val="0F6FC6"/>
          </a:lnRef>
          <a:fillRef idx="0">
            <a:srgbClr val="FFFFFF"/>
          </a:fillRef>
          <a:effectRef idx="0">
            <a:srgbClr val="FFFFFF"/>
          </a:effectRef>
          <a:fontRef idx="minor">
            <a:sysClr val="windowText" lastClr="000000"/>
          </a:fontRef>
        </p:style>
      </p:cxnSp>
      <p:cxnSp>
        <p:nvCxnSpPr>
          <p:cNvPr id="171" name="直线连接符 6"/>
          <p:cNvCxnSpPr/>
          <p:nvPr/>
        </p:nvCxnSpPr>
        <p:spPr>
          <a:xfrm>
            <a:off x="7208762" y="4394176"/>
            <a:ext cx="2700020" cy="0"/>
          </a:xfrm>
          <a:prstGeom prst="line">
            <a:avLst/>
          </a:prstGeom>
          <a:ln w="12700" cap="flat" cmpd="sng" algn="ctr">
            <a:solidFill>
              <a:srgbClr val="0F6FC6"/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0">
            <a:srgbClr val="0F6FC6"/>
          </a:lnRef>
          <a:fillRef idx="0">
            <a:srgbClr val="FFFFFF"/>
          </a:fillRef>
          <a:effectRef idx="0">
            <a:srgbClr val="FFFFFF"/>
          </a:effectRef>
          <a:fontRef idx="minor">
            <a:sysClr val="windowText" lastClr="000000"/>
          </a:fontRef>
        </p:style>
      </p:cxnSp>
      <p:sp>
        <p:nvSpPr>
          <p:cNvPr id="173" name="矩形 172"/>
          <p:cNvSpPr/>
          <p:nvPr/>
        </p:nvSpPr>
        <p:spPr>
          <a:xfrm>
            <a:off x="741045" y="4840605"/>
            <a:ext cx="1851025" cy="506730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>
            <a:outerShdw blurRad="348407" dist="38100" dir="2700000" sx="100666" sy="100666" algn="tl" rotWithShape="0">
              <a:srgbClr val="0283F3">
                <a:alpha val="19000"/>
              </a:srgbClr>
            </a:outerShdw>
          </a:effectLst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  <p:sp>
        <p:nvSpPr>
          <p:cNvPr id="174" name="文本框 173"/>
          <p:cNvSpPr txBox="1"/>
          <p:nvPr/>
        </p:nvSpPr>
        <p:spPr>
          <a:xfrm>
            <a:off x="774700" y="4821555"/>
            <a:ext cx="2123440" cy="506730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/>
                <a:uLnTx/>
                <a:uFillTx/>
                <a:latin typeface="微软雅黑" charset="0"/>
                <a:ea typeface="微软雅黑" charset="0"/>
                <a:sym typeface="+mn-ea"/>
              </a:rPr>
              <a:t>柔性生产线改造</a:t>
            </a:r>
            <a:endParaRPr lang="zh-CN" altLang="en-US" noProof="0" dirty="0">
              <a:ln>
                <a:noFill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/>
              <a:uLnTx/>
              <a:uFillTx/>
              <a:latin typeface="微软雅黑" charset="0"/>
              <a:ea typeface="微软雅黑" charset="0"/>
              <a:sym typeface="+mn-ea"/>
            </a:endParaRPr>
          </a:p>
        </p:txBody>
      </p:sp>
      <p:sp>
        <p:nvSpPr>
          <p:cNvPr id="184" name="矩形 183"/>
          <p:cNvSpPr/>
          <p:nvPr/>
        </p:nvSpPr>
        <p:spPr>
          <a:xfrm>
            <a:off x="464820" y="5884545"/>
            <a:ext cx="2217420" cy="492125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>
            <a:outerShdw blurRad="348407" dist="38100" dir="2700000" sx="100666" sy="100666" algn="tl" rotWithShape="0">
              <a:srgbClr val="0283F3">
                <a:alpha val="19000"/>
              </a:srgbClr>
            </a:outerShdw>
          </a:effectLst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464185" y="5859145"/>
            <a:ext cx="2397125" cy="506730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/>
                <a:uLnTx/>
                <a:uFillTx/>
                <a:latin typeface="微软雅黑" charset="0"/>
                <a:ea typeface="微软雅黑" charset="0"/>
                <a:sym typeface="+mn-ea"/>
              </a:rPr>
              <a:t>工业数据平台化运营</a:t>
            </a:r>
            <a:endParaRPr lang="zh-CN" altLang="en-US" noProof="0" dirty="0">
              <a:ln>
                <a:noFill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/>
              <a:uLnTx/>
              <a:uFillTx/>
              <a:latin typeface="微软雅黑" charset="0"/>
              <a:ea typeface="微软雅黑" charset="0"/>
              <a:sym typeface="+mn-ea"/>
            </a:endParaRPr>
          </a:p>
        </p:txBody>
      </p:sp>
      <p:cxnSp>
        <p:nvCxnSpPr>
          <p:cNvPr id="186" name="直线连接符 6"/>
          <p:cNvCxnSpPr/>
          <p:nvPr/>
        </p:nvCxnSpPr>
        <p:spPr>
          <a:xfrm>
            <a:off x="7208762" y="5599406"/>
            <a:ext cx="2700020" cy="0"/>
          </a:xfrm>
          <a:prstGeom prst="line">
            <a:avLst/>
          </a:prstGeom>
          <a:ln w="12700" cap="flat" cmpd="sng" algn="ctr">
            <a:solidFill>
              <a:srgbClr val="0F6FC6"/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0">
            <a:srgbClr val="0F6FC6"/>
          </a:lnRef>
          <a:fillRef idx="0">
            <a:srgbClr val="FFFFFF"/>
          </a:fillRef>
          <a:effectRef idx="0">
            <a:srgbClr val="FFFFFF"/>
          </a:effectRef>
          <a:fontRef idx="minor">
            <a:sysClr val="windowText" lastClr="000000"/>
          </a:fontRef>
        </p:style>
      </p:cxnSp>
      <p:sp>
        <p:nvSpPr>
          <p:cNvPr id="189" name="文本框 188"/>
          <p:cNvSpPr txBox="1"/>
          <p:nvPr/>
        </p:nvSpPr>
        <p:spPr>
          <a:xfrm>
            <a:off x="5140960" y="2353310"/>
            <a:ext cx="65544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sz="1200">
                <a:latin typeface="微软雅黑" charset="0"/>
                <a:ea typeface="微软雅黑" charset="0"/>
              </a:rPr>
              <a:t>工业大模型产业机会集中在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工业大模型、行业知识库、智能排产系统、工艺参数优化和工业智能体</a:t>
            </a:r>
            <a:r>
              <a:rPr sz="1200">
                <a:latin typeface="微软雅黑" charset="0"/>
                <a:ea typeface="微软雅黑" charset="0"/>
              </a:rPr>
              <a:t>。</a:t>
            </a:r>
            <a:endParaRPr sz="1200">
              <a:latin typeface="微软雅黑" charset="0"/>
              <a:ea typeface="微软雅黑" charset="0"/>
            </a:endParaRPr>
          </a:p>
          <a:p>
            <a:pPr indent="0">
              <a:buNone/>
            </a:pPr>
            <a:r>
              <a:rPr sz="1200" b="1">
                <a:latin typeface="微软雅黑" charset="0"/>
                <a:ea typeface="微软雅黑" charset="0"/>
              </a:rPr>
              <a:t>国家数据局《数字中国发展报告（2024年）》</a:t>
            </a:r>
            <a:r>
              <a:rPr sz="1200">
                <a:latin typeface="微软雅黑" charset="0"/>
                <a:ea typeface="微软雅黑" charset="0"/>
              </a:rPr>
              <a:t>将</a:t>
            </a:r>
            <a:r>
              <a:rPr sz="1200" b="1">
                <a:latin typeface="微软雅黑" charset="0"/>
                <a:ea typeface="微软雅黑" charset="0"/>
              </a:rPr>
              <a:t>机器视觉质检、无人智能巡检</a:t>
            </a:r>
            <a:r>
              <a:rPr sz="1200">
                <a:latin typeface="微软雅黑" charset="0"/>
                <a:ea typeface="微软雅黑" charset="0"/>
              </a:rPr>
              <a:t>等列为</a:t>
            </a:r>
            <a:r>
              <a:rPr sz="1200" b="1">
                <a:latin typeface="微软雅黑" charset="0"/>
                <a:ea typeface="微软雅黑" charset="0"/>
              </a:rPr>
              <a:t>典型应用场景</a:t>
            </a:r>
            <a:r>
              <a:rPr sz="1200">
                <a:latin typeface="微软雅黑" charset="0"/>
                <a:ea typeface="微软雅黑" charset="0"/>
              </a:rPr>
              <a:t>，说明工业AI正从单点试点向多场景落地推进。</a:t>
            </a:r>
            <a:endParaRPr sz="1200">
              <a:latin typeface="微软雅黑" charset="0"/>
              <a:ea typeface="微软雅黑" charset="0"/>
            </a:endParaRPr>
          </a:p>
        </p:txBody>
      </p:sp>
      <p:sp>
        <p:nvSpPr>
          <p:cNvPr id="190" name="文本框 189"/>
          <p:cNvSpPr txBox="1"/>
          <p:nvPr/>
        </p:nvSpPr>
        <p:spPr>
          <a:xfrm>
            <a:off x="5134610" y="3379470"/>
            <a:ext cx="65544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zh-CN" sz="1200">
                <a:latin typeface="微软雅黑" charset="0"/>
                <a:ea typeface="微软雅黑" charset="0"/>
              </a:rPr>
              <a:t>无人工厂</a:t>
            </a:r>
            <a:r>
              <a:rPr sz="1200">
                <a:latin typeface="微软雅黑" charset="0"/>
                <a:ea typeface="微软雅黑" charset="0"/>
              </a:rPr>
              <a:t>重点适用于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新能源汽车、电子制造、锂电池、光伏、半导体</a:t>
            </a:r>
            <a:r>
              <a:rPr sz="1200">
                <a:latin typeface="微软雅黑" charset="0"/>
                <a:ea typeface="微软雅黑" charset="0"/>
              </a:rPr>
              <a:t>等标准化程度高、质量要求高的制造场景</a:t>
            </a:r>
            <a:r>
              <a:rPr lang="en-US" sz="1200">
                <a:latin typeface="微软雅黑" charset="0"/>
                <a:ea typeface="微软雅黑" charset="0"/>
              </a:rPr>
              <a:t>；</a:t>
            </a:r>
            <a:r>
              <a:rPr sz="1200">
                <a:latin typeface="微软雅黑" charset="0"/>
                <a:ea typeface="微软雅黑" charset="0"/>
              </a:rPr>
              <a:t>产业机会集中在</a:t>
            </a:r>
            <a:r>
              <a:rPr sz="1200" b="1">
                <a:latin typeface="微软雅黑" charset="0"/>
                <a:ea typeface="微软雅黑" charset="0"/>
              </a:rPr>
              <a:t>智能产线集成、工业机器人、智能物流、数字孪生和生产控制系统</a:t>
            </a:r>
            <a:r>
              <a:rPr sz="1200">
                <a:latin typeface="微软雅黑" charset="0"/>
                <a:ea typeface="微软雅黑" charset="0"/>
              </a:rPr>
              <a:t>。</a:t>
            </a:r>
            <a:endParaRPr sz="1200">
              <a:latin typeface="微软雅黑" charset="0"/>
              <a:ea typeface="微软雅黑" charset="0"/>
            </a:endParaRPr>
          </a:p>
          <a:p>
            <a:pPr indent="0">
              <a:buNone/>
            </a:pPr>
            <a:r>
              <a:rPr sz="1200">
                <a:latin typeface="微软雅黑" charset="0"/>
                <a:ea typeface="微软雅黑" charset="0"/>
              </a:rPr>
              <a:t>截至</a:t>
            </a:r>
            <a:r>
              <a:rPr sz="1200" b="1">
                <a:latin typeface="微软雅黑" charset="0"/>
                <a:ea typeface="微软雅黑" charset="0"/>
              </a:rPr>
              <a:t>2024年底</a:t>
            </a:r>
            <a:r>
              <a:rPr sz="1200">
                <a:latin typeface="微软雅黑" charset="0"/>
                <a:ea typeface="微软雅黑" charset="0"/>
              </a:rPr>
              <a:t>，全国已建成</a:t>
            </a:r>
            <a:r>
              <a:rPr sz="1200" b="1">
                <a:solidFill>
                  <a:srgbClr val="C00000"/>
                </a:solidFill>
                <a:latin typeface="微软雅黑" charset="0"/>
                <a:ea typeface="微软雅黑" charset="0"/>
              </a:rPr>
              <a:t>3万余家</a:t>
            </a:r>
            <a:r>
              <a:rPr sz="1200" b="1">
                <a:latin typeface="微软雅黑" charset="0"/>
                <a:ea typeface="微软雅黑" charset="0"/>
              </a:rPr>
              <a:t>基础级智能工厂、</a:t>
            </a:r>
            <a:r>
              <a:rPr sz="1200" b="1">
                <a:solidFill>
                  <a:srgbClr val="C00000"/>
                </a:solidFill>
                <a:latin typeface="微软雅黑" charset="0"/>
                <a:ea typeface="微软雅黑" charset="0"/>
              </a:rPr>
              <a:t>1200余家</a:t>
            </a:r>
            <a:r>
              <a:rPr sz="1200" b="1">
                <a:latin typeface="微软雅黑" charset="0"/>
                <a:ea typeface="微软雅黑" charset="0"/>
              </a:rPr>
              <a:t>先进级智能工厂</a:t>
            </a:r>
            <a:r>
              <a:rPr sz="1200">
                <a:latin typeface="微软雅黑" charset="0"/>
                <a:ea typeface="微软雅黑" charset="0"/>
              </a:rPr>
              <a:t>，智能工厂建设正在从标杆示范转向规模推广。</a:t>
            </a:r>
            <a:endParaRPr sz="1200">
              <a:latin typeface="微软雅黑" charset="0"/>
              <a:ea typeface="微软雅黑" charset="0"/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5142865" y="4430395"/>
            <a:ext cx="65544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sz="1200">
                <a:latin typeface="微软雅黑" charset="0"/>
                <a:ea typeface="微软雅黑" charset="0"/>
              </a:rPr>
              <a:t>柔性生产线通过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模块化设备、机器人单元、AI排产和MES系统</a:t>
            </a:r>
            <a:r>
              <a:rPr sz="1200">
                <a:latin typeface="微软雅黑" charset="0"/>
                <a:ea typeface="微软雅黑" charset="0"/>
              </a:rPr>
              <a:t>，实现产线快速切换，适应多品种、小批量和定制化订单。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新能源汽车、3C电子、高端装备</a:t>
            </a:r>
            <a:r>
              <a:rPr sz="1200">
                <a:latin typeface="微软雅黑" charset="0"/>
                <a:ea typeface="微软雅黑" charset="0"/>
              </a:rPr>
              <a:t>等行业产品迭代快，推动企业从固定产线向柔性产线升级</a:t>
            </a:r>
            <a:r>
              <a:rPr lang="en-US" sz="1200">
                <a:latin typeface="微软雅黑" charset="0"/>
                <a:ea typeface="微软雅黑" charset="0"/>
              </a:rPr>
              <a:t>；</a:t>
            </a:r>
            <a:r>
              <a:rPr sz="1200">
                <a:latin typeface="微软雅黑" charset="0"/>
                <a:ea typeface="微软雅黑" charset="0"/>
              </a:rPr>
              <a:t>产业机会集中在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柔性产线集成、协作机器人、智能物流、MES系统和AI排产软件</a:t>
            </a:r>
            <a:r>
              <a:rPr sz="1200">
                <a:latin typeface="微软雅黑" charset="0"/>
                <a:ea typeface="微软雅黑" charset="0"/>
              </a:rPr>
              <a:t>。</a:t>
            </a:r>
            <a:endParaRPr sz="1200">
              <a:latin typeface="微软雅黑" charset="0"/>
              <a:ea typeface="微软雅黑" charset="0"/>
            </a:endParaRPr>
          </a:p>
          <a:p>
            <a:pPr indent="0">
              <a:buNone/>
            </a:pPr>
            <a:r>
              <a:rPr sz="1200" b="1">
                <a:latin typeface="微软雅黑" charset="0"/>
                <a:ea typeface="微软雅黑" charset="0"/>
              </a:rPr>
              <a:t>2024年设备工器具购置投资</a:t>
            </a:r>
            <a:r>
              <a:rPr sz="1200" b="1">
                <a:solidFill>
                  <a:srgbClr val="C00000"/>
                </a:solidFill>
                <a:latin typeface="微软雅黑" charset="0"/>
                <a:ea typeface="微软雅黑" charset="0"/>
              </a:rPr>
              <a:t>增长15.7%</a:t>
            </a:r>
            <a:r>
              <a:rPr sz="1200" b="1">
                <a:latin typeface="微软雅黑" charset="0"/>
                <a:ea typeface="微软雅黑" charset="0"/>
              </a:rPr>
              <a:t>，制造业技术改造投资</a:t>
            </a:r>
            <a:r>
              <a:rPr sz="1200" b="1">
                <a:solidFill>
                  <a:srgbClr val="C00000"/>
                </a:solidFill>
                <a:latin typeface="微软雅黑" charset="0"/>
                <a:ea typeface="微软雅黑" charset="0"/>
              </a:rPr>
              <a:t>增长8.0%</a:t>
            </a:r>
            <a:r>
              <a:rPr sz="1200">
                <a:latin typeface="微软雅黑" charset="0"/>
                <a:ea typeface="微软雅黑" charset="0"/>
              </a:rPr>
              <a:t>，反映企业设备更新和产线改造需求持续增强。</a:t>
            </a:r>
            <a:endParaRPr sz="1200">
              <a:latin typeface="微软雅黑" charset="0"/>
              <a:ea typeface="微软雅黑" charset="0"/>
            </a:endParaRPr>
          </a:p>
        </p:txBody>
      </p:sp>
      <p:sp>
        <p:nvSpPr>
          <p:cNvPr id="193" name="文本框 192"/>
          <p:cNvSpPr txBox="1"/>
          <p:nvPr/>
        </p:nvSpPr>
        <p:spPr>
          <a:xfrm>
            <a:off x="5133340" y="5665470"/>
            <a:ext cx="65544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sz="1200">
                <a:latin typeface="微软雅黑" charset="0"/>
                <a:ea typeface="微软雅黑" charset="0"/>
              </a:rPr>
              <a:t>工业数据平台其核心价值是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把生产数据转化为可复用的数据资产</a:t>
            </a:r>
            <a:r>
              <a:rPr sz="1200">
                <a:latin typeface="微软雅黑" charset="0"/>
                <a:ea typeface="微软雅黑" charset="0"/>
              </a:rPr>
              <a:t>，用于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质量追溯、预测维护、能耗优化和供应链协同</a:t>
            </a:r>
            <a:r>
              <a:rPr lang="en-US" sz="1200">
                <a:latin typeface="微软雅黑" charset="0"/>
                <a:ea typeface="微软雅黑" charset="0"/>
              </a:rPr>
              <a:t>；</a:t>
            </a:r>
            <a:r>
              <a:rPr sz="1200">
                <a:latin typeface="微软雅黑" charset="0"/>
                <a:ea typeface="微软雅黑" charset="0"/>
              </a:rPr>
              <a:t>产业机会集中在</a:t>
            </a:r>
            <a:r>
              <a:rPr sz="1200">
                <a:solidFill>
                  <a:srgbClr val="216BFF"/>
                </a:solidFill>
                <a:latin typeface="微软雅黑" charset="0"/>
                <a:ea typeface="微软雅黑" charset="0"/>
              </a:rPr>
              <a:t>工业互联网平台、数据治理、工业数据空间、数据产品开发和AI训练数据集</a:t>
            </a:r>
            <a:r>
              <a:rPr sz="1200">
                <a:latin typeface="微软雅黑" charset="0"/>
                <a:ea typeface="微软雅黑" charset="0"/>
              </a:rPr>
              <a:t>。</a:t>
            </a:r>
            <a:endParaRPr sz="1200">
              <a:latin typeface="微软雅黑" charset="0"/>
              <a:ea typeface="微软雅黑" charset="0"/>
            </a:endParaRPr>
          </a:p>
          <a:p>
            <a:pPr indent="0">
              <a:buNone/>
            </a:pPr>
            <a:r>
              <a:rPr sz="1200">
                <a:latin typeface="微软雅黑" charset="0"/>
                <a:ea typeface="微软雅黑" charset="0"/>
              </a:rPr>
              <a:t>国家数据局信息显示，</a:t>
            </a:r>
            <a:r>
              <a:rPr sz="1200" b="1">
                <a:latin typeface="微软雅黑" charset="0"/>
                <a:ea typeface="微软雅黑" charset="0"/>
              </a:rPr>
              <a:t>2025年我国工业数据生产量达</a:t>
            </a:r>
            <a:r>
              <a:rPr sz="1200" b="1">
                <a:solidFill>
                  <a:srgbClr val="C00000"/>
                </a:solidFill>
                <a:latin typeface="微软雅黑" charset="0"/>
                <a:ea typeface="微软雅黑" charset="0"/>
              </a:rPr>
              <a:t>8.53ZB</a:t>
            </a:r>
            <a:r>
              <a:rPr lang="en-US" sz="1200" b="1">
                <a:solidFill>
                  <a:srgbClr val="C00000"/>
                </a:solidFill>
                <a:latin typeface="微软雅黑" charset="0"/>
                <a:ea typeface="微软雅黑" charset="0"/>
              </a:rPr>
              <a:t>（泽字节）</a:t>
            </a:r>
            <a:r>
              <a:rPr sz="1200" b="1">
                <a:latin typeface="微软雅黑" charset="0"/>
                <a:ea typeface="微软雅黑" charset="0"/>
              </a:rPr>
              <a:t>，占企业数据生产总量的</a:t>
            </a:r>
            <a:r>
              <a:rPr sz="1200" b="1">
                <a:solidFill>
                  <a:srgbClr val="C00000"/>
                </a:solidFill>
                <a:latin typeface="微软雅黑" charset="0"/>
                <a:ea typeface="微软雅黑" charset="0"/>
              </a:rPr>
              <a:t>25.43%</a:t>
            </a:r>
            <a:r>
              <a:rPr sz="1200">
                <a:latin typeface="微软雅黑" charset="0"/>
                <a:ea typeface="微软雅黑" charset="0"/>
              </a:rPr>
              <a:t>，位居各行业首位。</a:t>
            </a:r>
            <a:endParaRPr sz="1200">
              <a:latin typeface="微软雅黑" charset="0"/>
              <a:ea typeface="微软雅黑" charset="0"/>
            </a:endParaRPr>
          </a:p>
        </p:txBody>
      </p:sp>
      <p:sp>
        <p:nvSpPr>
          <p:cNvPr id="194" name="文本框 193"/>
          <p:cNvSpPr txBox="1"/>
          <p:nvPr/>
        </p:nvSpPr>
        <p:spPr>
          <a:xfrm>
            <a:off x="3650615" y="1392555"/>
            <a:ext cx="13525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300">
                <a:gradFill>
                  <a:gsLst>
                    <a:gs pos="0">
                      <a:schemeClr val="accent5">
                        <a:lumMod val="50000"/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charset="0"/>
                <a:ea typeface="微软雅黑" charset="0"/>
              </a:rPr>
              <a:t>视觉检测体系升级</a:t>
            </a:r>
            <a:endParaRPr lang="zh-CN" altLang="en-US" sz="1300">
              <a:gradFill>
                <a:gsLst>
                  <a:gs pos="0">
                    <a:schemeClr val="accent5">
                      <a:lumMod val="50000"/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195" name="文本框 194"/>
          <p:cNvSpPr txBox="1"/>
          <p:nvPr/>
        </p:nvSpPr>
        <p:spPr>
          <a:xfrm>
            <a:off x="3690620" y="2466975"/>
            <a:ext cx="13525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300">
                <a:gradFill>
                  <a:gsLst>
                    <a:gs pos="0">
                      <a:schemeClr val="accent5">
                        <a:lumMod val="50000"/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charset="0"/>
                <a:ea typeface="微软雅黑" charset="0"/>
              </a:rPr>
              <a:t>工艺优化 + 排产决策</a:t>
            </a:r>
            <a:endParaRPr lang="zh-CN" altLang="en-US" sz="1300">
              <a:gradFill>
                <a:gsLst>
                  <a:gs pos="0">
                    <a:schemeClr val="accent5">
                      <a:lumMod val="50000"/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197" name="文本框 196"/>
          <p:cNvSpPr txBox="1"/>
          <p:nvPr/>
        </p:nvSpPr>
        <p:spPr>
          <a:xfrm>
            <a:off x="3695065" y="3599180"/>
            <a:ext cx="13525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300">
                <a:gradFill>
                  <a:gsLst>
                    <a:gs pos="0">
                      <a:schemeClr val="accent5">
                        <a:lumMod val="50000"/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charset="0"/>
                <a:ea typeface="微软雅黑" charset="0"/>
              </a:rPr>
              <a:t>全流程自动化生产</a:t>
            </a:r>
            <a:endParaRPr lang="zh-CN" altLang="en-US" sz="1300">
              <a:gradFill>
                <a:gsLst>
                  <a:gs pos="0">
                    <a:schemeClr val="accent5">
                      <a:lumMod val="50000"/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199" name="文本框 198"/>
          <p:cNvSpPr txBox="1"/>
          <p:nvPr/>
        </p:nvSpPr>
        <p:spPr>
          <a:xfrm>
            <a:off x="3660140" y="4755515"/>
            <a:ext cx="13525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300">
                <a:gradFill>
                  <a:gsLst>
                    <a:gs pos="0">
                      <a:schemeClr val="accent5">
                        <a:lumMod val="50000"/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charset="0"/>
                <a:ea typeface="微软雅黑" charset="0"/>
                <a:sym typeface="+mn-ea"/>
              </a:rPr>
              <a:t>多品种小批量生产</a:t>
            </a:r>
            <a:endParaRPr lang="zh-CN" altLang="en-US" sz="1300">
              <a:gradFill>
                <a:gsLst>
                  <a:gs pos="0">
                    <a:schemeClr val="accent5">
                      <a:lumMod val="50000"/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微软雅黑" charset="0"/>
              <a:ea typeface="微软雅黑" charset="0"/>
              <a:sym typeface="+mn-ea"/>
            </a:endParaRPr>
          </a:p>
        </p:txBody>
      </p:sp>
      <p:sp>
        <p:nvSpPr>
          <p:cNvPr id="200" name="文本框 199"/>
          <p:cNvSpPr txBox="1"/>
          <p:nvPr/>
        </p:nvSpPr>
        <p:spPr>
          <a:xfrm>
            <a:off x="3729355" y="6003925"/>
            <a:ext cx="1352550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300">
                <a:gradFill>
                  <a:gsLst>
                    <a:gs pos="0">
                      <a:schemeClr val="accent5">
                        <a:lumMod val="50000"/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微软雅黑" charset="0"/>
                <a:ea typeface="微软雅黑" charset="0"/>
                <a:sym typeface="+mn-ea"/>
              </a:rPr>
              <a:t>制造数据资产化</a:t>
            </a:r>
            <a:endParaRPr lang="zh-CN" altLang="en-US" sz="1300">
              <a:gradFill>
                <a:gsLst>
                  <a:gs pos="0">
                    <a:schemeClr val="accent5">
                      <a:lumMod val="50000"/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微软雅黑" charset="0"/>
              <a:ea typeface="微软雅黑" charset="0"/>
              <a:sym typeface="+mn-ea"/>
            </a:endParaRPr>
          </a:p>
        </p:txBody>
      </p:sp>
      <p:sp>
        <p:nvSpPr>
          <p:cNvPr id="201" name="椭圆 200"/>
          <p:cNvSpPr/>
          <p:nvPr/>
        </p:nvSpPr>
        <p:spPr>
          <a:xfrm>
            <a:off x="2907861" y="5884727"/>
            <a:ext cx="646330" cy="646328"/>
          </a:xfrm>
          <a:prstGeom prst="ellipse">
            <a:avLst/>
          </a:prstGeom>
          <a:gradFill>
            <a:gsLst>
              <a:gs pos="26000">
                <a:srgbClr val="8134F1"/>
              </a:gs>
              <a:gs pos="0">
                <a:schemeClr val="bg1"/>
              </a:gs>
              <a:gs pos="100000">
                <a:srgbClr val="E0D7FA"/>
              </a:gs>
            </a:gsLst>
            <a:lin ang="6180000" scaled="0"/>
          </a:gradFill>
        </p:spPr>
        <p:style>
          <a:lnRef idx="2">
            <a:sysClr val="window" lastClr="FFFFFF"/>
          </a:lnRef>
          <a:fillRef idx="1">
            <a:srgbClr val="0F6FC6"/>
          </a:fillRef>
          <a:effectRef idx="1">
            <a:srgbClr val="0F6FC6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dirty="0">
                <a:solidFill>
                  <a:prstClr val="white"/>
                </a:solidFill>
                <a:cs typeface="+mn-ea"/>
                <a:sym typeface="+mn-lt"/>
              </a:rPr>
              <a:t>05</a:t>
            </a:r>
            <a:endParaRPr lang="en-US" altLang="zh-CN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202" name="直接连接符 201"/>
          <p:cNvCxnSpPr/>
          <p:nvPr/>
        </p:nvCxnSpPr>
        <p:spPr>
          <a:xfrm>
            <a:off x="3617056" y="6295521"/>
            <a:ext cx="1479550" cy="0"/>
          </a:xfrm>
          <a:prstGeom prst="line">
            <a:avLst/>
          </a:prstGeom>
          <a:ln>
            <a:solidFill>
              <a:sysClr val="window" lastClr="FFFFFF">
                <a:lumMod val="75000"/>
              </a:sysClr>
            </a:solidFill>
            <a:headEnd type="oval" w="med" len="med"/>
            <a:tailEnd type="oval" w="med" len="med"/>
          </a:ln>
        </p:spPr>
        <p:style>
          <a:lnRef idx="1">
            <a:srgbClr val="0F6FC6"/>
          </a:lnRef>
          <a:fillRef idx="0">
            <a:srgbClr val="0F6FC6"/>
          </a:fillRef>
          <a:effectRef idx="0">
            <a:srgbClr val="0F6FC6"/>
          </a:effectRef>
          <a:fontRef idx="minor">
            <a:sysClr val="windowText" lastClr="000000"/>
          </a:fontRef>
        </p:style>
      </p:cxn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" name="任意多边形 34"/>
          <p:cNvSpPr/>
          <p:nvPr/>
        </p:nvSpPr>
        <p:spPr>
          <a:xfrm>
            <a:off x="0" y="1120140"/>
            <a:ext cx="12192000" cy="5813425"/>
          </a:xfrm>
          <a:custGeom>
            <a:avLst/>
            <a:gdLst>
              <a:gd name="connsiteX0" fmla="*/ 2864991 w 8663435"/>
              <a:gd name="connsiteY0" fmla="*/ 0 h 6858000"/>
              <a:gd name="connsiteX1" fmla="*/ 8197547 w 8663435"/>
              <a:gd name="connsiteY1" fmla="*/ 0 h 6858000"/>
              <a:gd name="connsiteX2" fmla="*/ 8275354 w 8663435"/>
              <a:gd name="connsiteY2" fmla="*/ 123379 h 6858000"/>
              <a:gd name="connsiteX3" fmla="*/ 6586801 w 8663435"/>
              <a:gd name="connsiteY3" fmla="*/ 6454368 h 6858000"/>
              <a:gd name="connsiteX4" fmla="*/ 6379014 w 8663435"/>
              <a:gd name="connsiteY4" fmla="*/ 6681177 h 6858000"/>
              <a:gd name="connsiteX5" fmla="*/ 6206557 w 8663435"/>
              <a:gd name="connsiteY5" fmla="*/ 6858000 h 6858000"/>
              <a:gd name="connsiteX6" fmla="*/ 0 w 8663435"/>
              <a:gd name="connsiteY6" fmla="*/ 6858000 h 6858000"/>
              <a:gd name="connsiteX7" fmla="*/ 0 w 8663435"/>
              <a:gd name="connsiteY7" fmla="*/ 3041973 h 6858000"/>
              <a:gd name="connsiteX8" fmla="*/ 22454 w 8663435"/>
              <a:gd name="connsiteY8" fmla="*/ 3002803 h 6858000"/>
              <a:gd name="connsiteX9" fmla="*/ 1078659 w 8663435"/>
              <a:gd name="connsiteY9" fmla="*/ 1563827 h 6858000"/>
              <a:gd name="connsiteX10" fmla="*/ 2839691 w 8663435"/>
              <a:gd name="connsiteY10" fmla="*/ 163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63435" h="6858000">
                <a:moveTo>
                  <a:pt x="2864991" y="0"/>
                </a:moveTo>
                <a:lnTo>
                  <a:pt x="8197547" y="0"/>
                </a:lnTo>
                <a:lnTo>
                  <a:pt x="8275354" y="123379"/>
                </a:lnTo>
                <a:cubicBezTo>
                  <a:pt x="9160318" y="1654395"/>
                  <a:pt x="8504432" y="4294569"/>
                  <a:pt x="6586801" y="6454368"/>
                </a:cubicBezTo>
                <a:cubicBezTo>
                  <a:pt x="6518314" y="6531503"/>
                  <a:pt x="6449028" y="6607113"/>
                  <a:pt x="6379014" y="6681177"/>
                </a:cubicBezTo>
                <a:lnTo>
                  <a:pt x="6206557" y="6858000"/>
                </a:lnTo>
                <a:lnTo>
                  <a:pt x="0" y="6858000"/>
                </a:lnTo>
                <a:lnTo>
                  <a:pt x="0" y="3041973"/>
                </a:lnTo>
                <a:lnTo>
                  <a:pt x="22454" y="3002803"/>
                </a:lnTo>
                <a:cubicBezTo>
                  <a:pt x="314754" y="2511513"/>
                  <a:pt x="667738" y="2026641"/>
                  <a:pt x="1078659" y="1563827"/>
                </a:cubicBezTo>
                <a:cubicBezTo>
                  <a:pt x="1626553" y="946742"/>
                  <a:pt x="2225578" y="427290"/>
                  <a:pt x="2839691" y="16325"/>
                </a:cubicBezTo>
                <a:close/>
              </a:path>
            </a:pathLst>
          </a:custGeom>
          <a:gradFill>
            <a:gsLst>
              <a:gs pos="0">
                <a:srgbClr val="2656CE"/>
              </a:gs>
              <a:gs pos="99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121285"/>
            <a:ext cx="9058910" cy="891540"/>
            <a:chOff x="1128" y="853"/>
            <a:chExt cx="14266" cy="1404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14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区域适配与产业发展方向</a:t>
              </a:r>
              <a:endParaRPr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cap="all" noProof="0" dirty="0">
                  <a:ln>
                    <a:noFill/>
                  </a:ln>
                  <a:solidFill>
                    <a:srgbClr val="1678CC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微软雅黑" charset="-122"/>
                </a:rPr>
                <a:t>结合区域制造基础与资源禀赋，推动智能制造产业差异化布局</a:t>
              </a:r>
              <a:endParaRPr lang="zh-CN" altLang="en-US" sz="2000" cap="all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0"/>
                <a:ea typeface="微软雅黑" charset="0"/>
                <a:cs typeface="微软雅黑" charset="0"/>
                <a:sym typeface="微软雅黑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901700" y="1094105"/>
            <a:ext cx="10717530" cy="47999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dist="292100" dir="2700000" algn="tl" rotWithShape="0">
              <a:srgbClr val="0122A7">
                <a:alpha val="1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汉仪粗简黑简" panose="00020600040101010101" pitchFamily="18" charset="-122"/>
              <a:ea typeface="汉仪粗简黑简" panose="00020600040101010101" pitchFamily="18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302079" y="1193800"/>
            <a:ext cx="4945381" cy="2639060"/>
            <a:chOff x="744819" y="1386424"/>
            <a:chExt cx="4715287" cy="2639060"/>
          </a:xfrm>
        </p:grpSpPr>
        <p:sp>
          <p:nvSpPr>
            <p:cNvPr id="9" name="文本框 8"/>
            <p:cNvSpPr txBox="1"/>
            <p:nvPr/>
          </p:nvSpPr>
          <p:spPr>
            <a:xfrm>
              <a:off x="782964" y="2202399"/>
              <a:ext cx="4677142" cy="1823085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0"/>
                  <a:ea typeface="微软雅黑" charset="0"/>
                </a:rPr>
                <a:t>适合承接：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重工业自动化改造、矿山与能源装备智能化钢铁化工生产线升级、工业机器人场景应用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0"/>
                  <a:ea typeface="微软雅黑" charset="0"/>
                </a:rPr>
                <a:t>区域特点：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工业基础厚重，钢铁、能源、化工、装备制造等传统产业占比较高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0"/>
                  <a:ea typeface="微软雅黑" charset="0"/>
                </a:rPr>
                <a:t>发展方向：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围绕高危、高强度、重复性生产环节，推动机器人替人、智能巡检和自动化产线改造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bg2">
                      <a:lumMod val="50000"/>
                    </a:schemeClr>
                  </a:solidFill>
                  <a:latin typeface="微软雅黑" charset="0"/>
                  <a:ea typeface="微软雅黑" charset="0"/>
                </a:rPr>
                <a:t>重点合作方向：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工业机器人、智能巡检设备、自动化控制系统、工业传感器、设备预测维护平台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4819" y="1386424"/>
              <a:ext cx="135077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buClrTx/>
                <a:buSzTx/>
                <a:buFontTx/>
              </a:pPr>
              <a:r>
                <a:rPr lang="zh-CN" altLang="en-US" b="1" smtClean="0">
                  <a:solidFill>
                    <a:srgbClr val="032DA6"/>
                  </a:solidFill>
                  <a:latin typeface="汉仪粗简黑简" panose="00020600040101010101" pitchFamily="18" charset="-122"/>
                  <a:ea typeface="汉仪粗简黑简" panose="00020600040101010101" pitchFamily="18" charset="-122"/>
                </a:rPr>
                <a:t>资源型城市</a:t>
              </a:r>
              <a:r>
                <a:rPr lang="en-US" altLang="zh-CN" b="1" smtClean="0">
                  <a:solidFill>
                    <a:srgbClr val="032DA6"/>
                  </a:solidFill>
                  <a:latin typeface="汉仪粗简黑简" panose="00020600040101010101" pitchFamily="18" charset="-122"/>
                  <a:ea typeface="汉仪粗简黑简" panose="00020600040101010101" pitchFamily="18" charset="-122"/>
                </a:rPr>
                <a:t>  </a:t>
              </a:r>
              <a:endParaRPr lang="en-US" altLang="zh-CN" sz="1300" b="1" smtClean="0">
                <a:solidFill>
                  <a:srgbClr val="032DA6"/>
                </a:solidFill>
                <a:latin typeface="汉仪粗简黑简" panose="00020600040101010101" pitchFamily="18" charset="-122"/>
                <a:ea typeface="汉仪粗简黑简" panose="00020600040101010101" pitchFamily="18" charset="-122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1081923" y="1222929"/>
            <a:ext cx="217807" cy="217807"/>
          </a:xfrm>
          <a:prstGeom prst="ellipse">
            <a:avLst/>
          </a:prstGeom>
          <a:solidFill>
            <a:srgbClr val="032DA6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p>
            <a:pPr algn="ctr"/>
            <a:endParaRPr lang="zh-CN" altLang="en-US">
              <a:latin typeface="汉仪粗简黑简" panose="00020600040101010101" pitchFamily="18" charset="-122"/>
              <a:ea typeface="汉仪粗简黑简" panose="00020600040101010101" pitchFamily="18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329592" y="1193719"/>
            <a:ext cx="217807" cy="217807"/>
          </a:xfrm>
          <a:prstGeom prst="ellipse">
            <a:avLst/>
          </a:prstGeom>
          <a:solidFill>
            <a:srgbClr val="42DABF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p>
            <a:pPr algn="ctr"/>
            <a:endParaRPr lang="zh-CN" altLang="en-US">
              <a:latin typeface="汉仪粗简黑简" panose="00020600040101010101" pitchFamily="18" charset="-122"/>
              <a:ea typeface="汉仪粗简黑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32405" y="1147445"/>
            <a:ext cx="244284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唐山</a:t>
            </a:r>
            <a:r>
              <a:rPr lang="en-US" altLang="zh-CN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lang="zh-CN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包头</a:t>
            </a:r>
            <a:r>
              <a:rPr lang="en-US" altLang="zh-CN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lang="zh-CN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鄂尔多斯</a:t>
            </a:r>
            <a:r>
              <a:rPr lang="en-US" altLang="zh-CN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lang="zh-CN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太原</a:t>
            </a:r>
            <a:r>
              <a:rPr lang="en-US" altLang="zh-CN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lang="zh-CN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榆林</a:t>
            </a:r>
            <a:r>
              <a:rPr lang="en-US" altLang="zh-CN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lang="zh-CN" alt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攀枝花</a:t>
            </a:r>
            <a:endParaRPr lang="zh-CN" alt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algn="l">
              <a:buClrTx/>
              <a:buSzTx/>
              <a:buFontTx/>
            </a:pPr>
            <a:endParaRPr lang="en-US" altLang="zh-CN" sz="1300" b="1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algn="l"/>
            <a:endParaRPr lang="en-US" altLang="zh-CN" sz="1300" b="1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33844" y="1140460"/>
            <a:ext cx="4792980" cy="2589530"/>
            <a:chOff x="744819" y="1386424"/>
            <a:chExt cx="4569977" cy="2589530"/>
          </a:xfrm>
        </p:grpSpPr>
        <p:sp>
          <p:nvSpPr>
            <p:cNvPr id="6" name="文本框 5"/>
            <p:cNvSpPr txBox="1"/>
            <p:nvPr/>
          </p:nvSpPr>
          <p:spPr>
            <a:xfrm>
              <a:off x="782963" y="2152869"/>
              <a:ext cx="4531833" cy="1823085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0"/>
                  <a:ea typeface="微软雅黑" charset="0"/>
                </a:rPr>
                <a:t>适合承接：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智能工厂、工业AI质检、自动化产线、柔性制造、智能物流系统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0"/>
                  <a:ea typeface="微软雅黑" charset="0"/>
                </a:rPr>
                <a:t>区域特点：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制造业基础强，汽车、电子、家电、装备制造等产业链完整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0"/>
                  <a:ea typeface="微软雅黑" charset="0"/>
                </a:rPr>
                <a:t>发展方向：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围绕规模化制造需求，推动产线自动化、质量检测智能化和制造流程数字化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bg2">
                      <a:lumMod val="50000"/>
                    </a:schemeClr>
                  </a:solidFill>
                  <a:latin typeface="微软雅黑" charset="0"/>
                  <a:ea typeface="微软雅黑" charset="0"/>
                </a:rPr>
                <a:t>重点合作方向：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工业AI质检、MES系统、智能产线集成、工业机器人、智能仓储物流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44819" y="1386424"/>
              <a:ext cx="135077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buClrTx/>
                <a:buSzTx/>
                <a:buFontTx/>
              </a:pPr>
              <a:r>
                <a:rPr b="1" smtClean="0">
                  <a:solidFill>
                    <a:srgbClr val="032DA6"/>
                  </a:solidFill>
                  <a:latin typeface="汉仪粗简黑简" panose="00020600040101010101" pitchFamily="18" charset="-122"/>
                  <a:ea typeface="汉仪粗简黑简" panose="00020600040101010101" pitchFamily="18" charset="-122"/>
                </a:rPr>
                <a:t>制造业城市</a:t>
              </a:r>
              <a:endParaRPr b="1" smtClean="0">
                <a:solidFill>
                  <a:srgbClr val="032DA6"/>
                </a:solidFill>
                <a:latin typeface="汉仪粗简黑简" panose="00020600040101010101" pitchFamily="18" charset="-122"/>
                <a:ea typeface="汉仪粗简黑简" panose="00020600040101010101" pitchFamily="18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7964170" y="1094105"/>
            <a:ext cx="256667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深圳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苏州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东莞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佛山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宁波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合肥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重庆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青岛</a:t>
            </a:r>
            <a:endParaRPr sz="1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342084" y="3612515"/>
            <a:ext cx="4753610" cy="2569210"/>
            <a:chOff x="744819" y="1386424"/>
            <a:chExt cx="4532439" cy="2569210"/>
          </a:xfrm>
        </p:grpSpPr>
        <p:sp>
          <p:nvSpPr>
            <p:cNvPr id="22" name="文本框 21"/>
            <p:cNvSpPr txBox="1"/>
            <p:nvPr/>
          </p:nvSpPr>
          <p:spPr>
            <a:xfrm>
              <a:off x="744819" y="2132549"/>
              <a:ext cx="4532439" cy="1823085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0"/>
                  <a:ea typeface="微软雅黑" charset="0"/>
                </a:rPr>
                <a:t>适合承接：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智能工厂、工业AI质检、自动化产线、柔性制造、智能物流系统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0"/>
                  <a:ea typeface="微软雅黑" charset="0"/>
                </a:rPr>
                <a:t>区域特点：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制造业基础强，汽车、电子、家电、装备制造等产业链完整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0"/>
                  <a:ea typeface="微软雅黑" charset="0"/>
                </a:rPr>
                <a:t>发展方向：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围绕规模化制造需求，推动产线自动化、质量检测智能化和制造流程数字化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bg2">
                      <a:lumMod val="50000"/>
                    </a:schemeClr>
                  </a:solidFill>
                  <a:latin typeface="微软雅黑" charset="0"/>
                  <a:ea typeface="微软雅黑" charset="0"/>
                </a:rPr>
                <a:t>重点合作方向：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工业AI质检、MES系统、智能产线集成、工业机器人、智能仓储物流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44819" y="1386424"/>
              <a:ext cx="135077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buClrTx/>
                <a:buSzTx/>
                <a:buFontTx/>
              </a:pPr>
              <a:r>
                <a:rPr b="1" smtClean="0">
                  <a:solidFill>
                    <a:srgbClr val="032DA6"/>
                  </a:solidFill>
                  <a:latin typeface="汉仪粗简黑简" panose="00020600040101010101" pitchFamily="18" charset="-122"/>
                  <a:ea typeface="汉仪粗简黑简" panose="00020600040101010101" pitchFamily="18" charset="-122"/>
                </a:rPr>
                <a:t>科技型城市</a:t>
              </a:r>
              <a:endParaRPr b="1" smtClean="0">
                <a:solidFill>
                  <a:srgbClr val="032DA6"/>
                </a:solidFill>
                <a:latin typeface="汉仪粗简黑简" panose="00020600040101010101" pitchFamily="18" charset="-122"/>
                <a:ea typeface="汉仪粗简黑简" panose="00020600040101010101" pitchFamily="18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2772410" y="3599815"/>
            <a:ext cx="256667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北京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上海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南京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杭州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武汉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西安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成都</a:t>
            </a:r>
            <a:endParaRPr sz="1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372235" y="1615440"/>
            <a:ext cx="5159375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00">
                <a:ln w="15875"/>
                <a:solidFill>
                  <a:schemeClr val="bg1">
                    <a:lumMod val="50000"/>
                  </a:schemeClr>
                </a:solidFill>
                <a:effectLst/>
                <a:latin typeface="微软雅黑" charset="0"/>
                <a:ea typeface="微软雅黑" charset="0"/>
                <a:cs typeface="微软雅黑" charset="0"/>
              </a:rPr>
              <a:t>钢铁 / 能源 / 重工业基础</a:t>
            </a:r>
            <a:r>
              <a:rPr lang="zh-CN" altLang="en-US" sz="1300" b="1">
                <a:ln w="15875"/>
                <a:solidFill>
                  <a:schemeClr val="bg1">
                    <a:lumMod val="50000"/>
                  </a:schemeClr>
                </a:solidFill>
                <a:effectLst/>
                <a:latin typeface="微软雅黑" charset="0"/>
                <a:ea typeface="微软雅黑" charset="0"/>
                <a:cs typeface="微软雅黑" charset="0"/>
              </a:rPr>
              <a:t> </a:t>
            </a:r>
            <a:r>
              <a:rPr lang="zh-CN" altLang="en-US" sz="1300" b="1">
                <a:ln w="15875"/>
                <a:solidFill>
                  <a:srgbClr val="42DABF"/>
                </a:solidFill>
                <a:effectLst/>
                <a:latin typeface="微软雅黑" charset="0"/>
                <a:ea typeface="微软雅黑" charset="0"/>
                <a:cs typeface="微软雅黑" charset="0"/>
              </a:rPr>
              <a:t>→ </a:t>
            </a:r>
            <a:r>
              <a:rPr lang="zh-CN" altLang="en-US" sz="1300">
                <a:ln w="15875"/>
                <a:solidFill>
                  <a:schemeClr val="bg1">
                    <a:lumMod val="50000"/>
                  </a:schemeClr>
                </a:solidFill>
                <a:effectLst/>
                <a:latin typeface="微软雅黑" charset="0"/>
                <a:ea typeface="微软雅黑" charset="0"/>
                <a:cs typeface="微软雅黑" charset="0"/>
              </a:rPr>
              <a:t>工业机器人 + 自动化改造</a:t>
            </a:r>
            <a:endParaRPr lang="zh-CN" altLang="en-US" sz="1300">
              <a:ln w="15875"/>
              <a:solidFill>
                <a:schemeClr val="bg1">
                  <a:lumMod val="50000"/>
                </a:schemeClr>
              </a:solidFill>
              <a:effectLst/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574155" y="1565910"/>
            <a:ext cx="5159375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00">
                <a:ln w="15875"/>
                <a:solidFill>
                  <a:schemeClr val="bg1">
                    <a:lumMod val="50000"/>
                  </a:schemeClr>
                </a:solidFill>
                <a:effectLst/>
                <a:latin typeface="微软雅黑" charset="0"/>
                <a:ea typeface="微软雅黑" charset="0"/>
                <a:cs typeface="微软雅黑" charset="0"/>
              </a:rPr>
              <a:t>电子 / 汽车 / 家电</a:t>
            </a:r>
            <a:r>
              <a:rPr lang="zh-CN" altLang="en-US" sz="1300" b="1">
                <a:ln w="15875"/>
                <a:solidFill>
                  <a:srgbClr val="42DABF"/>
                </a:solidFill>
                <a:effectLst/>
                <a:latin typeface="微软雅黑" charset="0"/>
                <a:ea typeface="微软雅黑" charset="0"/>
                <a:cs typeface="微软雅黑" charset="0"/>
              </a:rPr>
              <a:t> → </a:t>
            </a:r>
            <a:r>
              <a:rPr lang="zh-CN" altLang="en-US" sz="1300">
                <a:ln w="15875"/>
                <a:solidFill>
                  <a:schemeClr val="bg1">
                    <a:lumMod val="50000"/>
                  </a:schemeClr>
                </a:solidFill>
                <a:effectLst/>
                <a:latin typeface="微软雅黑" charset="0"/>
                <a:ea typeface="微软雅黑" charset="0"/>
                <a:cs typeface="微软雅黑" charset="0"/>
              </a:rPr>
              <a:t>工业AI + 智能产线</a:t>
            </a:r>
            <a:endParaRPr lang="zh-CN" altLang="en-US" sz="1300">
              <a:ln w="15875"/>
              <a:solidFill>
                <a:schemeClr val="bg1">
                  <a:lumMod val="50000"/>
                </a:schemeClr>
              </a:solidFill>
              <a:effectLst/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382395" y="4066540"/>
            <a:ext cx="5159375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00">
                <a:ln w="15875"/>
                <a:solidFill>
                  <a:schemeClr val="bg1">
                    <a:lumMod val="50000"/>
                  </a:schemeClr>
                </a:solidFill>
                <a:effectLst/>
                <a:latin typeface="微软雅黑" charset="0"/>
                <a:ea typeface="微软雅黑" charset="0"/>
                <a:cs typeface="微软雅黑" charset="0"/>
              </a:rPr>
              <a:t>高校 + 研发资源 </a:t>
            </a:r>
            <a:r>
              <a:rPr lang="zh-CN" altLang="en-US" sz="1300">
                <a:ln w="15875"/>
                <a:solidFill>
                  <a:srgbClr val="42DABF"/>
                </a:solidFill>
                <a:effectLst/>
                <a:latin typeface="微软雅黑" charset="0"/>
                <a:ea typeface="微软雅黑" charset="0"/>
                <a:cs typeface="微软雅黑" charset="0"/>
              </a:rPr>
              <a:t>→ </a:t>
            </a:r>
            <a:r>
              <a:rPr lang="zh-CN" altLang="en-US" sz="1300">
                <a:ln w="15875"/>
                <a:solidFill>
                  <a:schemeClr val="bg1">
                    <a:lumMod val="50000"/>
                  </a:schemeClr>
                </a:solidFill>
                <a:effectLst/>
                <a:latin typeface="微软雅黑" charset="0"/>
                <a:ea typeface="微软雅黑" charset="0"/>
                <a:cs typeface="微软雅黑" charset="0"/>
              </a:rPr>
              <a:t>工业软件 + AI算法</a:t>
            </a:r>
            <a:endParaRPr lang="zh-CN" altLang="en-US" sz="1300">
              <a:ln w="15875"/>
              <a:solidFill>
                <a:schemeClr val="bg1">
                  <a:lumMod val="50000"/>
                </a:schemeClr>
              </a:solidFill>
              <a:effectLst/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559879" y="3575685"/>
            <a:ext cx="4766945" cy="2589530"/>
            <a:chOff x="744819" y="1386424"/>
            <a:chExt cx="4545153" cy="2589530"/>
          </a:xfrm>
        </p:grpSpPr>
        <p:sp>
          <p:nvSpPr>
            <p:cNvPr id="30" name="文本框 29"/>
            <p:cNvSpPr txBox="1"/>
            <p:nvPr/>
          </p:nvSpPr>
          <p:spPr>
            <a:xfrm>
              <a:off x="782963" y="2152869"/>
              <a:ext cx="4507009" cy="1823085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0"/>
                  <a:ea typeface="微软雅黑" charset="0"/>
                </a:rPr>
                <a:t>适合承接：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核心零部件配套、智能装备组装、自动化设备制造、产业链配套转移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0"/>
                  <a:ea typeface="微软雅黑" charset="0"/>
                </a:rPr>
                <a:t>区域特点：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土地、劳动力和综合成本相对较低，具备承接制造环节转移的空间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0"/>
                  <a:ea typeface="微软雅黑" charset="0"/>
                </a:rPr>
                <a:t>发展方向：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围绕长三角、珠三角、京津冀等产业外溢需求，承接零部件制造、装备组装和配套加工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  <a:p>
              <a:pPr fontAlgn="auto">
                <a:lnSpc>
                  <a:spcPct val="100000"/>
                </a:lnSpc>
              </a:pPr>
              <a:r>
                <a:rPr lang="zh-CN" altLang="en-US" sz="1200" b="1" dirty="0">
                  <a:solidFill>
                    <a:srgbClr val="1FAECD"/>
                  </a:solidFill>
                  <a:latin typeface="微软雅黑" charset="0"/>
                  <a:ea typeface="微软雅黑" charset="0"/>
                </a:rPr>
                <a:t>重点合作方向：</a:t>
              </a:r>
              <a:r>
                <a:rPr lang="zh-CN" altLang="en-US" sz="1200" dirty="0">
                  <a:solidFill>
                    <a:srgbClr val="032DA6"/>
                  </a:solidFill>
                  <a:latin typeface="微软雅黑" charset="0"/>
                  <a:ea typeface="微软雅黑" charset="0"/>
                </a:rPr>
                <a:t>减速器、轴承、丝杠、结构件、控制柜、智能装备组装、自动化产线配套</a:t>
              </a:r>
              <a:endParaRPr lang="zh-CN" altLang="en-US" sz="1200" dirty="0">
                <a:solidFill>
                  <a:srgbClr val="032DA6"/>
                </a:solidFill>
                <a:latin typeface="微软雅黑" charset="0"/>
                <a:ea typeface="微软雅黑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44819" y="1386424"/>
              <a:ext cx="1567524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buClrTx/>
                <a:buSzTx/>
                <a:buFontTx/>
              </a:pPr>
              <a:r>
                <a:rPr b="1" smtClean="0">
                  <a:solidFill>
                    <a:srgbClr val="032DA6"/>
                  </a:solidFill>
                  <a:latin typeface="汉仪粗简黑简" panose="00020600040101010101" pitchFamily="18" charset="-122"/>
                  <a:ea typeface="汉仪粗简黑简" panose="00020600040101010101" pitchFamily="18" charset="-122"/>
                </a:rPr>
                <a:t>产业承接城市</a:t>
              </a:r>
              <a:endParaRPr b="1" smtClean="0">
                <a:solidFill>
                  <a:srgbClr val="032DA6"/>
                </a:solidFill>
                <a:latin typeface="汉仪粗简黑简" panose="00020600040101010101" pitchFamily="18" charset="-122"/>
                <a:ea typeface="汉仪粗简黑简" panose="00020600040101010101" pitchFamily="18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204200" y="3538855"/>
            <a:ext cx="256667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芜湖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滁州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南通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南昌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襄阳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洛阳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株洲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 / </a:t>
            </a:r>
            <a:r>
              <a:rPr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长沙</a:t>
            </a:r>
            <a:endParaRPr sz="1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637020" y="4005580"/>
            <a:ext cx="5159375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00">
                <a:ln w="15875"/>
                <a:solidFill>
                  <a:schemeClr val="bg1">
                    <a:lumMod val="50000"/>
                  </a:schemeClr>
                </a:solidFill>
                <a:effectLst/>
                <a:latin typeface="微软雅黑" charset="0"/>
                <a:ea typeface="微软雅黑" charset="0"/>
                <a:cs typeface="微软雅黑" charset="0"/>
              </a:rPr>
              <a:t>成本优势地区 </a:t>
            </a:r>
            <a:r>
              <a:rPr lang="zh-CN" altLang="en-US" sz="1300">
                <a:ln w="15875"/>
                <a:solidFill>
                  <a:srgbClr val="42DABF"/>
                </a:solidFill>
                <a:effectLst/>
                <a:latin typeface="微软雅黑" charset="0"/>
                <a:ea typeface="微软雅黑" charset="0"/>
                <a:cs typeface="微软雅黑" charset="0"/>
              </a:rPr>
              <a:t>→ </a:t>
            </a:r>
            <a:r>
              <a:rPr lang="zh-CN" altLang="en-US" sz="1300">
                <a:ln w="15875"/>
                <a:solidFill>
                  <a:schemeClr val="bg1">
                    <a:lumMod val="50000"/>
                  </a:schemeClr>
                </a:solidFill>
                <a:effectLst/>
                <a:latin typeface="微软雅黑" charset="0"/>
                <a:ea typeface="微软雅黑" charset="0"/>
                <a:cs typeface="微软雅黑" charset="0"/>
              </a:rPr>
              <a:t>零部件制造 + 装备组装</a:t>
            </a:r>
            <a:endParaRPr lang="zh-CN" altLang="en-US" sz="1300">
              <a:ln w="15875"/>
              <a:solidFill>
                <a:schemeClr val="bg1">
                  <a:lumMod val="50000"/>
                </a:schemeClr>
              </a:solidFill>
              <a:effectLst/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6412777" y="3673394"/>
            <a:ext cx="217807" cy="21780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latin typeface="汉仪粗简黑简" panose="00020600040101010101" pitchFamily="18" charset="-122"/>
              <a:ea typeface="汉仪粗简黑简" panose="00020600040101010101" pitchFamily="18" charset="-122"/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299845" y="6039485"/>
            <a:ext cx="47529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71450" indent="-171450">
              <a:buFont typeface="Arial" panose="020B0604020202090204" pitchFamily="34" charset="0"/>
              <a:buChar char="•"/>
            </a:pPr>
            <a:r>
              <a:rPr lang="zh-CN" altLang="en-US" sz="1200">
                <a:latin typeface="微软雅黑" charset="0"/>
                <a:ea typeface="微软雅黑" charset="0"/>
                <a:cs typeface="微软雅黑" charset="0"/>
              </a:rPr>
              <a:t>2024年装备制造业增加值</a:t>
            </a:r>
            <a:r>
              <a:rPr lang="zh-CN" altLang="en-US" sz="1200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增长7.7%</a:t>
            </a:r>
            <a:r>
              <a:rPr lang="zh-CN" altLang="en-US" sz="1200">
                <a:latin typeface="微软雅黑" charset="0"/>
                <a:ea typeface="微软雅黑" charset="0"/>
                <a:cs typeface="微软雅黑" charset="0"/>
              </a:rPr>
              <a:t>，占规模以上工业增加值比重达</a:t>
            </a:r>
            <a:r>
              <a:rPr lang="zh-CN" altLang="en-US" sz="1200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34.6%</a:t>
            </a:r>
            <a:endParaRPr lang="zh-CN" altLang="en-US" sz="1200">
              <a:solidFill>
                <a:srgbClr val="C0000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marL="171450" indent="-171450">
              <a:buFont typeface="Arial" panose="020B0604020202090204" pitchFamily="34" charset="0"/>
              <a:buChar char="•"/>
            </a:pPr>
            <a:r>
              <a:rPr lang="zh-CN" altLang="en-US" sz="1200">
                <a:latin typeface="微软雅黑" charset="0"/>
                <a:ea typeface="微软雅黑" charset="0"/>
                <a:cs typeface="微软雅黑" charset="0"/>
                <a:sym typeface="+mn-ea"/>
              </a:rPr>
              <a:t>2024年国家级先进制造业集群</a:t>
            </a:r>
            <a:r>
              <a:rPr lang="zh-CN" altLang="en-US" sz="1200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新增35个</a:t>
            </a:r>
            <a:endParaRPr lang="zh-CN" altLang="en-US" sz="1200">
              <a:solidFill>
                <a:srgbClr val="C00000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637020" y="6066155"/>
            <a:ext cx="47529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71450" indent="-171450">
              <a:buFont typeface="Arial" panose="020B0604020202090204" pitchFamily="34" charset="0"/>
              <a:buChar char="•"/>
            </a:pPr>
            <a:r>
              <a:rPr lang="zh-CN" altLang="en-US" sz="1200">
                <a:latin typeface="微软雅黑" charset="0"/>
                <a:ea typeface="微软雅黑" charset="0"/>
                <a:cs typeface="微软雅黑" charset="0"/>
              </a:rPr>
              <a:t>2024年底重点规上工业企业关键工序数控化率达</a:t>
            </a:r>
            <a:r>
              <a:rPr lang="zh-CN" altLang="en-US" sz="1200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66.4%</a:t>
            </a:r>
            <a:r>
              <a:rPr lang="zh-CN" altLang="en-US" sz="1200">
                <a:latin typeface="微软雅黑" charset="0"/>
                <a:ea typeface="微软雅黑" charset="0"/>
                <a:cs typeface="微软雅黑" charset="0"/>
              </a:rPr>
              <a:t>，数字化生产设备普及率达</a:t>
            </a:r>
            <a:r>
              <a:rPr lang="zh-CN" altLang="en-US" sz="1200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</a:rPr>
              <a:t>53.2%</a:t>
            </a:r>
            <a:endParaRPr lang="zh-CN" altLang="en-US" sz="1200">
              <a:solidFill>
                <a:srgbClr val="C00000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1299845" y="6035040"/>
            <a:ext cx="10090150" cy="645160"/>
          </a:xfrm>
          <a:prstGeom prst="roundRect">
            <a:avLst>
              <a:gd name="adj" fmla="val 10530"/>
            </a:avLst>
          </a:prstGeom>
          <a:noFill/>
          <a:ln>
            <a:solidFill>
              <a:srgbClr val="5D84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124468" y="3677204"/>
            <a:ext cx="217807" cy="2178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p>
            <a:pPr algn="ctr"/>
            <a:endParaRPr lang="zh-CN" altLang="en-US">
              <a:latin typeface="汉仪粗简黑简" panose="00020600040101010101" pitchFamily="18" charset="-122"/>
              <a:ea typeface="汉仪粗简黑简" panose="00020600040101010101" pitchFamily="18" charset="-122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003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VALUE" val="2"/>
  <p:tag name="KSO_WM_UNIT_PRESET_TEXT_INDEX" val="-1"/>
  <p:tag name="KSO_WM_UNIT_PRESET_TEXT_LEN" val="0"/>
  <p:tag name="KSO_WM_UNIT_TEXT_FILL_FORE_SCHEMECOLOR_INDEX" val="15"/>
  <p:tag name="KSO_WM_UNIT_TEXT_FILL_TYPE" val="1"/>
  <p:tag name="KSO_WM_UNIT_USESOURCEFORMAT_APPLY" val="1"/>
</p:tagLst>
</file>

<file path=ppt/tags/tag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003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4.xml><?xml version="1.0" encoding="utf-8"?>
<p:tagLst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003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5.xml><?xml version="1.0" encoding="utf-8"?>
<p:tagLst xmlns:p="http://schemas.openxmlformats.org/presentationml/2006/main">
  <p:tag name="KSO_WM_UNIT_TYPE" val="l_h_i"/>
  <p:tag name="KSO_WM_UNIT_INDEX" val="1_1_3"/>
  <p:tag name="KSO_WM_BEAUTIFY_FLAG" val="#wm#"/>
  <p:tag name="KSO_WM_TAG_VERSION" val="3.0"/>
  <p:tag name="KSO_WM_DIAGRAM_VERSION" val="3"/>
  <p:tag name="KSO_WM_DIAGRAM_GROUP_CODE" val="l1-1"/>
  <p:tag name="KSO_WM_UNIT_ID" val="custom20236003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6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7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8.xml><?xml version="1.0" encoding="utf-8"?>
<p:tagLst xmlns:p="http://schemas.openxmlformats.org/presentationml/2006/main">
  <p:tag name="KSO_WM_UNIT_TYPE" val="l_h_i"/>
  <p:tag name="KSO_WM_UNIT_INDEX" val="1_1_4"/>
  <p:tag name="KSO_WM_BEAUTIFY_FLAG" val="#wm#"/>
  <p:tag name="KSO_WM_TAG_VERSION" val="3.0"/>
  <p:tag name="KSO_WM_DIAGRAM_VERSION" val="3"/>
  <p:tag name="KSO_WM_DIAGRAM_GROUP_CODE" val="l1-1"/>
  <p:tag name="KSO_WM_UNIT_ID" val="custom20236003_6*l_h_i*1_1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9.xml><?xml version="1.0" encoding="utf-8"?>
<p:tagLst xmlns:p="http://schemas.openxmlformats.org/presentationml/2006/main">
  <p:tag name="KSO_WM_UNIT_TYPE" val="l_h_i"/>
  <p:tag name="KSO_WM_UNIT_INDEX" val="1_3_2"/>
  <p:tag name="KSO_WM_BEAUTIFY_FLAG" val="#wm#"/>
  <p:tag name="KSO_WM_TAG_VERSION" val="3.0"/>
  <p:tag name="KSO_WM_DIAGRAM_VERSION" val="3"/>
  <p:tag name="KSO_WM_DIAGRAM_GROUP_CODE" val="l1-1"/>
  <p:tag name="KSO_WM_UNIT_ID" val="custom20236003_6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10.xml><?xml version="1.0" encoding="utf-8"?>
<p:tagLst xmlns:p="http://schemas.openxmlformats.org/presentationml/2006/main">
  <p:tag name="KSO_WM_UNIT_TYPE" val="l_h_i"/>
  <p:tag name="KSO_WM_UNIT_INDEX" val="1_3_3"/>
  <p:tag name="KSO_WM_BEAUTIFY_FLAG" val="#wm#"/>
  <p:tag name="KSO_WM_TAG_VERSION" val="3.0"/>
  <p:tag name="KSO_WM_DIAGRAM_VERSION" val="3"/>
  <p:tag name="KSO_WM_DIAGRAM_GROUP_CODE" val="l1-1"/>
  <p:tag name="KSO_WM_UNIT_ID" val="custom20236003_6*l_h_i*1_3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11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UNIT_ID" val="custom20236003_6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12.xml><?xml version="1.0" encoding="utf-8"?>
<p:tagLst xmlns:p="http://schemas.openxmlformats.org/presentationml/2006/main">
  <p:tag name="KSO_WM_UNIT_TYPE" val="l_h_i"/>
  <p:tag name="KSO_WM_UNIT_SUBTYPE" val="d"/>
  <p:tag name="KSO_WM_UNIT_INDEX" val="1_3_1"/>
  <p:tag name="KSO_WM_BEAUTIFY_FLAG" val="#wm#"/>
  <p:tag name="KSO_WM_TAG_VERSION" val="3.0"/>
  <p:tag name="KSO_WM_DIAGRAM_VERSION" val="3"/>
  <p:tag name="KSO_WM_DIAGRAM_GROUP_CODE" val="l1-1"/>
  <p:tag name="KSO_WM_UNIT_ID" val="custom20236003_6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13.xml><?xml version="1.0" encoding="utf-8"?>
<p:tagLst xmlns:p="http://schemas.openxmlformats.org/presentationml/2006/main">
  <p:tag name="KSO_WM_UNIT_TYPE" val="l_h_i"/>
  <p:tag name="KSO_WM_UNIT_INDEX" val="1_3_4"/>
  <p:tag name="KSO_WM_BEAUTIFY_FLAG" val="#wm#"/>
  <p:tag name="KSO_WM_TAG_VERSION" val="3.0"/>
  <p:tag name="KSO_WM_DIAGRAM_VERSION" val="3"/>
  <p:tag name="KSO_WM_DIAGRAM_GROUP_CODE" val="l1-1"/>
  <p:tag name="KSO_WM_UNIT_ID" val="custom20236003_6*l_h_i*1_3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14.xml><?xml version="1.0" encoding="utf-8"?>
<p:tagLst xmlns:p="http://schemas.openxmlformats.org/presentationml/2006/main">
  <p:tag name="KSO_WM_UNIT_TYPE" val="l_h_i"/>
  <p:tag name="KSO_WM_UNIT_INDEX" val="1_2_2"/>
  <p:tag name="KSO_WM_BEAUTIFY_FLAG" val="#wm#"/>
  <p:tag name="KSO_WM_TAG_VERSION" val="3.0"/>
  <p:tag name="KSO_WM_DIAGRAM_VERSION" val="3"/>
  <p:tag name="KSO_WM_DIAGRAM_GROUP_CODE" val="l1-1"/>
  <p:tag name="KSO_WM_UNIT_ID" val="custom20236003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15.xml><?xml version="1.0" encoding="utf-8"?>
<p:tagLst xmlns:p="http://schemas.openxmlformats.org/presentationml/2006/main">
  <p:tag name="KSO_WM_UNIT_TYPE" val="l_h_i"/>
  <p:tag name="KSO_WM_UNIT_INDEX" val="1_2_3"/>
  <p:tag name="KSO_WM_BEAUTIFY_FLAG" val="#wm#"/>
  <p:tag name="KSO_WM_TAG_VERSION" val="3.0"/>
  <p:tag name="KSO_WM_DIAGRAM_VERSION" val="3"/>
  <p:tag name="KSO_WM_DIAGRAM_GROUP_CODE" val="l1-1"/>
  <p:tag name="KSO_WM_UNIT_ID" val="custom20236003_6*l_h_i*1_2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16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003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17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003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18.xml><?xml version="1.0" encoding="utf-8"?>
<p:tagLst xmlns:p="http://schemas.openxmlformats.org/presentationml/2006/main">
  <p:tag name="KSO_WM_UNIT_TYPE" val="l_h_i"/>
  <p:tag name="KSO_WM_UNIT_INDEX" val="1_2_4"/>
  <p:tag name="KSO_WM_BEAUTIFY_FLAG" val="#wm#"/>
  <p:tag name="KSO_WM_TAG_VERSION" val="3.0"/>
  <p:tag name="KSO_WM_DIAGRAM_VERSION" val="3"/>
  <p:tag name="KSO_WM_DIAGRAM_GROUP_CODE" val="l1-1"/>
  <p:tag name="KSO_WM_UNIT_ID" val="custom20236003_6*l_h_i*1_2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19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003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VALUE" val="2"/>
  <p:tag name="KSO_WM_UNIT_PRESET_TEXT_INDEX" val="-1"/>
  <p:tag name="KSO_WM_UNIT_PRESET_TEXT_LEN" val="0"/>
  <p:tag name="KSO_WM_UNIT_TEXT_FILL_FORE_SCHEMECOLOR_INDEX" val="15"/>
  <p:tag name="KSO_WM_UNIT_TEXT_FILL_TYPE" val="1"/>
  <p:tag name="KSO_WM_UNIT_USESOURCEFORMAT_APPLY" val="1"/>
</p:tagLst>
</file>

<file path=ppt/tags/tag2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003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2.xml><?xml version="1.0" encoding="utf-8"?>
<p:tagLst xmlns:p="http://schemas.openxmlformats.org/presentationml/2006/main">
  <p:tag name="KSO_WM_DIAGRAM_VIRTUALLY_FRAME" val="{&quot;height&quot;:410.9,&quot;left&quot;:-376.3363392651175,&quot;top&quot;:74.05,&quot;width&quot;:1306.8559455643303}"/>
</p:tagLst>
</file>

<file path=ppt/tags/tag23.xml><?xml version="1.0" encoding="utf-8"?>
<p:tagLst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003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24.xml><?xml version="1.0" encoding="utf-8"?>
<p:tagLst xmlns:p="http://schemas.openxmlformats.org/presentationml/2006/main">
  <p:tag name="KSO_WM_UNIT_TYPE" val="l_h_i"/>
  <p:tag name="KSO_WM_UNIT_INDEX" val="1_1_3"/>
  <p:tag name="KSO_WM_BEAUTIFY_FLAG" val="#wm#"/>
  <p:tag name="KSO_WM_TAG_VERSION" val="3.0"/>
  <p:tag name="KSO_WM_DIAGRAM_VERSION" val="3"/>
  <p:tag name="KSO_WM_DIAGRAM_GROUP_CODE" val="l1-1"/>
  <p:tag name="KSO_WM_UNIT_ID" val="custom20236003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25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26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27.xml><?xml version="1.0" encoding="utf-8"?>
<p:tagLst xmlns:p="http://schemas.openxmlformats.org/presentationml/2006/main">
  <p:tag name="KSO_WM_UNIT_TYPE" val="l_h_i"/>
  <p:tag name="KSO_WM_UNIT_INDEX" val="1_1_4"/>
  <p:tag name="KSO_WM_BEAUTIFY_FLAG" val="#wm#"/>
  <p:tag name="KSO_WM_TAG_VERSION" val="3.0"/>
  <p:tag name="KSO_WM_DIAGRAM_VERSION" val="3"/>
  <p:tag name="KSO_WM_DIAGRAM_GROUP_CODE" val="l1-1"/>
  <p:tag name="KSO_WM_UNIT_ID" val="custom20236003_6*l_h_i*1_1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28.xml><?xml version="1.0" encoding="utf-8"?>
<p:tagLst xmlns:p="http://schemas.openxmlformats.org/presentationml/2006/main">
  <p:tag name="KSO_WM_UNIT_TYPE" val="l_h_i"/>
  <p:tag name="KSO_WM_UNIT_INDEX" val="1_2_2"/>
  <p:tag name="KSO_WM_TAG_VERSION" val="3.0"/>
  <p:tag name="KSO_WM_DIAGRAM_VERSION" val="3"/>
  <p:tag name="KSO_WM_DIAGRAM_GROUP_CODE" val="l1-1"/>
  <p:tag name="KSO_WM_UNIT_ID" val="custom20236003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29.xml><?xml version="1.0" encoding="utf-8"?>
<p:tagLst xmlns:p="http://schemas.openxmlformats.org/presentationml/2006/main">
  <p:tag name="KSO_WM_UNIT_TYPE" val="l_h_i"/>
  <p:tag name="KSO_WM_UNIT_INDEX" val="1_2_3"/>
  <p:tag name="KSO_WM_TAG_VERSION" val="3.0"/>
  <p:tag name="KSO_WM_DIAGRAM_VERSION" val="3"/>
  <p:tag name="KSO_WM_DIAGRAM_GROUP_CODE" val="l1-1"/>
  <p:tag name="KSO_WM_UNIT_ID" val="custom20236003_6*l_h_i*1_2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30.xml><?xml version="1.0" encoding="utf-8"?>
<p:tagLst xmlns:p="http://schemas.openxmlformats.org/presentationml/2006/main">
  <p:tag name="KSO_WM_UNIT_TYPE" val="l_h_f"/>
  <p:tag name="KSO_WM_UNIT_INDEX" val="1_2_1"/>
  <p:tag name="KSO_WM_TAG_VERSION" val="3.0"/>
  <p:tag name="KSO_WM_DIAGRAM_VERSION" val="3"/>
  <p:tag name="KSO_WM_DIAGRAM_GROUP_CODE" val="l1-1"/>
  <p:tag name="KSO_WM_UNIT_ID" val="custom20236003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31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TAG_VERSION" val="3.0"/>
  <p:tag name="KSO_WM_DIAGRAM_VERSION" val="3"/>
  <p:tag name="KSO_WM_DIAGRAM_GROUP_CODE" val="l1-1"/>
  <p:tag name="KSO_WM_UNIT_ID" val="custom20236003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32.xml><?xml version="1.0" encoding="utf-8"?>
<p:tagLst xmlns:p="http://schemas.openxmlformats.org/presentationml/2006/main">
  <p:tag name="KSO_WM_UNIT_TYPE" val="l_h_i"/>
  <p:tag name="KSO_WM_UNIT_INDEX" val="1_2_4"/>
  <p:tag name="KSO_WM_TAG_VERSION" val="3.0"/>
  <p:tag name="KSO_WM_DIAGRAM_VERSION" val="3"/>
  <p:tag name="KSO_WM_DIAGRAM_GROUP_CODE" val="l1-1"/>
  <p:tag name="KSO_WM_UNIT_ID" val="custom20236003_6*l_h_i*1_2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33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TABLE_ENDDRAG_ORIGIN_RECT" val="866*414"/>
  <p:tag name="TABLE_ENDDRAG_RECT" val="64*105*866*414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TABLE_ENDDRAG_ORIGIN_RECT" val="866*414"/>
  <p:tag name="TABLE_ENDDRAG_RECT" val="64*105*866*414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5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6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6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7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</p:tagLst>
</file>

<file path=ppt/tags/tag7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TABLE_ENDDRAG_ORIGIN_RECT" val="891*407"/>
  <p:tag name="TABLE_ENDDRAG_RECT" val="39*71*891*407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10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003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VALUE" val="2"/>
  <p:tag name="KSO_WM_UNIT_PRESET_TEXT_INDEX" val="-1"/>
  <p:tag name="KSO_WM_UNIT_PRESET_TEXT_LEN" val="0"/>
  <p:tag name="KSO_WM_UNIT_TEXT_FILL_FORE_SCHEMECOLOR_INDEX" val="15"/>
  <p:tag name="KSO_WM_UNIT_TEXT_FILL_TYPE" val="1"/>
  <p:tag name="KSO_WM_UNIT_USESOURCEFORMAT_APPLY" val="1"/>
</p:tagLst>
</file>

<file path=ppt/tags/tag10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003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08.xml><?xml version="1.0" encoding="utf-8"?>
<p:tagLst xmlns:p="http://schemas.openxmlformats.org/presentationml/2006/main">
  <p:tag name="KSO_WM_DIAGRAM_VIRTUALLY_FRAME" val="{&quot;height&quot;:410.9,&quot;left&quot;:-376.3363392651175,&quot;top&quot;:74.05,&quot;width&quot;:1306.8559455643303}"/>
</p:tagLst>
</file>

<file path=ppt/tags/tag109.xml><?xml version="1.0" encoding="utf-8"?>
<p:tagLst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003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110.xml><?xml version="1.0" encoding="utf-8"?>
<p:tagLst xmlns:p="http://schemas.openxmlformats.org/presentationml/2006/main">
  <p:tag name="KSO_WM_UNIT_TYPE" val="l_h_i"/>
  <p:tag name="KSO_WM_UNIT_INDEX" val="1_1_3"/>
  <p:tag name="KSO_WM_BEAUTIFY_FLAG" val="#wm#"/>
  <p:tag name="KSO_WM_TAG_VERSION" val="3.0"/>
  <p:tag name="KSO_WM_DIAGRAM_VERSION" val="3"/>
  <p:tag name="KSO_WM_DIAGRAM_GROUP_CODE" val="l1-1"/>
  <p:tag name="KSO_WM_UNIT_ID" val="custom20236003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111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112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113.xml><?xml version="1.0" encoding="utf-8"?>
<p:tagLst xmlns:p="http://schemas.openxmlformats.org/presentationml/2006/main">
  <p:tag name="KSO_WM_UNIT_TYPE" val="l_h_i"/>
  <p:tag name="KSO_WM_UNIT_INDEX" val="1_1_4"/>
  <p:tag name="KSO_WM_BEAUTIFY_FLAG" val="#wm#"/>
  <p:tag name="KSO_WM_TAG_VERSION" val="3.0"/>
  <p:tag name="KSO_WM_DIAGRAM_VERSION" val="3"/>
  <p:tag name="KSO_WM_DIAGRAM_GROUP_CODE" val="l1-1"/>
  <p:tag name="KSO_WM_UNIT_ID" val="custom20236003_6*l_h_i*1_1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114.xml><?xml version="1.0" encoding="utf-8"?>
<p:tagLst xmlns:p="http://schemas.openxmlformats.org/presentationml/2006/main">
  <p:tag name="KSO_WM_UNIT_TYPE" val="l_h_i"/>
  <p:tag name="KSO_WM_UNIT_INDEX" val="1_2_2"/>
  <p:tag name="KSO_WM_TAG_VERSION" val="3.0"/>
  <p:tag name="KSO_WM_DIAGRAM_VERSION" val="3"/>
  <p:tag name="KSO_WM_DIAGRAM_GROUP_CODE" val="l1-1"/>
  <p:tag name="KSO_WM_UNIT_ID" val="custom20236003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115.xml><?xml version="1.0" encoding="utf-8"?>
<p:tagLst xmlns:p="http://schemas.openxmlformats.org/presentationml/2006/main">
  <p:tag name="KSO_WM_UNIT_TYPE" val="l_h_i"/>
  <p:tag name="KSO_WM_UNIT_INDEX" val="1_2_3"/>
  <p:tag name="KSO_WM_TAG_VERSION" val="3.0"/>
  <p:tag name="KSO_WM_DIAGRAM_VERSION" val="3"/>
  <p:tag name="KSO_WM_DIAGRAM_GROUP_CODE" val="l1-1"/>
  <p:tag name="KSO_WM_UNIT_ID" val="custom20236003_6*l_h_i*1_2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116.xml><?xml version="1.0" encoding="utf-8"?>
<p:tagLst xmlns:p="http://schemas.openxmlformats.org/presentationml/2006/main">
  <p:tag name="KSO_WM_UNIT_TYPE" val="l_h_f"/>
  <p:tag name="KSO_WM_UNIT_INDEX" val="1_2_1"/>
  <p:tag name="KSO_WM_TAG_VERSION" val="3.0"/>
  <p:tag name="KSO_WM_DIAGRAM_VERSION" val="3"/>
  <p:tag name="KSO_WM_DIAGRAM_GROUP_CODE" val="l1-1"/>
  <p:tag name="KSO_WM_UNIT_ID" val="custom20236003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117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TAG_VERSION" val="3.0"/>
  <p:tag name="KSO_WM_DIAGRAM_VERSION" val="3"/>
  <p:tag name="KSO_WM_DIAGRAM_GROUP_CODE" val="l1-1"/>
  <p:tag name="KSO_WM_UNIT_ID" val="custom20236003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118.xml><?xml version="1.0" encoding="utf-8"?>
<p:tagLst xmlns:p="http://schemas.openxmlformats.org/presentationml/2006/main">
  <p:tag name="KSO_WM_UNIT_TYPE" val="l_h_i"/>
  <p:tag name="KSO_WM_UNIT_INDEX" val="1_2_4"/>
  <p:tag name="KSO_WM_TAG_VERSION" val="3.0"/>
  <p:tag name="KSO_WM_DIAGRAM_VERSION" val="3"/>
  <p:tag name="KSO_WM_DIAGRAM_GROUP_CODE" val="l1-1"/>
  <p:tag name="KSO_WM_UNIT_ID" val="custom20236003_6*l_h_i*1_2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119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12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DIAGRAM_VIRTUALLY_FRAME" val="{&quot;height&quot;:453.6,&quot;left&quot;:5.2,&quot;top&quot;:109.7,&quot;width&quot;:925.3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453.6,&quot;left&quot;:5.2,&quot;top&quot;:109.7,&quot;width&quot;:925.3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8"/>
  <p:tag name="KSO_WM_UNIT_LINE_FILL_TYPE" val="2"/>
  <p:tag name="KSO_WM_UNIT_SHADOW_SCHEMECOLOR_INDEX" val="8"/>
  <p:tag name="KSO_WM_UNIT_USESOURCEFORMAT_APPLY" val="1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2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53.6,&quot;left&quot;:5.2,&quot;top&quot;:109.7,&quot;width&quot;:925.3}"/>
  <p:tag name="KSO_WM_DIAGRAM_COLOR_MATCH_VALUE" val="{&quot;shape&quot;:{&quot;fill&quot;:{&quot;gradient&quot;:[{&quot;brightness&quot;:0,&quot;colorType&quot;:1,&quot;foreColorIndex&quot;:8,&quot;pos&quot;:0,&quot;transparency&quot;:0},{&quot;brightness&quot;:-0.25,&quot;colorType&quot;:1,&quot;foreColorIndex&quot;:8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TEXT_FILL_FORE_SCHEMECOLOR_INDEX" val="2"/>
  <p:tag name="KSO_WM_UNIT_TEXT_FILL_TYPE" val="1"/>
  <p:tag name="KSO_WM_UNIT_USESOURCEFORMAT_APPLY" val="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3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453.6,&quot;left&quot;:5.2,&quot;top&quot;:109.7,&quot;width&quot;:925.3}"/>
  <p:tag name="KSO_WM_DIAGRAM_COLOR_MATCH_VALUE" val="{&quot;shape&quot;:{&quot;fill&quot;:{&quot;solid&quot;:{&quot;brightness&quot;:0.600000023841857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8"/>
  <p:tag name="KSO_WM_UNIT_FILL_FORE_SCHEMECOLOR_INDEX_BRIGHTNESS" val="0.6"/>
  <p:tag name="KSO_WM_UNIT_TEXT_FILL_FORE_SCHEMECOLOR_INDEX" val="2"/>
  <p:tag name="KSO_WM_UNIT_TEXT_FILL_TYPE" val="1"/>
  <p:tag name="KSO_WM_UNIT_USESOURCEFORMAT_APPLY" val="1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315_5*l_h_a*1_2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3.6,&quot;left&quot;:5.2,&quot;top&quot;:109.7,&quot;width&quot;:92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PRESET_TEXT" val="添加小标题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3_3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453.6,&quot;left&quot;:5.2,&quot;top&quot;:109.7,&quot;width&quot;:925.3}"/>
  <p:tag name="KSO_WM_DIAGRAM_COLOR_MATCH_VALUE" val="{&quot;shape&quot;:{&quot;fill&quot;:{&quot;solid&quot;:{&quot;brightness&quot;:0.600000023841857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1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315_5*l_h_a*1_3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53.6,&quot;left&quot;:5.2,&quot;top&quot;:109.7,&quot;width&quot;:92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PRESET_TEXT" val="添加小标题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160.xml><?xml version="1.0" encoding="utf-8"?>
<p:tagLst xmlns:p="http://schemas.openxmlformats.org/presentationml/2006/main">
  <p:tag name="KSO_WM_DIAGRAM_VIRTUALLY_FRAME" val="{&quot;height&quot;:453.6,&quot;left&quot;:5.2,&quot;top&quot;:109.7,&quot;width&quot;:925.3}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3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453.6,&quot;left&quot;:5.2,&quot;top&quot;:109.7,&quot;width&quot;:925.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,{&quot;brightness&quot;:0,&quot;colorType&quot;:1,&quot;foreColorIndex&quot;:5,&quot;pos&quot;:0.5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5"/>
  <p:tag name="KSO_WM_UNIT_LINE_FILL_TYPE" val="2"/>
  <p:tag name="KSO_WM_UNIT_SHADOW_SCHEMECOLOR_INDEX" val="5"/>
  <p:tag name="KSO_WM_UNIT_USESOURCEFORMAT_APPLY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3_2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53.6,&quot;left&quot;:5.2,&quot;top&quot;:109.7,&quot;width&quot;:925.3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TEXT_FILL_FORE_SCHEMECOLOR_INDEX" val="2"/>
  <p:tag name="KSO_WM_UNIT_TEXT_FILL_TYPE" val="1"/>
  <p:tag name="KSO_WM_UNIT_USESOURCEFORMAT_APPLY" val="1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3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401.75,&quot;left&quot;:71.62501220703125,&quot;top&quot;:111.96251968503938,&quot;width&quot;:817.3499755859375}"/>
  <p:tag name="KSO_WM_DIAGRAM_COLOR_MATCH_VALUE" val="{&quot;shape&quot;:{&quot;fill&quot;:{&quot;solid&quot;:{&quot;brightness&quot;:0.600000023841857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8"/>
  <p:tag name="KSO_WM_UNIT_FILL_FORE_SCHEMECOLOR_INDEX_BRIGHTNESS" val="0.6"/>
  <p:tag name="KSO_WM_UNIT_TEXT_FILL_FORE_SCHEMECOLOR_INDEX" val="2"/>
  <p:tag name="KSO_WM_UNIT_TEXT_FILL_TYPE" val="1"/>
  <p:tag name="KSO_WM_UNIT_USESOURCEFORMAT_APPLY" val="1"/>
</p:tagLst>
</file>

<file path=ppt/tags/tag164.xml><?xml version="1.0" encoding="utf-8"?>
<p:tagLst xmlns:p="http://schemas.openxmlformats.org/presentationml/2006/main">
  <p:tag name="KSO_WM_DIAGRAM_VIRTUALLY_FRAME" val="{&quot;height&quot;:401.75,&quot;left&quot;:71.62501220703125,&quot;top&quot;:111.96251968503938,&quot;width&quot;:817.3499755859375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401.75,&quot;left&quot;:71.62501220703125,&quot;top&quot;:111.96251968503938,&quot;width&quot;:817.349975585937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LINE_FORE_SCHEMECOLOR_INDEX" val="8"/>
  <p:tag name="KSO_WM_UNIT_LINE_FILL_TYPE" val="2"/>
  <p:tag name="KSO_WM_UNIT_SHADOW_SCHEMECOLOR_INDEX" val="8"/>
  <p:tag name="KSO_WM_UNIT_USESOURCEFORMAT_APPLY" val="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2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01.75,&quot;left&quot;:71.62501220703125,&quot;top&quot;:111.96251968503938,&quot;width&quot;:817.3499755859375}"/>
  <p:tag name="KSO_WM_DIAGRAM_COLOR_MATCH_VALUE" val="{&quot;shape&quot;:{&quot;fill&quot;:{&quot;gradient&quot;:[{&quot;brightness&quot;:0,&quot;colorType&quot;:1,&quot;foreColorIndex&quot;:8,&quot;pos&quot;:0,&quot;transparency&quot;:0},{&quot;brightness&quot;:-0.25,&quot;colorType&quot;:1,&quot;foreColorIndex&quot;:8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1"/>
</p:tagLst>
</file>

<file path=ppt/tags/tag167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180.xml><?xml version="1.0" encoding="utf-8"?>
<p:tagLst xmlns:p="http://schemas.openxmlformats.org/presentationml/2006/main">
  <p:tag name="commondata" val="eyJoZGlkIjoiZjdjMmRlZjM1OWYxMzczOGQyMTg5ZTU3ZmM2OTcwOGYifQ=="/>
</p:tagLst>
</file>

<file path=ppt/theme/theme1.xml><?xml version="1.0" encoding="utf-8"?>
<a:theme xmlns:a="http://schemas.openxmlformats.org/drawingml/2006/main" name="WPS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WPS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01">
  <a:themeElements>
    <a:clrScheme name="A02-海军蓝">
      <a:dk1>
        <a:srgbClr val="1B1B1B"/>
      </a:dk1>
      <a:lt1>
        <a:srgbClr val="FFFFFF"/>
      </a:lt1>
      <a:dk2>
        <a:srgbClr val="1E1F20"/>
      </a:dk2>
      <a:lt2>
        <a:srgbClr val="FFFFFF"/>
      </a:lt2>
      <a:accent1>
        <a:srgbClr val="2869C2"/>
      </a:accent1>
      <a:accent2>
        <a:srgbClr val="1D4E91"/>
      </a:accent2>
      <a:accent3>
        <a:srgbClr val="2869C2"/>
      </a:accent3>
      <a:accent4>
        <a:srgbClr val="1D4E91"/>
      </a:accent4>
      <a:accent5>
        <a:srgbClr val="2869C2"/>
      </a:accent5>
      <a:accent6>
        <a:srgbClr val="1D4E91"/>
      </a:accent6>
      <a:hlink>
        <a:srgbClr val="F33B48"/>
      </a:hlink>
      <a:folHlink>
        <a:srgbClr val="FFC000"/>
      </a:folHlink>
    </a:clrScheme>
    <a:fontScheme name="自定义 5">
      <a:majorFont>
        <a:latin typeface="Roboto Light"/>
        <a:ea typeface="思源黑体 CN Heavy"/>
        <a:cs typeface=""/>
      </a:majorFont>
      <a:minorFont>
        <a:latin typeface="Roboto Light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12734</Words>
  <Application>WPS 文字</Application>
  <PresentationFormat>宽屏</PresentationFormat>
  <Paragraphs>1141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53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23</vt:i4>
      </vt:variant>
    </vt:vector>
  </HeadingPairs>
  <TitlesOfParts>
    <vt:vector size="80" baseType="lpstr">
      <vt:lpstr>Arial</vt:lpstr>
      <vt:lpstr>宋体</vt:lpstr>
      <vt:lpstr>Wingdings</vt:lpstr>
      <vt:lpstr>微软雅黑</vt:lpstr>
      <vt:lpstr>汉仪旗黑</vt:lpstr>
      <vt:lpstr>汉仪尚巍手书W</vt:lpstr>
      <vt:lpstr>微软雅黑</vt:lpstr>
      <vt:lpstr>Wingdings</vt:lpstr>
      <vt:lpstr>Noto Sans SC</vt:lpstr>
      <vt:lpstr>Liter</vt:lpstr>
      <vt:lpstr>宋体</vt:lpstr>
      <vt:lpstr>Arial Unicode MS</vt:lpstr>
      <vt:lpstr>汉仪书宋二KW</vt:lpstr>
      <vt:lpstr>Calibri</vt:lpstr>
      <vt:lpstr>Helvetica Neue</vt:lpstr>
      <vt:lpstr>微软雅黑 Light</vt:lpstr>
      <vt:lpstr>OPPOSans M</vt:lpstr>
      <vt:lpstr>DengXian</vt:lpstr>
      <vt:lpstr>江城正义体 400W</vt:lpstr>
      <vt:lpstr>思源黑体 CN Normal</vt:lpstr>
      <vt:lpstr>等线 Light</vt:lpstr>
      <vt:lpstr>黑体</vt:lpstr>
      <vt:lpstr>Roboto Light</vt:lpstr>
      <vt:lpstr>思源黑体 CN Regular</vt:lpstr>
      <vt:lpstr>思源黑体 CN Heavy</vt:lpstr>
      <vt:lpstr>等线</vt:lpstr>
      <vt:lpstr>等线</vt:lpstr>
      <vt:lpstr>汉仪粗简黑简</vt:lpstr>
      <vt:lpstr>思源宋体 Medium</vt:lpstr>
      <vt:lpstr>MiSans Medium</vt:lpstr>
      <vt:lpstr>MiSans</vt:lpstr>
      <vt:lpstr>HarmonyOS Sans SC</vt:lpstr>
      <vt:lpstr>思源宋体 CN Heavy</vt:lpstr>
      <vt:lpstr>Roboto</vt:lpstr>
      <vt:lpstr>Times New Roman Regular</vt:lpstr>
      <vt:lpstr>苹方-简</vt:lpstr>
      <vt:lpstr>汉仪中黑KW</vt:lpstr>
      <vt:lpstr>冬青黑体简体中文</vt:lpstr>
      <vt:lpstr>汉仪中等线KW</vt:lpstr>
      <vt:lpstr>HarmonyOS Sans SC</vt:lpstr>
      <vt:lpstr>Liter</vt:lpstr>
      <vt:lpstr>MiSans</vt:lpstr>
      <vt:lpstr>MiSans Medium</vt:lpstr>
      <vt:lpstr>Noto Sans SC</vt:lpstr>
      <vt:lpstr>OPPOSans M</vt:lpstr>
      <vt:lpstr>微软雅黑 Light</vt:lpstr>
      <vt:lpstr>思源宋体 CN Heavy</vt:lpstr>
      <vt:lpstr>思源宋体 Medium</vt:lpstr>
      <vt:lpstr>思源黑体 CN Normal</vt:lpstr>
      <vt:lpstr>汉仪尚巍手书W</vt:lpstr>
      <vt:lpstr>汉仪粗简黑简</vt:lpstr>
      <vt:lpstr>江城正义体 400W</vt:lpstr>
      <vt:lpstr>等线</vt:lpstr>
      <vt:lpstr>WPS</vt:lpstr>
      <vt:lpstr>1_WPS</vt:lpstr>
      <vt:lpstr>2_WPS</vt:lpstr>
      <vt:lpstr>001</vt:lpstr>
      <vt:lpstr>PowerPoint 演示文稿</vt:lpstr>
      <vt:lpstr>目录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陈子睿</cp:lastModifiedBy>
  <cp:revision>518</cp:revision>
  <dcterms:created xsi:type="dcterms:W3CDTF">2026-07-27T02:21:14Z</dcterms:created>
  <dcterms:modified xsi:type="dcterms:W3CDTF">2026-07-27T02:21:14Z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2052-12.1.26026.26026</vt:lpwstr>
  </property>
  <property fmtid="{D5CDD505-2E9C-101B-9397-08002B2CF9AE}" pid="3" name="ICV">
    <vt:lpwstr>2320EEB4ACCBE76199C0666A198592F8_43</vt:lpwstr>
  </property>
</Properties>
</file>