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2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5" r:id="rId4"/>
    <p:sldMasterId id="2147483691" r:id="rId5"/>
    <p:sldMasterId id="2147483707" r:id="rId6"/>
  </p:sldMasterIdLst>
  <p:notesMasterIdLst>
    <p:notesMasterId r:id="rId8"/>
  </p:notesMasterIdLst>
  <p:handoutMasterIdLst>
    <p:handoutMasterId r:id="rId32"/>
  </p:handoutMasterIdLst>
  <p:sldIdLst>
    <p:sldId id="257" r:id="rId7"/>
    <p:sldId id="258" r:id="rId9"/>
    <p:sldId id="264" r:id="rId10"/>
    <p:sldId id="442" r:id="rId11"/>
    <p:sldId id="466" r:id="rId12"/>
    <p:sldId id="431" r:id="rId13"/>
    <p:sldId id="459" r:id="rId14"/>
    <p:sldId id="441" r:id="rId15"/>
    <p:sldId id="444" r:id="rId16"/>
    <p:sldId id="467" r:id="rId17"/>
    <p:sldId id="470" r:id="rId18"/>
    <p:sldId id="473" r:id="rId19"/>
    <p:sldId id="474" r:id="rId20"/>
    <p:sldId id="476" r:id="rId21"/>
    <p:sldId id="477" r:id="rId22"/>
    <p:sldId id="478" r:id="rId23"/>
    <p:sldId id="479" r:id="rId24"/>
    <p:sldId id="483" r:id="rId25"/>
    <p:sldId id="484" r:id="rId26"/>
    <p:sldId id="485" r:id="rId27"/>
    <p:sldId id="486" r:id="rId28"/>
    <p:sldId id="487" r:id="rId29"/>
    <p:sldId id="488" r:id="rId30"/>
    <p:sldId id="489" r:id="rId31"/>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9" userDrawn="1">
          <p15:clr>
            <a:srgbClr val="A4A3A4"/>
          </p15:clr>
        </p15:guide>
        <p15:guide id="2" pos="397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ina" initials="C" lastIdx="3" clrIdx="0"/>
  <p:cmAuthor id="1" name="1959948963@qq.com" initials="1" lastIdx="1" clrIdx="0"/>
  <p:cmAuthor id="2" name="lyl" initials="l" lastIdx="1" clrIdx="1"/>
  <p:cmAuthor id="3" name="zpark" initials="z" lastIdx="1" clrIdx="2"/>
  <p:cmAuthor id="4" name="Administrator" initials="A" lastIdx="1" clrIdx="3"/>
  <p:cmAuthor id="5" name="13621" initials="1" lastIdx="1" clrIdx="4"/>
  <p:cmAuthor id="1477700285" name="Chow" initials="C" lastIdx="1" clrIdx="23"/>
  <p:cmAuthor id="76" name=" " initials="" lastIdx="1" clrIdx="25"/>
  <p:cmAuthor id="6" name="乔 婧" initials="乔" lastIdx="2" clrIdx="5"/>
  <p:cmAuthor id="7" name="lu li" initials="ll" lastIdx="29" clrIdx="6"/>
  <p:cmAuthor id="8" name="张雪姣" initials="1" lastIdx="1" clrIdx="7"/>
  <p:cmAuthor id="9" name="茹玉" initials="茹玉" lastIdx="36" clrIdx="8"/>
  <p:cmAuthor id="10" name="tianting" initials="t" lastIdx="1" clrIdx="9"/>
  <p:cmAuthor id="11" name="sdlyx2008@126.com" initials="s" lastIdx="1" clrIdx="10"/>
  <p:cmAuthor id="12" name="詹园玲" initials="詹" lastIdx="1" clrIdx="10"/>
  <p:cmAuthor id="2000" name="WPS_1591109879_U3MrMZ3I" initials="authorId_1004917322" lastIdx="1656276846" clrIdx="0"/>
  <p:cmAuthor id="13" name="10959" initials="1" lastIdx="1" clrIdx="12"/>
  <p:cmAuthor id="2001" name="骆倩怡_Znauj26B" initials="authorId_382814100" lastIdx="0" clrIdx="0"/>
  <p:cmAuthor id="14" name="sihan" initials="s" lastIdx="1" clrIdx="13"/>
  <p:cmAuthor id="15" name="xxg" initials="x" lastIdx="1" clrIdx="14"/>
  <p:cmAuthor id="16" name="王立臣_Yf6rFjAN" initials="authorId_198262106" lastIdx="2380635" clrIdx="0"/>
  <p:cmAuthor id="17" name="未知用户4" initials="未知用户4" lastIdx="1" clrIdx="7"/>
  <p:cmAuthor id="18" name="zhanghui" initials="z" lastIdx="1" clrIdx="17"/>
  <p:cmAuthor id="1669468316" name="WPS_1735209406" initials="W" lastIdx="1" clrIdx="22"/>
  <p:cmAuthor id="19" name="未知用户5" initials="未知用户5" lastIdx="1" clrIdx="8"/>
  <p:cmAuthor id="20" name="mai mai" initials="m" lastIdx="1" clrIdx="2"/>
  <p:cmAuthor id="21" name="未知用户1" initials="未" lastIdx="1" clrIdx="0"/>
  <p:cmAuthor id="22" name="肖 盛" initials="肖" lastIdx="1" clrIdx="0"/>
  <p:cmAuthor id="23" name="0049628" initials="0" lastIdx="3" clrIdx="0"/>
  <p:cmAuthor id="24" name="NTKO" initials="N" lastIdx="2" clrIdx="0"/>
  <p:cmAuthor id="25" name="石楠 武" initials="石" lastIdx="1" clrIdx="2"/>
  <p:cmAuthor id="26" name="赵成文" initials="赵" lastIdx="4" clrIdx="1"/>
  <p:cmAuthor id="27" name="未知用户13" initials="未" lastIdx="1" clrIdx="0"/>
  <p:cmAuthor id="28" name="Han Jiang" initials="H" lastIdx="1" clrIdx="0"/>
  <p:cmAuthor id="29" name="未知用户7" initials="未" lastIdx="1" clrIdx="0"/>
  <p:cmAuthor id="30" name="xmy" initials="x" lastIdx="4" clrIdx="19"/>
  <p:cmAuthor id="31" name="wum20" initials="w" lastIdx="1" clrIdx="7"/>
  <p:cmAuthor id="32" name="Guangxu Piao" initials="G" lastIdx="7" clrIdx="0"/>
  <p:cmAuthor id="33" name="武敏" initials="武" lastIdx="2" clrIdx="8"/>
  <p:cmAuthor id="34" name="未知用户6" initials="未知用户6" lastIdx="1" clrIdx="9"/>
  <p:cmAuthor id="35" name="JCL" initials="J" lastIdx="1" clrIdx="10"/>
  <p:cmAuthor id="36" name="Chen, Naikang A." initials="C" lastIdx="6" clrIdx="0"/>
  <p:cmAuthor id="37" name="song song" initials="s" lastIdx="1" clrIdx="0"/>
  <p:cmAuthor id="38" name="曾阿婷" initials="曾" lastIdx="1" clrIdx="16"/>
  <p:cmAuthor id="39" name="yubaoquan" initials="y" lastIdx="1" clrIdx="4"/>
  <p:cmAuthor id="40" name="ting yue" initials="t" lastIdx="1" clrIdx="0"/>
  <p:cmAuthor id="41" name="david bin" initials="d" lastIdx="3" clrIdx="0"/>
  <p:cmAuthor id="42" name="MLOONG" initials="M" lastIdx="1" clrIdx="0"/>
  <p:cmAuthor id="44" name="於宝泉" initials="於" lastIdx="0" clrIdx="2"/>
  <p:cmAuthor id="46" name="Liu Dong" initials="L" lastIdx="1" clrIdx="0"/>
  <p:cmAuthor id="47" name="Zhao Jing" initials="Z" lastIdx="1" clrIdx="2"/>
  <p:cmAuthor id="48" name="YANQING BAO" initials="Y" lastIdx="3" clrIdx="0"/>
  <p:cmAuthor id="49" name="Roet-Reinking, Nathalie" initials="R" lastIdx="1" clrIdx="0"/>
  <p:cmAuthor id="50" name="张金龙" initials="张" lastIdx="9" clrIdx="0"/>
  <p:cmAuthor id="51" name="祝惠蓉" initials="祝" lastIdx="3" clrIdx="8"/>
  <p:cmAuthor id="52" name="李霞" initials="李" lastIdx="3" clrIdx="56"/>
  <p:cmAuthor id="53" name="宋琛哲" initials="宋" lastIdx="3" clrIdx="0"/>
  <p:cmAuthor id="54" name="韩瑞颖" initials="韩" lastIdx="106" clrIdx="59"/>
  <p:cmAuthor id="55" name="刘天玉" initials="刘" lastIdx="19" clrIdx="61"/>
  <p:cmAuthor id="56" name="杨志宇" initials="杨" lastIdx="1" clrIdx="63"/>
  <p:cmAuthor id="540707372" name="XXG-QIANQI" initials="X" lastIdx="2" clrIdx="0"/>
  <p:cmAuthor id="1483810881" name="WPS_1679281038" initials="W" lastIdx="1" clrIdx="2"/>
  <p:cmAuthor id="61" name="maomao" initials="m" lastIdx="1" clrIdx="60"/>
  <p:cmAuthor id="43" name="ZJK" initials="Z" lastIdx="5" clrIdx="42"/>
  <p:cmAuthor id="1411827" name="黄晓平" initials="黄" lastIdx="0" clrIdx="0"/>
  <p:cmAuthor id="287643685" name="刘 芷倩" initials="刘" lastIdx="1" clrIdx="38"/>
  <p:cmAuthor id="287643681" name="殷格非" initials="殷" lastIdx="2" clrIdx="0"/>
  <p:cmAuthor id="287643682" name="z r" initials="zr" lastIdx="5" clrIdx="12"/>
  <p:cmAuthor id="287643683" name="lc xue" initials="lx" lastIdx="1" clrIdx="22"/>
  <p:cmAuthor id="191251535" name="沈霄雷" initials="沈" lastIdx="833089" clrIdx="0"/>
  <p:cmAuthor id="191251536" name="SF" initials="S" lastIdx="6" clrIdx="11"/>
  <p:cmAuthor id="191251537" name="sammi" initials="s" lastIdx="0" clrIdx="12"/>
  <p:cmAuthor id="191251538" name="zhangmh@httz.cc" initials="z" lastIdx="3" clrIdx="13"/>
  <p:cmAuthor id="191251539" name="wang" initials="wang" lastIdx="1" clrIdx="14"/>
  <p:cmAuthor id="191251540" name="Microsoft Office User" initials="MOU" lastIdx="1" clrIdx="15"/>
  <p:cmAuthor id="191251541" name="sjzx" initials="s" lastIdx="1" clrIdx="25"/>
  <p:cmAuthor id="191251542" name="yang.yuan" initials="y" lastIdx="0" clrIdx="17"/>
  <p:cmAuthor id="191251543" name="王娟" initials="1" lastIdx="1" clrIdx="31"/>
  <p:cmAuthor id="203337651" name="Chancey " initials="C" lastIdx="1" clrIdx="63"/>
  <p:cmAuthor id="45" name="ZYSR-XY" initials="Z" lastIdx="6" clrIdx="10"/>
  <p:cmAuthor id="1270093215" name="满脑子的核废料" initials="满" lastIdx="12" clrIdx="62"/>
  <p:cmAuthor id="65" name="zhq" initials="z" lastIdx="7" clrIdx="20"/>
  <p:cmAuthor id="66" name="张琦" initials="张" lastIdx="46" clrIdx="21"/>
  <p:cmAuthor id="67" name="黄 俊" initials="黄" lastIdx="1" clrIdx="22"/>
  <p:cmAuthor id="87" name="001" initials="" lastIdx="0" clrIdx="86"/>
  <p:cmAuthor id="88" name="Cong Guo" initials="CG" lastIdx="0" clrIdx="87"/>
  <p:cmAuthor id="89" name="幸全" initials="幸全" lastIdx="0" clrIdx="88"/>
  <p:cmAuthor id="90" name="PC" initials="P" lastIdx="0" clrIdx="89"/>
  <p:cmAuthor id="91" name="Lenovo" initials="L" lastIdx="0" clrIdx="90"/>
  <p:cmAuthor id="92" name="亮 蔡" initials="亮" lastIdx="0" clrIdx="91"/>
  <p:cmAuthor id="93" name="Citics-SZ" initials="Citics-SZ" lastIdx="0" clrIdx="92"/>
  <p:cmAuthor id="94" name="王习习" initials="王" lastIdx="0" clrIdx="93"/>
  <p:cmAuthor id="95" name="31897" initials="3" lastIdx="0" clrIdx="94"/>
  <p:cmAuthor id="96" name="儿子" initials="儿" lastIdx="0" clrIdx="95"/>
  <p:cmAuthor id="97" name="作者" initials="A" lastIdx="0" clrIdx="96"/>
  <p:cmAuthor id="98" name="user2021" initials="u" lastIdx="0" clrIdx="97"/>
  <p:cmAuthor id="99" name="G1045" initials="G" lastIdx="0" clrIdx="98"/>
  <p:cmAuthor id="100" name="Xin Mingyu" initials="XM" lastIdx="0" clrIdx="99"/>
  <p:cmAuthor id="101" name="yx090" initials="y" lastIdx="0" clrIdx="100"/>
  <p:cmAuthor id="102" name="admin" initials="a" lastIdx="0" clrIdx="101"/>
  <p:cmAuthor id="103" name="yifei" initials="y" lastIdx="0" clrIdx="102"/>
  <p:cmAuthor id="104" name="刘江浪" initials="刘江浪" lastIdx="0" clrIdx="103"/>
  <p:cmAuthor id="105" name="ADMIN" initials="A" lastIdx="0" clrIdx="104"/>
  <p:cmAuthor id="106" name="杨" initials="杨" lastIdx="0" clrIdx="105"/>
  <p:cmAuthor id="107" name="峰" initials="峰" lastIdx="0" clrIdx="106"/>
  <p:cmAuthor id="108" name="YAO" initials="Y" lastIdx="0" clrIdx="107"/>
  <p:cmAuthor id="110" name="王 兰香" initials="王" lastIdx="0" clrIdx="109"/>
  <p:cmAuthor id="112" name="jipen" initials="j" lastIdx="0" clrIdx="111"/>
  <p:cmAuthor id="113" name="user4" initials="u" lastIdx="0" clrIdx="112"/>
  <p:cmAuthor id="114" name="Jacobsen, Ginger" initials="GJ" lastIdx="0" clrIdx="113"/>
  <p:cmAuthor id="115" name="TXGZZ02" initials="T" lastIdx="0" clrIdx="114"/>
  <p:cmAuthor id="116" name="具身智能码字机器人" initials="具" lastIdx="0" clrIdx="115"/>
  <p:cmAuthor id="117" name="WPS" initials="W" lastIdx="0" clrIdx="116"/>
  <p:cmAuthor id="118" name="微软用户" initials="微软用户" lastIdx="0" clrIdx="117"/>
  <p:cmAuthor id="119" name="ophel" initials="o" lastIdx="0" clrIdx="118"/>
  <p:cmAuthor id="120" name="pc" initials="p" lastIdx="0" clrIdx="119"/>
  <p:cmAuthor id="121" name="air AJQ" initials="a" lastIdx="0" clrIdx="120"/>
  <p:cmAuthor id="122" name="Summer" initials="S" lastIdx="0" clrIdx="121"/>
  <p:cmAuthor id="123" name="xiaozhen li" initials="x" lastIdx="0" clrIdx="122"/>
  <p:cmAuthor id="124" name="Lan, Jian" initials="L" lastIdx="0" clrIdx="123"/>
  <p:cmAuthor id="125" name="李 韬" initials="李" lastIdx="0" clrIdx="124"/>
  <p:cmAuthor id="126" name="XIAO XINWEN" initials="XX" lastIdx="0" clrIdx="125"/>
  <p:cmAuthor id="127" name="jrj" initials="jrj" lastIdx="0" clrIdx="126"/>
  <p:cmAuthor id="128" name="小李孟德" initials="小" lastIdx="0" clrIdx="127"/>
  <p:cmAuthor id="129" name="thtf" initials="t" lastIdx="0" clrIdx="128"/>
  <p:cmAuthor id="130" name="Yu Zhao" initials="YZ" lastIdx="0" clrIdx="129"/>
  <p:cmAuthor id="131" name="郑萌" initials="萌郑" lastIdx="0" clrIdx="130"/>
  <p:cmAuthor id="132" name="yang yang" initials="yy" lastIdx="0" clrIdx="131"/>
  <p:cmAuthor id="133" name="yayaw" initials="y" lastIdx="0" clrIdx="132"/>
  <p:cmAuthor id="134" name="CHEYUANZHENG" initials="u" lastIdx="0" clrIdx="133"/>
  <p:cmAuthor id="135" name="weichenwei" initials="w" lastIdx="0" clrIdx="134"/>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6DCF8"/>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99" d="100"/>
          <a:sy n="99" d="100"/>
        </p:scale>
        <p:origin x="84" y="582"/>
      </p:cViewPr>
      <p:guideLst>
        <p:guide orient="horz" pos="2149"/>
        <p:guide pos="397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2.xml"/><Relationship Id="rId8" Type="http://schemas.openxmlformats.org/officeDocument/2006/relationships/notesMaster" Target="notesMasters/notesMaster1.xml"/><Relationship Id="rId7" Type="http://schemas.openxmlformats.org/officeDocument/2006/relationships/slide" Target="slides/slide1.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7" Type="http://schemas.openxmlformats.org/officeDocument/2006/relationships/tags" Target="tags/tag498.xml"/><Relationship Id="rId36" Type="http://schemas.openxmlformats.org/officeDocument/2006/relationships/commentAuthors" Target="commentAuthors.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handoutMaster" Target="handoutMasters/handoutMaster1.xml"/><Relationship Id="rId31" Type="http://schemas.openxmlformats.org/officeDocument/2006/relationships/slide" Target="slides/slide24.xml"/><Relationship Id="rId30" Type="http://schemas.openxmlformats.org/officeDocument/2006/relationships/slide" Target="slides/slide23.xml"/><Relationship Id="rId3" Type="http://schemas.openxmlformats.org/officeDocument/2006/relationships/slideMaster" Target="slideMasters/slideMaster2.xml"/><Relationship Id="rId29" Type="http://schemas.openxmlformats.org/officeDocument/2006/relationships/slide" Target="slides/slide22.xml"/><Relationship Id="rId28" Type="http://schemas.openxmlformats.org/officeDocument/2006/relationships/slide" Target="slides/slide21.xml"/><Relationship Id="rId27" Type="http://schemas.openxmlformats.org/officeDocument/2006/relationships/slide" Target="slides/slide20.xml"/><Relationship Id="rId26" Type="http://schemas.openxmlformats.org/officeDocument/2006/relationships/slide" Target="slides/slide19.xml"/><Relationship Id="rId25" Type="http://schemas.openxmlformats.org/officeDocument/2006/relationships/slide" Target="slides/slide18.xml"/><Relationship Id="rId24" Type="http://schemas.openxmlformats.org/officeDocument/2006/relationships/slide" Target="slides/slide17.xml"/><Relationship Id="rId23" Type="http://schemas.openxmlformats.org/officeDocument/2006/relationships/slide" Target="slides/slide16.xml"/><Relationship Id="rId22" Type="http://schemas.openxmlformats.org/officeDocument/2006/relationships/slide" Target="slides/slide15.xml"/><Relationship Id="rId21" Type="http://schemas.openxmlformats.org/officeDocument/2006/relationships/slide" Target="slides/slide14.xml"/><Relationship Id="rId20" Type="http://schemas.openxmlformats.org/officeDocument/2006/relationships/slide" Target="slides/slide13.xml"/><Relationship Id="rId2" Type="http://schemas.openxmlformats.org/officeDocument/2006/relationships/theme" Target="theme/theme1.xml"/><Relationship Id="rId19" Type="http://schemas.openxmlformats.org/officeDocument/2006/relationships/slide" Target="slides/slide12.xml"/><Relationship Id="rId18" Type="http://schemas.openxmlformats.org/officeDocument/2006/relationships/slide" Target="slides/slide11.xml"/><Relationship Id="rId17" Type="http://schemas.openxmlformats.org/officeDocument/2006/relationships/slide" Target="slides/slide10.xml"/><Relationship Id="rId16" Type="http://schemas.openxmlformats.org/officeDocument/2006/relationships/slide" Target="slides/slide9.xml"/><Relationship Id="rId15" Type="http://schemas.openxmlformats.org/officeDocument/2006/relationships/slide" Target="slides/slide8.xml"/><Relationship Id="rId14" Type="http://schemas.openxmlformats.org/officeDocument/2006/relationships/slide" Target="slides/slide7.xml"/><Relationship Id="rId13" Type="http://schemas.openxmlformats.org/officeDocument/2006/relationships/slide" Target="slides/slide6.xml"/><Relationship Id="rId12" Type="http://schemas.openxmlformats.org/officeDocument/2006/relationships/slide" Target="slides/slide5.xml"/><Relationship Id="rId11" Type="http://schemas.openxmlformats.org/officeDocument/2006/relationships/slide" Target="slides/slide4.xml"/><Relationship Id="rId10" Type="http://schemas.openxmlformats.org/officeDocument/2006/relationships/slide" Target="slides/slide3.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80.xml"/><Relationship Id="rId4" Type="http://schemas.openxmlformats.org/officeDocument/2006/relationships/tags" Target="../tags/tag79.xml"/><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6" Type="http://schemas.openxmlformats.org/officeDocument/2006/relationships/tags" Target="../tags/tag90.xml"/><Relationship Id="rId5" Type="http://schemas.openxmlformats.org/officeDocument/2006/relationships/tags" Target="../tags/tag89.xml"/><Relationship Id="rId4" Type="http://schemas.openxmlformats.org/officeDocument/2006/relationships/tags" Target="../tags/tag88.xml"/><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6" Type="http://schemas.openxmlformats.org/officeDocument/2006/relationships/tags" Target="../tags/tag95.xml"/><Relationship Id="rId5" Type="http://schemas.openxmlformats.org/officeDocument/2006/relationships/tags" Target="../tags/tag94.xml"/><Relationship Id="rId4" Type="http://schemas.openxmlformats.org/officeDocument/2006/relationships/tags" Target="../tags/tag93.xml"/><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6" Type="http://schemas.openxmlformats.org/officeDocument/2006/relationships/tags" Target="../tags/tag100.xml"/><Relationship Id="rId5" Type="http://schemas.openxmlformats.org/officeDocument/2006/relationships/tags" Target="../tags/tag99.xml"/><Relationship Id="rId4" Type="http://schemas.openxmlformats.org/officeDocument/2006/relationships/tags" Target="../tags/tag98.xml"/><Relationship Id="rId3" Type="http://schemas.openxmlformats.org/officeDocument/2006/relationships/tags" Target="../tags/tag97.xml"/><Relationship Id="rId2" Type="http://schemas.openxmlformats.org/officeDocument/2006/relationships/tags" Target="../tags/tag96.xm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 Type="http://schemas.openxmlformats.org/officeDocument/2006/relationships/tags" Target="../tags/tag101.xm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4" Type="http://schemas.openxmlformats.org/officeDocument/2006/relationships/tags" Target="../tags/tag121.xml"/><Relationship Id="rId3" Type="http://schemas.openxmlformats.org/officeDocument/2006/relationships/tags" Target="../tags/tag120.xml"/><Relationship Id="rId2" Type="http://schemas.openxmlformats.org/officeDocument/2006/relationships/tags" Target="../tags/tag119.xm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tags" Target="../tags/tag125.xml"/><Relationship Id="rId4" Type="http://schemas.openxmlformats.org/officeDocument/2006/relationships/tags" Target="../tags/tag124.xml"/><Relationship Id="rId3" Type="http://schemas.openxmlformats.org/officeDocument/2006/relationships/tags" Target="../tags/tag123.xml"/><Relationship Id="rId2" Type="http://schemas.openxmlformats.org/officeDocument/2006/relationships/tags" Target="../tags/tag122.xml"/><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6" Type="http://schemas.openxmlformats.org/officeDocument/2006/relationships/tags" Target="../tags/tag132.xml"/><Relationship Id="rId5" Type="http://schemas.openxmlformats.org/officeDocument/2006/relationships/tags" Target="../tags/tag131.xml"/><Relationship Id="rId4" Type="http://schemas.openxmlformats.org/officeDocument/2006/relationships/tags" Target="../tags/tag130.xml"/><Relationship Id="rId3" Type="http://schemas.openxmlformats.org/officeDocument/2006/relationships/tags" Target="../tags/tag129.xml"/><Relationship Id="rId2" Type="http://schemas.openxmlformats.org/officeDocument/2006/relationships/tags" Target="../tags/tag128.xml"/><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7" Type="http://schemas.openxmlformats.org/officeDocument/2006/relationships/tags" Target="../tags/tag168.xml"/><Relationship Id="rId6" Type="http://schemas.openxmlformats.org/officeDocument/2006/relationships/tags" Target="../tags/tag167.xml"/><Relationship Id="rId5" Type="http://schemas.openxmlformats.org/officeDocument/2006/relationships/tags" Target="../tags/tag166.xml"/><Relationship Id="rId4" Type="http://schemas.openxmlformats.org/officeDocument/2006/relationships/tags" Target="../tags/tag165.xml"/><Relationship Id="rId3" Type="http://schemas.openxmlformats.org/officeDocument/2006/relationships/tags" Target="../tags/tag164.xml"/><Relationship Id="rId2" Type="http://schemas.openxmlformats.org/officeDocument/2006/relationships/tags" Target="../tags/tag163.xml"/><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9" Type="http://schemas.openxmlformats.org/officeDocument/2006/relationships/tags" Target="../tags/tag176.xml"/><Relationship Id="rId8" Type="http://schemas.openxmlformats.org/officeDocument/2006/relationships/tags" Target="../tags/tag175.xml"/><Relationship Id="rId7" Type="http://schemas.openxmlformats.org/officeDocument/2006/relationships/tags" Target="../tags/tag174.xml"/><Relationship Id="rId6" Type="http://schemas.openxmlformats.org/officeDocument/2006/relationships/tags" Target="../tags/tag173.xml"/><Relationship Id="rId5" Type="http://schemas.openxmlformats.org/officeDocument/2006/relationships/tags" Target="../tags/tag172.xml"/><Relationship Id="rId4" Type="http://schemas.openxmlformats.org/officeDocument/2006/relationships/tags" Target="../tags/tag171.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5" Type="http://schemas.openxmlformats.org/officeDocument/2006/relationships/tags" Target="../tags/tag180.xml"/><Relationship Id="rId4" Type="http://schemas.openxmlformats.org/officeDocument/2006/relationships/tags" Target="../tags/tag179.xml"/><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4" Type="http://schemas.openxmlformats.org/officeDocument/2006/relationships/tags" Target="../tags/tag183.xml"/><Relationship Id="rId3" Type="http://schemas.openxmlformats.org/officeDocument/2006/relationships/tags" Target="../tags/tag182.xml"/><Relationship Id="rId2" Type="http://schemas.openxmlformats.org/officeDocument/2006/relationships/tags" Target="../tags/tag181.xml"/><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7" Type="http://schemas.openxmlformats.org/officeDocument/2006/relationships/tags" Target="../tags/tag189.xml"/><Relationship Id="rId6" Type="http://schemas.openxmlformats.org/officeDocument/2006/relationships/tags" Target="../tags/tag188.xml"/><Relationship Id="rId5" Type="http://schemas.openxmlformats.org/officeDocument/2006/relationships/tags" Target="../tags/tag187.xml"/><Relationship Id="rId4" Type="http://schemas.openxmlformats.org/officeDocument/2006/relationships/tags" Target="../tags/tag186.xml"/><Relationship Id="rId3" Type="http://schemas.openxmlformats.org/officeDocument/2006/relationships/tags" Target="../tags/tag185.xml"/><Relationship Id="rId2" Type="http://schemas.openxmlformats.org/officeDocument/2006/relationships/tags" Target="../tags/tag184.xml"/><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6" Type="http://schemas.openxmlformats.org/officeDocument/2006/relationships/tags" Target="../tags/tag194.xml"/><Relationship Id="rId5" Type="http://schemas.openxmlformats.org/officeDocument/2006/relationships/tags" Target="../tags/tag193.xml"/><Relationship Id="rId4" Type="http://schemas.openxmlformats.org/officeDocument/2006/relationships/tags" Target="../tags/tag192.xml"/><Relationship Id="rId3" Type="http://schemas.openxmlformats.org/officeDocument/2006/relationships/tags" Target="../tags/tag191.xml"/><Relationship Id="rId2" Type="http://schemas.openxmlformats.org/officeDocument/2006/relationships/tags" Target="../tags/tag190.xml"/><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5" Type="http://schemas.openxmlformats.org/officeDocument/2006/relationships/tags" Target="../tags/tag198.xml"/><Relationship Id="rId4" Type="http://schemas.openxmlformats.org/officeDocument/2006/relationships/tags" Target="../tags/tag197.xml"/><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3" Type="http://schemas.openxmlformats.org/officeDocument/2006/relationships/tags" Target="../tags/tag200.xml"/><Relationship Id="rId2" Type="http://schemas.openxmlformats.org/officeDocument/2006/relationships/tags" Target="../tags/tag199.xml"/><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4" Type="http://schemas.openxmlformats.org/officeDocument/2006/relationships/tags" Target="../tags/tag212.xml"/><Relationship Id="rId3" Type="http://schemas.openxmlformats.org/officeDocument/2006/relationships/tags" Target="../tags/tag211.xml"/><Relationship Id="rId2" Type="http://schemas.openxmlformats.org/officeDocument/2006/relationships/tags" Target="../tags/tag210.xml"/><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5" Type="http://schemas.openxmlformats.org/officeDocument/2006/relationships/tags" Target="../tags/tag216.xml"/><Relationship Id="rId4" Type="http://schemas.openxmlformats.org/officeDocument/2006/relationships/tags" Target="../tags/tag215.xml"/><Relationship Id="rId3" Type="http://schemas.openxmlformats.org/officeDocument/2006/relationships/tags" Target="../tags/tag214.xml"/><Relationship Id="rId2" Type="http://schemas.openxmlformats.org/officeDocument/2006/relationships/tags" Target="../tags/tag213.xml"/><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8" Type="http://schemas.openxmlformats.org/officeDocument/2006/relationships/tags" Target="../tags/tag223.xml"/><Relationship Id="rId7" Type="http://schemas.openxmlformats.org/officeDocument/2006/relationships/tags" Target="../tags/tag222.xml"/><Relationship Id="rId6" Type="http://schemas.openxmlformats.org/officeDocument/2006/relationships/tags" Target="../tags/tag221.xml"/><Relationship Id="rId5" Type="http://schemas.openxmlformats.org/officeDocument/2006/relationships/tags" Target="../tags/tag220.xml"/><Relationship Id="rId4" Type="http://schemas.openxmlformats.org/officeDocument/2006/relationships/tags" Target="../tags/tag219.xml"/><Relationship Id="rId3" Type="http://schemas.openxmlformats.org/officeDocument/2006/relationships/tags" Target="../tags/tag218.xml"/><Relationship Id="rId2" Type="http://schemas.openxmlformats.org/officeDocument/2006/relationships/tags" Target="../tags/tag217.xml"/><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308913" y="7621865"/>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812913" y="7621865"/>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9574513" y="7621865"/>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内容页2">
    <p:spTree>
      <p:nvGrpSpPr>
        <p:cNvPr id="1" name=""/>
        <p:cNvGrpSpPr/>
        <p:nvPr/>
      </p:nvGrpSpPr>
      <p:grpSpPr>
        <a:xfrm>
          <a:off x="0" y="0"/>
          <a:ext cx="0" cy="0"/>
          <a:chOff x="0" y="0"/>
          <a:chExt cx="0" cy="0"/>
        </a:xfrm>
      </p:grpSpPr>
      <p:grpSp>
        <p:nvGrpSpPr>
          <p:cNvPr id="7" name="组合 6"/>
          <p:cNvGrpSpPr/>
          <p:nvPr userDrawn="1"/>
        </p:nvGrpSpPr>
        <p:grpSpPr>
          <a:xfrm>
            <a:off x="0" y="-2"/>
            <a:ext cx="12192000" cy="6858001"/>
            <a:chOff x="0" y="-2"/>
            <a:chExt cx="12192000" cy="6858001"/>
          </a:xfrm>
        </p:grpSpPr>
        <p:pic>
          <p:nvPicPr>
            <p:cNvPr id="8" name="Picture 13"/>
            <p:cNvPicPr>
              <a:picLocks noChangeAspect="1"/>
            </p:cNvPicPr>
            <p:nvPr/>
          </p:nvPicPr>
          <p:blipFill>
            <a:blip r:embed="rId2"/>
            <a:stretch>
              <a:fillRect/>
            </a:stretch>
          </p:blipFill>
          <p:spPr>
            <a:xfrm flipV="1">
              <a:off x="0" y="-2"/>
              <a:ext cx="12181800" cy="6858001"/>
            </a:xfrm>
            <a:prstGeom prst="rect">
              <a:avLst/>
            </a:prstGeom>
          </p:spPr>
        </p:pic>
        <p:pic>
          <p:nvPicPr>
            <p:cNvPr id="9" name="Picture 11"/>
            <p:cNvPicPr>
              <a:picLocks noChangeAspect="1"/>
            </p:cNvPicPr>
            <p:nvPr/>
          </p:nvPicPr>
          <p:blipFill>
            <a:blip r:embed="rId3" cstate="screen"/>
            <a:stretch>
              <a:fillRect/>
            </a:stretch>
          </p:blipFill>
          <p:spPr>
            <a:xfrm>
              <a:off x="0" y="5405376"/>
              <a:ext cx="12192000" cy="1452623"/>
            </a:xfrm>
            <a:prstGeom prst="rect">
              <a:avLst/>
            </a:prstGeom>
          </p:spPr>
        </p:pic>
      </p:grpSp>
      <p:sp>
        <p:nvSpPr>
          <p:cNvPr id="5" name="文本占位符 4"/>
          <p:cNvSpPr>
            <a:spLocks noGrp="1"/>
          </p:cNvSpPr>
          <p:nvPr>
            <p:ph type="body" sz="quarter" idx="10" hasCustomPrompt="1"/>
          </p:nvPr>
        </p:nvSpPr>
        <p:spPr>
          <a:xfrm>
            <a:off x="482600" y="209029"/>
            <a:ext cx="10993120" cy="566476"/>
          </a:xfrm>
          <a:prstGeom prst="rect">
            <a:avLst/>
          </a:prstGeom>
        </p:spPr>
        <p:txBody>
          <a:bodyPr>
            <a:normAutofit/>
          </a:bodyPr>
          <a:lstStyle>
            <a:lvl1pPr marL="0" indent="0">
              <a:buNone/>
              <a:defRPr sz="3200" b="1">
                <a:solidFill>
                  <a:schemeClr val="accent1"/>
                </a:solidFill>
                <a:latin typeface="+mj-ea"/>
                <a:ea typeface="+mj-ea"/>
              </a:defRPr>
            </a:lvl1pPr>
          </a:lstStyle>
          <a:p>
            <a:pPr lvl="0"/>
            <a:r>
              <a:rPr lang="zh-CN" altLang="en-US" dirty="0"/>
              <a:t>一、工程简介</a:t>
            </a:r>
            <a:endParaRPr lang="zh-CN" alt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4" name="任意多边形: 形状 3"/>
          <p:cNvSpPr/>
          <p:nvPr userDrawn="1">
            <p:custDataLst>
              <p:tags r:id="rId2"/>
            </p:custDataLst>
          </p:nvPr>
        </p:nvSpPr>
        <p:spPr>
          <a:xfrm flipH="1" flipV="1">
            <a:off x="0" y="0"/>
            <a:ext cx="12189600" cy="6858000"/>
          </a:xfrm>
          <a:custGeom>
            <a:avLst/>
            <a:gdLst>
              <a:gd name="connsiteX0" fmla="*/ 5876243 w 12207176"/>
              <a:gd name="connsiteY0" fmla="*/ 6858000 h 6858000"/>
              <a:gd name="connsiteX1" fmla="*/ 0 w 12207176"/>
              <a:gd name="connsiteY1" fmla="*/ 6858000 h 6858000"/>
              <a:gd name="connsiteX2" fmla="*/ 0 w 12207176"/>
              <a:gd name="connsiteY2" fmla="*/ 6174527 h 6858000"/>
              <a:gd name="connsiteX3" fmla="*/ 9098709 w 12207176"/>
              <a:gd name="connsiteY3" fmla="*/ 0 h 6858000"/>
              <a:gd name="connsiteX4" fmla="*/ 12207176 w 12207176"/>
              <a:gd name="connsiteY4" fmla="*/ 0 h 6858000"/>
              <a:gd name="connsiteX5" fmla="*/ 12207176 w 12207176"/>
              <a:gd name="connsiteY5" fmla="*/ 256173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7176" h="6858000">
                <a:moveTo>
                  <a:pt x="5876243" y="6858000"/>
                </a:moveTo>
                <a:lnTo>
                  <a:pt x="0" y="6858000"/>
                </a:lnTo>
                <a:lnTo>
                  <a:pt x="0" y="6174527"/>
                </a:lnTo>
                <a:lnTo>
                  <a:pt x="9098709" y="0"/>
                </a:lnTo>
                <a:lnTo>
                  <a:pt x="12207176" y="0"/>
                </a:lnTo>
                <a:lnTo>
                  <a:pt x="12207176" y="2561730"/>
                </a:lnTo>
                <a:close/>
              </a:path>
            </a:pathLst>
          </a:custGeom>
          <a:gradFill flip="none" rotWithShape="1">
            <a:gsLst>
              <a:gs pos="100000">
                <a:schemeClr val="bg2">
                  <a:lumMod val="90000"/>
                  <a:alpha val="30000"/>
                </a:schemeClr>
              </a:gs>
              <a:gs pos="0">
                <a:schemeClr val="accent1">
                  <a:lumMod val="20000"/>
                  <a:lumOff val="8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userDrawn="1">
            <p:custDataLst>
              <p:tags r:id="rId3"/>
            </p:custDataLst>
          </p:nvPr>
        </p:nvSpPr>
        <p:spPr>
          <a:xfrm>
            <a:off x="7558256" y="3713468"/>
            <a:ext cx="4633745" cy="3144532"/>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bg2">
                  <a:lumMod val="90000"/>
                  <a:alpha val="30000"/>
                </a:schemeClr>
              </a:gs>
              <a:gs pos="0">
                <a:schemeClr val="accent1">
                  <a:lumMod val="20000"/>
                  <a:lumOff val="80000"/>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标题 1"/>
          <p:cNvSpPr>
            <a:spLocks noGrp="1"/>
          </p:cNvSpPr>
          <p:nvPr>
            <p:ph type="title" hasCustomPrompt="1"/>
            <p:custDataLst>
              <p:tags r:id="rId4"/>
            </p:custDataLst>
          </p:nvPr>
        </p:nvSpPr>
        <p:spPr>
          <a:xfrm>
            <a:off x="1019175" y="545306"/>
            <a:ext cx="1698625" cy="1081088"/>
          </a:xfrm>
        </p:spPr>
        <p:txBody>
          <a:bodyPr wrap="square" anchor="b">
            <a:normAutofit/>
          </a:bodyPr>
          <a:lstStyle>
            <a:lvl1pPr>
              <a:defRPr sz="6000">
                <a:solidFill>
                  <a:schemeClr val="tx2"/>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5"/>
            </p:custDataLst>
          </p:nvPr>
        </p:nvSpPr>
        <p:spPr>
          <a:xfrm>
            <a:off x="612000" y="6314400"/>
            <a:ext cx="2700000" cy="316800"/>
          </a:xfrm>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9" name="灯片编号占位符 5"/>
          <p:cNvSpPr>
            <a:spLocks noGrp="1"/>
          </p:cNvSpPr>
          <p:nvPr>
            <p:ph type="sldNum" sz="quarter" idx="12"/>
            <p:custDataLst>
              <p:tags r:id="rId7"/>
            </p:custDataLst>
          </p:nvPr>
        </p:nvSpPr>
        <p:spPr>
          <a:xfrm>
            <a:off x="8877600" y="6314400"/>
            <a:ext cx="2700000" cy="316800"/>
          </a:xfrm>
        </p:spPr>
        <p:txBody>
          <a:bodyPr wrap="square">
            <a:normAutofit/>
          </a:bodyPr>
          <a:lstStyle/>
          <a:p>
            <a:fld id="{BE5F26B5-172A-4DC2-B0B7-181CFC56B87C}" type="slidenum">
              <a:rPr lang="zh-CN" altLang="en-US" smtClean="0"/>
            </a:fld>
            <a:endParaRPr lang="zh-CN" altLang="en-US"/>
          </a:p>
        </p:txBody>
      </p:sp>
      <p:sp>
        <p:nvSpPr>
          <p:cNvPr id="10" name="任意多边形: 形状 9"/>
          <p:cNvSpPr/>
          <p:nvPr userDrawn="1">
            <p:custDataLst>
              <p:tags r:id="rId8"/>
            </p:custDataLst>
          </p:nvPr>
        </p:nvSpPr>
        <p:spPr>
          <a:xfrm>
            <a:off x="10912732" y="1089148"/>
            <a:ext cx="233802" cy="127166"/>
          </a:xfrm>
          <a:custGeom>
            <a:avLst/>
            <a:gdLst>
              <a:gd name="connsiteX0" fmla="*/ 123160 w 270030"/>
              <a:gd name="connsiteY0" fmla="*/ 0 h 146870"/>
              <a:gd name="connsiteX1" fmla="*/ 196595 w 270030"/>
              <a:gd name="connsiteY1" fmla="*/ 0 h 146870"/>
              <a:gd name="connsiteX2" fmla="*/ 270030 w 270030"/>
              <a:gd name="connsiteY2" fmla="*/ 73435 h 146870"/>
              <a:gd name="connsiteX3" fmla="*/ 196595 w 270030"/>
              <a:gd name="connsiteY3" fmla="*/ 146870 h 146870"/>
              <a:gd name="connsiteX4" fmla="*/ 123160 w 270030"/>
              <a:gd name="connsiteY4" fmla="*/ 146870 h 146870"/>
              <a:gd name="connsiteX5" fmla="*/ 196595 w 270030"/>
              <a:gd name="connsiteY5" fmla="*/ 73435 h 146870"/>
              <a:gd name="connsiteX6" fmla="*/ 0 w 270030"/>
              <a:gd name="connsiteY6" fmla="*/ 0 h 146870"/>
              <a:gd name="connsiteX7" fmla="*/ 73435 w 270030"/>
              <a:gd name="connsiteY7" fmla="*/ 0 h 146870"/>
              <a:gd name="connsiteX8" fmla="*/ 146870 w 270030"/>
              <a:gd name="connsiteY8" fmla="*/ 73435 h 146870"/>
              <a:gd name="connsiteX9" fmla="*/ 73435 w 270030"/>
              <a:gd name="connsiteY9" fmla="*/ 146870 h 146870"/>
              <a:gd name="connsiteX10" fmla="*/ 0 w 270030"/>
              <a:gd name="connsiteY10" fmla="*/ 146870 h 146870"/>
              <a:gd name="connsiteX11" fmla="*/ 73435 w 270030"/>
              <a:gd name="connsiteY11" fmla="*/ 73435 h 14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030" h="146870">
                <a:moveTo>
                  <a:pt x="123160" y="0"/>
                </a:moveTo>
                <a:lnTo>
                  <a:pt x="196595" y="0"/>
                </a:lnTo>
                <a:lnTo>
                  <a:pt x="270030" y="73435"/>
                </a:lnTo>
                <a:lnTo>
                  <a:pt x="196595" y="146870"/>
                </a:lnTo>
                <a:lnTo>
                  <a:pt x="123160" y="146870"/>
                </a:lnTo>
                <a:lnTo>
                  <a:pt x="196595" y="73435"/>
                </a:lnTo>
                <a:close/>
                <a:moveTo>
                  <a:pt x="0" y="0"/>
                </a:moveTo>
                <a:lnTo>
                  <a:pt x="73435" y="0"/>
                </a:lnTo>
                <a:lnTo>
                  <a:pt x="146870" y="73435"/>
                </a:lnTo>
                <a:lnTo>
                  <a:pt x="73435" y="146870"/>
                </a:lnTo>
                <a:lnTo>
                  <a:pt x="0" y="146870"/>
                </a:lnTo>
                <a:lnTo>
                  <a:pt x="73435" y="73435"/>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标题 1"/>
          <p:cNvSpPr>
            <a:spLocks noGrp="1"/>
          </p:cNvSpPr>
          <p:nvPr>
            <p:ph type="title"/>
            <p:custDataLst>
              <p:tags r:id="rId2"/>
            </p:custDataLst>
          </p:nvPr>
        </p:nvSpPr>
        <p:spPr>
          <a:xfrm>
            <a:off x="696000" y="394405"/>
            <a:ext cx="10800000" cy="792000"/>
          </a:xfrm>
        </p:spPr>
        <p:txBody>
          <a:bodyPr/>
          <a:lstStyle>
            <a:lvl1pPr algn="ctr">
              <a:defRPr sz="3200">
                <a:solidFill>
                  <a:schemeClr val="tx1">
                    <a:lumMod val="85000"/>
                    <a:lumOff val="15000"/>
                  </a:schemeClr>
                </a:solidFill>
                <a:latin typeface="+mj-ea"/>
                <a:ea typeface="+mj-ea"/>
              </a:defRPr>
            </a:lvl1pPr>
          </a:lstStyle>
          <a:p>
            <a:r>
              <a:rPr lang="zh-CN" altLang="en-US" dirty="0"/>
              <a:t>单击此处编辑母版标题样式</a:t>
            </a:r>
            <a:endParaRPr lang="zh-CN" altLang="en-US" dirty="0"/>
          </a:p>
        </p:txBody>
      </p:sp>
      <p:sp>
        <p:nvSpPr>
          <p:cNvPr id="7"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8" name="页脚占位符 3"/>
          <p:cNvSpPr>
            <a:spLocks noGrp="1"/>
          </p:cNvSpPr>
          <p:nvPr>
            <p:ph type="ftr" sz="quarter" idx="11"/>
            <p:custDataLst>
              <p:tags r:id="rId4"/>
            </p:custDataLst>
          </p:nvPr>
        </p:nvSpPr>
        <p:spPr/>
        <p:txBody>
          <a:bodyPr/>
          <a:lstStyle/>
          <a:p>
            <a:endParaRPr lang="zh-CN" altLang="en-US" dirty="0"/>
          </a:p>
        </p:txBody>
      </p:sp>
      <p:sp>
        <p:nvSpPr>
          <p:cNvPr id="9"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47"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04000"/>
            <a:ext cx="5342400" cy="4140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04000"/>
            <a:ext cx="5342400" cy="4140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397600"/>
            <a:ext cx="9799200" cy="11052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5040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47"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308913" y="7621865"/>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4812913" y="7621865"/>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9574513" y="7621865"/>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8200" y="2766219"/>
            <a:ext cx="10515600" cy="1325563"/>
          </a:xfrm>
        </p:spPr>
        <p:txBody>
          <a:bodyPr>
            <a:normAutofit/>
          </a:bodyPr>
          <a:lstStyle>
            <a:lvl1pPr algn="ctr">
              <a:defRPr sz="4400" b="0">
                <a:effectLst/>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a:xfrm>
            <a:off x="838200" y="6356350"/>
            <a:ext cx="2743200" cy="365125"/>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8610600" y="6356350"/>
            <a:ext cx="2743200" cy="365125"/>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内容页2">
    <p:spTree>
      <p:nvGrpSpPr>
        <p:cNvPr id="1" name=""/>
        <p:cNvGrpSpPr/>
        <p:nvPr/>
      </p:nvGrpSpPr>
      <p:grpSpPr>
        <a:xfrm>
          <a:off x="0" y="0"/>
          <a:ext cx="0" cy="0"/>
          <a:chOff x="0" y="0"/>
          <a:chExt cx="0" cy="0"/>
        </a:xfrm>
      </p:grpSpPr>
      <p:grpSp>
        <p:nvGrpSpPr>
          <p:cNvPr id="7" name="组合 6"/>
          <p:cNvGrpSpPr/>
          <p:nvPr userDrawn="1"/>
        </p:nvGrpSpPr>
        <p:grpSpPr>
          <a:xfrm>
            <a:off x="0" y="-2"/>
            <a:ext cx="12192000" cy="6858001"/>
            <a:chOff x="0" y="-2"/>
            <a:chExt cx="12192000" cy="6858001"/>
          </a:xfrm>
        </p:grpSpPr>
        <p:pic>
          <p:nvPicPr>
            <p:cNvPr id="8" name="Picture 13"/>
            <p:cNvPicPr>
              <a:picLocks noChangeAspect="1"/>
            </p:cNvPicPr>
            <p:nvPr/>
          </p:nvPicPr>
          <p:blipFill>
            <a:blip r:embed="rId2"/>
            <a:stretch>
              <a:fillRect/>
            </a:stretch>
          </p:blipFill>
          <p:spPr>
            <a:xfrm flipV="1">
              <a:off x="0" y="-2"/>
              <a:ext cx="12181800" cy="6858001"/>
            </a:xfrm>
            <a:prstGeom prst="rect">
              <a:avLst/>
            </a:prstGeom>
          </p:spPr>
        </p:pic>
        <p:pic>
          <p:nvPicPr>
            <p:cNvPr id="9" name="Picture 11"/>
            <p:cNvPicPr>
              <a:picLocks noChangeAspect="1"/>
            </p:cNvPicPr>
            <p:nvPr/>
          </p:nvPicPr>
          <p:blipFill>
            <a:blip r:embed="rId3" cstate="screen"/>
            <a:stretch>
              <a:fillRect/>
            </a:stretch>
          </p:blipFill>
          <p:spPr>
            <a:xfrm>
              <a:off x="0" y="5405376"/>
              <a:ext cx="12192000" cy="1452623"/>
            </a:xfrm>
            <a:prstGeom prst="rect">
              <a:avLst/>
            </a:prstGeom>
          </p:spPr>
        </p:pic>
      </p:grpSp>
      <p:sp>
        <p:nvSpPr>
          <p:cNvPr id="5" name="文本占位符 4"/>
          <p:cNvSpPr>
            <a:spLocks noGrp="1"/>
          </p:cNvSpPr>
          <p:nvPr>
            <p:ph type="body" sz="quarter" idx="10" hasCustomPrompt="1"/>
          </p:nvPr>
        </p:nvSpPr>
        <p:spPr>
          <a:xfrm>
            <a:off x="482600" y="209029"/>
            <a:ext cx="10993120" cy="566476"/>
          </a:xfrm>
          <a:prstGeom prst="rect">
            <a:avLst/>
          </a:prstGeom>
        </p:spPr>
        <p:txBody>
          <a:bodyPr>
            <a:normAutofit/>
          </a:bodyPr>
          <a:lstStyle>
            <a:lvl1pPr marL="0" indent="0">
              <a:buNone/>
              <a:defRPr sz="3200" b="1">
                <a:solidFill>
                  <a:schemeClr val="accent1"/>
                </a:solidFill>
                <a:latin typeface="+mj-ea"/>
                <a:ea typeface="+mj-ea"/>
              </a:defRPr>
            </a:lvl1pPr>
          </a:lstStyle>
          <a:p>
            <a:pPr lvl="0"/>
            <a:r>
              <a:rPr lang="zh-CN" altLang="en-US" dirty="0"/>
              <a:t>一、工程简介</a:t>
            </a:r>
            <a:endParaRPr lang="zh-CN" altLang="en-US" dirty="0"/>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4" name="任意多边形: 形状 3"/>
          <p:cNvSpPr/>
          <p:nvPr userDrawn="1">
            <p:custDataLst>
              <p:tags r:id="rId2"/>
            </p:custDataLst>
          </p:nvPr>
        </p:nvSpPr>
        <p:spPr>
          <a:xfrm flipH="1" flipV="1">
            <a:off x="0" y="0"/>
            <a:ext cx="12189600" cy="6858000"/>
          </a:xfrm>
          <a:custGeom>
            <a:avLst/>
            <a:gdLst>
              <a:gd name="connsiteX0" fmla="*/ 5876243 w 12207176"/>
              <a:gd name="connsiteY0" fmla="*/ 6858000 h 6858000"/>
              <a:gd name="connsiteX1" fmla="*/ 0 w 12207176"/>
              <a:gd name="connsiteY1" fmla="*/ 6858000 h 6858000"/>
              <a:gd name="connsiteX2" fmla="*/ 0 w 12207176"/>
              <a:gd name="connsiteY2" fmla="*/ 6174527 h 6858000"/>
              <a:gd name="connsiteX3" fmla="*/ 9098709 w 12207176"/>
              <a:gd name="connsiteY3" fmla="*/ 0 h 6858000"/>
              <a:gd name="connsiteX4" fmla="*/ 12207176 w 12207176"/>
              <a:gd name="connsiteY4" fmla="*/ 0 h 6858000"/>
              <a:gd name="connsiteX5" fmla="*/ 12207176 w 12207176"/>
              <a:gd name="connsiteY5" fmla="*/ 256173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07176" h="6858000">
                <a:moveTo>
                  <a:pt x="5876243" y="6858000"/>
                </a:moveTo>
                <a:lnTo>
                  <a:pt x="0" y="6858000"/>
                </a:lnTo>
                <a:lnTo>
                  <a:pt x="0" y="6174527"/>
                </a:lnTo>
                <a:lnTo>
                  <a:pt x="9098709" y="0"/>
                </a:lnTo>
                <a:lnTo>
                  <a:pt x="12207176" y="0"/>
                </a:lnTo>
                <a:lnTo>
                  <a:pt x="12207176" y="2561730"/>
                </a:lnTo>
                <a:close/>
              </a:path>
            </a:pathLst>
          </a:custGeom>
          <a:gradFill flip="none" rotWithShape="1">
            <a:gsLst>
              <a:gs pos="100000">
                <a:schemeClr val="bg2">
                  <a:lumMod val="90000"/>
                  <a:alpha val="30000"/>
                </a:schemeClr>
              </a:gs>
              <a:gs pos="0">
                <a:schemeClr val="accent1">
                  <a:lumMod val="20000"/>
                  <a:lumOff val="80000"/>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p:cNvSpPr/>
          <p:nvPr userDrawn="1">
            <p:custDataLst>
              <p:tags r:id="rId3"/>
            </p:custDataLst>
          </p:nvPr>
        </p:nvSpPr>
        <p:spPr>
          <a:xfrm>
            <a:off x="7558256" y="3713468"/>
            <a:ext cx="4633745" cy="3144532"/>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bg2">
                  <a:lumMod val="90000"/>
                  <a:alpha val="30000"/>
                </a:schemeClr>
              </a:gs>
              <a:gs pos="0">
                <a:schemeClr val="accent1">
                  <a:lumMod val="20000"/>
                  <a:lumOff val="80000"/>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标题 1"/>
          <p:cNvSpPr>
            <a:spLocks noGrp="1"/>
          </p:cNvSpPr>
          <p:nvPr>
            <p:ph type="title" hasCustomPrompt="1"/>
            <p:custDataLst>
              <p:tags r:id="rId4"/>
            </p:custDataLst>
          </p:nvPr>
        </p:nvSpPr>
        <p:spPr>
          <a:xfrm>
            <a:off x="1019175" y="545306"/>
            <a:ext cx="1698625" cy="1081088"/>
          </a:xfrm>
        </p:spPr>
        <p:txBody>
          <a:bodyPr wrap="square" anchor="b">
            <a:normAutofit/>
          </a:bodyPr>
          <a:lstStyle>
            <a:lvl1pPr>
              <a:defRPr sz="6000">
                <a:solidFill>
                  <a:schemeClr val="tx2"/>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5"/>
            </p:custDataLst>
          </p:nvPr>
        </p:nvSpPr>
        <p:spPr>
          <a:xfrm>
            <a:off x="612000" y="6314400"/>
            <a:ext cx="2700000" cy="316800"/>
          </a:xfrm>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6"/>
            </p:custDataLst>
          </p:nvPr>
        </p:nvSpPr>
        <p:spPr>
          <a:xfrm>
            <a:off x="4116000" y="6314400"/>
            <a:ext cx="3960000" cy="316800"/>
          </a:xfrm>
        </p:spPr>
        <p:txBody>
          <a:bodyPr/>
          <a:lstStyle/>
          <a:p>
            <a:endParaRPr lang="zh-CN" altLang="en-US"/>
          </a:p>
        </p:txBody>
      </p:sp>
      <p:sp>
        <p:nvSpPr>
          <p:cNvPr id="9" name="灯片编号占位符 5"/>
          <p:cNvSpPr>
            <a:spLocks noGrp="1"/>
          </p:cNvSpPr>
          <p:nvPr>
            <p:ph type="sldNum" sz="quarter" idx="12"/>
            <p:custDataLst>
              <p:tags r:id="rId7"/>
            </p:custDataLst>
          </p:nvPr>
        </p:nvSpPr>
        <p:spPr>
          <a:xfrm>
            <a:off x="8877600" y="6314400"/>
            <a:ext cx="2700000" cy="316800"/>
          </a:xfrm>
        </p:spPr>
        <p:txBody>
          <a:bodyPr wrap="square">
            <a:normAutofit/>
          </a:bodyPr>
          <a:lstStyle/>
          <a:p>
            <a:fld id="{BE5F26B5-172A-4DC2-B0B7-181CFC56B87C}" type="slidenum">
              <a:rPr lang="zh-CN" altLang="en-US" smtClean="0"/>
            </a:fld>
            <a:endParaRPr lang="zh-CN" altLang="en-US"/>
          </a:p>
        </p:txBody>
      </p:sp>
      <p:sp>
        <p:nvSpPr>
          <p:cNvPr id="10" name="任意多边形: 形状 9"/>
          <p:cNvSpPr/>
          <p:nvPr userDrawn="1">
            <p:custDataLst>
              <p:tags r:id="rId8"/>
            </p:custDataLst>
          </p:nvPr>
        </p:nvSpPr>
        <p:spPr>
          <a:xfrm>
            <a:off x="10912732" y="1089148"/>
            <a:ext cx="233802" cy="127166"/>
          </a:xfrm>
          <a:custGeom>
            <a:avLst/>
            <a:gdLst>
              <a:gd name="connsiteX0" fmla="*/ 123160 w 270030"/>
              <a:gd name="connsiteY0" fmla="*/ 0 h 146870"/>
              <a:gd name="connsiteX1" fmla="*/ 196595 w 270030"/>
              <a:gd name="connsiteY1" fmla="*/ 0 h 146870"/>
              <a:gd name="connsiteX2" fmla="*/ 270030 w 270030"/>
              <a:gd name="connsiteY2" fmla="*/ 73435 h 146870"/>
              <a:gd name="connsiteX3" fmla="*/ 196595 w 270030"/>
              <a:gd name="connsiteY3" fmla="*/ 146870 h 146870"/>
              <a:gd name="connsiteX4" fmla="*/ 123160 w 270030"/>
              <a:gd name="connsiteY4" fmla="*/ 146870 h 146870"/>
              <a:gd name="connsiteX5" fmla="*/ 196595 w 270030"/>
              <a:gd name="connsiteY5" fmla="*/ 73435 h 146870"/>
              <a:gd name="connsiteX6" fmla="*/ 0 w 270030"/>
              <a:gd name="connsiteY6" fmla="*/ 0 h 146870"/>
              <a:gd name="connsiteX7" fmla="*/ 73435 w 270030"/>
              <a:gd name="connsiteY7" fmla="*/ 0 h 146870"/>
              <a:gd name="connsiteX8" fmla="*/ 146870 w 270030"/>
              <a:gd name="connsiteY8" fmla="*/ 73435 h 146870"/>
              <a:gd name="connsiteX9" fmla="*/ 73435 w 270030"/>
              <a:gd name="connsiteY9" fmla="*/ 146870 h 146870"/>
              <a:gd name="connsiteX10" fmla="*/ 0 w 270030"/>
              <a:gd name="connsiteY10" fmla="*/ 146870 h 146870"/>
              <a:gd name="connsiteX11" fmla="*/ 73435 w 270030"/>
              <a:gd name="connsiteY11" fmla="*/ 73435 h 146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0030" h="146870">
                <a:moveTo>
                  <a:pt x="123160" y="0"/>
                </a:moveTo>
                <a:lnTo>
                  <a:pt x="196595" y="0"/>
                </a:lnTo>
                <a:lnTo>
                  <a:pt x="270030" y="73435"/>
                </a:lnTo>
                <a:lnTo>
                  <a:pt x="196595" y="146870"/>
                </a:lnTo>
                <a:lnTo>
                  <a:pt x="123160" y="146870"/>
                </a:lnTo>
                <a:lnTo>
                  <a:pt x="196595" y="73435"/>
                </a:lnTo>
                <a:close/>
                <a:moveTo>
                  <a:pt x="0" y="0"/>
                </a:moveTo>
                <a:lnTo>
                  <a:pt x="73435" y="0"/>
                </a:lnTo>
                <a:lnTo>
                  <a:pt x="146870" y="73435"/>
                </a:lnTo>
                <a:lnTo>
                  <a:pt x="73435" y="146870"/>
                </a:lnTo>
                <a:lnTo>
                  <a:pt x="0" y="146870"/>
                </a:lnTo>
                <a:lnTo>
                  <a:pt x="73435" y="73435"/>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tx2"/>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标题 1"/>
          <p:cNvSpPr>
            <a:spLocks noGrp="1"/>
          </p:cNvSpPr>
          <p:nvPr>
            <p:ph type="title"/>
            <p:custDataLst>
              <p:tags r:id="rId2"/>
            </p:custDataLst>
          </p:nvPr>
        </p:nvSpPr>
        <p:spPr>
          <a:xfrm>
            <a:off x="696000" y="394405"/>
            <a:ext cx="10800000" cy="792000"/>
          </a:xfrm>
        </p:spPr>
        <p:txBody>
          <a:bodyPr/>
          <a:lstStyle>
            <a:lvl1pPr algn="ctr">
              <a:defRPr sz="3200">
                <a:solidFill>
                  <a:schemeClr val="tx1">
                    <a:lumMod val="85000"/>
                    <a:lumOff val="15000"/>
                  </a:schemeClr>
                </a:solidFill>
                <a:latin typeface="+mj-ea"/>
                <a:ea typeface="+mj-ea"/>
              </a:defRPr>
            </a:lvl1pPr>
          </a:lstStyle>
          <a:p>
            <a:r>
              <a:rPr lang="zh-CN" altLang="en-US" dirty="0"/>
              <a:t>单击此处编辑母版标题样式</a:t>
            </a:r>
            <a:endParaRPr lang="zh-CN" altLang="en-US" dirty="0"/>
          </a:p>
        </p:txBody>
      </p:sp>
      <p:sp>
        <p:nvSpPr>
          <p:cNvPr id="7"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8" name="页脚占位符 3"/>
          <p:cNvSpPr>
            <a:spLocks noGrp="1"/>
          </p:cNvSpPr>
          <p:nvPr>
            <p:ph type="ftr" sz="quarter" idx="11"/>
            <p:custDataLst>
              <p:tags r:id="rId4"/>
            </p:custDataLst>
          </p:nvPr>
        </p:nvSpPr>
        <p:spPr/>
        <p:txBody>
          <a:bodyPr/>
          <a:lstStyle/>
          <a:p>
            <a:endParaRPr lang="zh-CN" altLang="en-US" dirty="0"/>
          </a:p>
        </p:txBody>
      </p:sp>
      <p:sp>
        <p:nvSpPr>
          <p:cNvPr id="9"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custDataLst>
              <p:tags r:id="rId4"/>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a:xfrm>
            <a:off x="4116000" y="6314400"/>
            <a:ext cx="3960000" cy="316800"/>
          </a:xfrm>
        </p:spPr>
        <p:txBody>
          <a:bodyPr/>
          <a:lstStyle/>
          <a:p>
            <a:endParaRPr lang="zh-CN" altLang="en-US"/>
          </a:p>
        </p:txBody>
      </p:sp>
      <p:sp>
        <p:nvSpPr>
          <p:cNvPr id="6" name="灯片编号占位符 5"/>
          <p:cNvSpPr>
            <a:spLocks noGrp="1"/>
          </p:cNvSpPr>
          <p:nvPr>
            <p:ph type="sldNum" sz="quarter" idx="12"/>
            <p:custDataLst>
              <p:tags r:id="rId6"/>
            </p:custDataLst>
          </p:nvPr>
        </p:nvSpPr>
        <p:spPr>
          <a:xfrm>
            <a:off x="8877600" y="631440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4.xml"/><Relationship Id="rId8" Type="http://schemas.openxmlformats.org/officeDocument/2006/relationships/slideLayout" Target="../slideLayouts/slideLayout33.xml"/><Relationship Id="rId7" Type="http://schemas.openxmlformats.org/officeDocument/2006/relationships/slideLayout" Target="../slideLayouts/slideLayout32.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3" Type="http://schemas.openxmlformats.org/officeDocument/2006/relationships/slideLayout" Target="../slideLayouts/slideLayout28.xml"/><Relationship Id="rId22" Type="http://schemas.openxmlformats.org/officeDocument/2006/relationships/theme" Target="../theme/theme3.xml"/><Relationship Id="rId21" Type="http://schemas.openxmlformats.org/officeDocument/2006/relationships/tags" Target="../tags/tag147.xml"/><Relationship Id="rId20" Type="http://schemas.openxmlformats.org/officeDocument/2006/relationships/tags" Target="../tags/tag146.xml"/><Relationship Id="rId2" Type="http://schemas.openxmlformats.org/officeDocument/2006/relationships/slideLayout" Target="../slideLayouts/slideLayout27.xml"/><Relationship Id="rId19" Type="http://schemas.openxmlformats.org/officeDocument/2006/relationships/tags" Target="../tags/tag145.xml"/><Relationship Id="rId18" Type="http://schemas.openxmlformats.org/officeDocument/2006/relationships/tags" Target="../tags/tag144.xml"/><Relationship Id="rId17" Type="http://schemas.openxmlformats.org/officeDocument/2006/relationships/tags" Target="../tags/tag143.xml"/><Relationship Id="rId16" Type="http://schemas.openxmlformats.org/officeDocument/2006/relationships/tags" Target="../tags/tag142.xml"/><Relationship Id="rId15" Type="http://schemas.openxmlformats.org/officeDocument/2006/relationships/slideLayout" Target="../slideLayouts/slideLayout40.xml"/><Relationship Id="rId14" Type="http://schemas.openxmlformats.org/officeDocument/2006/relationships/slideLayout" Target="../slideLayouts/slideLayout39.xml"/><Relationship Id="rId13" Type="http://schemas.openxmlformats.org/officeDocument/2006/relationships/slideLayout" Target="../slideLayouts/slideLayout38.xml"/><Relationship Id="rId12" Type="http://schemas.openxmlformats.org/officeDocument/2006/relationships/slideLayout" Target="../slideLayouts/slideLayout37.xml"/><Relationship Id="rId11" Type="http://schemas.openxmlformats.org/officeDocument/2006/relationships/slideLayout" Target="../slideLayouts/slideLayout36.xml"/><Relationship Id="rId10" Type="http://schemas.openxmlformats.org/officeDocument/2006/relationships/slideLayout" Target="../slideLayouts/slideLayout35.xml"/><Relationship Id="rId1"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9.xml"/><Relationship Id="rId8" Type="http://schemas.openxmlformats.org/officeDocument/2006/relationships/slideLayout" Target="../slideLayouts/slideLayout48.xml"/><Relationship Id="rId7" Type="http://schemas.openxmlformats.org/officeDocument/2006/relationships/slideLayout" Target="../slideLayouts/slideLayout47.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3" Type="http://schemas.openxmlformats.org/officeDocument/2006/relationships/slideLayout" Target="../slideLayouts/slideLayout43.xml"/><Relationship Id="rId22" Type="http://schemas.openxmlformats.org/officeDocument/2006/relationships/theme" Target="../theme/theme4.xml"/><Relationship Id="rId21" Type="http://schemas.openxmlformats.org/officeDocument/2006/relationships/tags" Target="../tags/tag209.xml"/><Relationship Id="rId20" Type="http://schemas.openxmlformats.org/officeDocument/2006/relationships/tags" Target="../tags/tag208.xml"/><Relationship Id="rId2" Type="http://schemas.openxmlformats.org/officeDocument/2006/relationships/slideLayout" Target="../slideLayouts/slideLayout42.xml"/><Relationship Id="rId19" Type="http://schemas.openxmlformats.org/officeDocument/2006/relationships/tags" Target="../tags/tag207.xml"/><Relationship Id="rId18" Type="http://schemas.openxmlformats.org/officeDocument/2006/relationships/tags" Target="../tags/tag206.xml"/><Relationship Id="rId17" Type="http://schemas.openxmlformats.org/officeDocument/2006/relationships/tags" Target="../tags/tag205.xml"/><Relationship Id="rId16" Type="http://schemas.openxmlformats.org/officeDocument/2006/relationships/tags" Target="../tags/tag204.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4.xml"/><Relationship Id="rId8" Type="http://schemas.openxmlformats.org/officeDocument/2006/relationships/slideLayout" Target="../slideLayouts/slideLayout63.xml"/><Relationship Id="rId7" Type="http://schemas.openxmlformats.org/officeDocument/2006/relationships/slideLayout" Target="../slideLayouts/slideLayout62.xml"/><Relationship Id="rId6" Type="http://schemas.openxmlformats.org/officeDocument/2006/relationships/slideLayout" Target="../slideLayouts/slideLayout61.xml"/><Relationship Id="rId5" Type="http://schemas.openxmlformats.org/officeDocument/2006/relationships/slideLayout" Target="../slideLayouts/slideLayout60.xml"/><Relationship Id="rId4" Type="http://schemas.openxmlformats.org/officeDocument/2006/relationships/slideLayout" Target="../slideLayouts/slideLayout59.xml"/><Relationship Id="rId3" Type="http://schemas.openxmlformats.org/officeDocument/2006/relationships/slideLayout" Target="../slideLayouts/slideLayout58.xml"/><Relationship Id="rId2" Type="http://schemas.openxmlformats.org/officeDocument/2006/relationships/slideLayout" Target="../slideLayouts/slideLayout57.xml"/><Relationship Id="rId16" Type="http://schemas.openxmlformats.org/officeDocument/2006/relationships/theme" Target="../theme/theme5.xml"/><Relationship Id="rId15" Type="http://schemas.openxmlformats.org/officeDocument/2006/relationships/slideLayout" Target="../slideLayouts/slideLayout70.xml"/><Relationship Id="rId14" Type="http://schemas.openxmlformats.org/officeDocument/2006/relationships/slideLayout" Target="../slideLayouts/slideLayout69.xml"/><Relationship Id="rId13" Type="http://schemas.openxmlformats.org/officeDocument/2006/relationships/slideLayout" Target="../slideLayouts/slideLayout68.xml"/><Relationship Id="rId12" Type="http://schemas.openxmlformats.org/officeDocument/2006/relationships/slideLayout" Target="../slideLayouts/slideLayout67.xml"/><Relationship Id="rId11" Type="http://schemas.openxmlformats.org/officeDocument/2006/relationships/slideLayout" Target="../slideLayouts/slideLayout66.xml"/><Relationship Id="rId10" Type="http://schemas.openxmlformats.org/officeDocument/2006/relationships/slideLayout" Target="../slideLayouts/slideLayout65.xml"/><Relationship Id="rId1" Type="http://schemas.openxmlformats.org/officeDocument/2006/relationships/slideLayout" Target="../slideLayouts/slideLayout5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p:bodyStyle/>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1"/>
    </p:custData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6"/>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7"/>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8"/>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9"/>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20"/>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21"/>
    </p:custData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ea"/>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Lst>
  <p:txStyles>
    <p:titleStyle/>
    <p:bodyStyle/>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tags" Target="../tags/tag233.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tags" Target="../tags/tag242.xml"/><Relationship Id="rId8" Type="http://schemas.openxmlformats.org/officeDocument/2006/relationships/tags" Target="../tags/tag241.xml"/><Relationship Id="rId7" Type="http://schemas.openxmlformats.org/officeDocument/2006/relationships/tags" Target="../tags/tag240.xml"/><Relationship Id="rId6" Type="http://schemas.openxmlformats.org/officeDocument/2006/relationships/tags" Target="../tags/tag239.xml"/><Relationship Id="rId5" Type="http://schemas.openxmlformats.org/officeDocument/2006/relationships/tags" Target="../tags/tag238.xml"/><Relationship Id="rId4" Type="http://schemas.openxmlformats.org/officeDocument/2006/relationships/tags" Target="../tags/tag237.xml"/><Relationship Id="rId3" Type="http://schemas.openxmlformats.org/officeDocument/2006/relationships/tags" Target="../tags/tag236.xml"/><Relationship Id="rId22" Type="http://schemas.openxmlformats.org/officeDocument/2006/relationships/slideLayout" Target="../slideLayouts/slideLayout12.xml"/><Relationship Id="rId21" Type="http://schemas.openxmlformats.org/officeDocument/2006/relationships/tags" Target="../tags/tag251.xml"/><Relationship Id="rId20" Type="http://schemas.openxmlformats.org/officeDocument/2006/relationships/image" Target="../media/image9.png"/><Relationship Id="rId2" Type="http://schemas.openxmlformats.org/officeDocument/2006/relationships/tags" Target="../tags/tag235.xml"/><Relationship Id="rId19" Type="http://schemas.openxmlformats.org/officeDocument/2006/relationships/image" Target="../media/image8.png"/><Relationship Id="rId18" Type="http://schemas.openxmlformats.org/officeDocument/2006/relationships/image" Target="../media/image7.png"/><Relationship Id="rId17" Type="http://schemas.openxmlformats.org/officeDocument/2006/relationships/tags" Target="../tags/tag250.xml"/><Relationship Id="rId16" Type="http://schemas.openxmlformats.org/officeDocument/2006/relationships/tags" Target="../tags/tag249.xml"/><Relationship Id="rId15" Type="http://schemas.openxmlformats.org/officeDocument/2006/relationships/tags" Target="../tags/tag248.xml"/><Relationship Id="rId14" Type="http://schemas.openxmlformats.org/officeDocument/2006/relationships/tags" Target="../tags/tag247.xml"/><Relationship Id="rId13" Type="http://schemas.openxmlformats.org/officeDocument/2006/relationships/tags" Target="../tags/tag246.xml"/><Relationship Id="rId12" Type="http://schemas.openxmlformats.org/officeDocument/2006/relationships/tags" Target="../tags/tag245.xml"/><Relationship Id="rId11" Type="http://schemas.openxmlformats.org/officeDocument/2006/relationships/tags" Target="../tags/tag244.xml"/><Relationship Id="rId10" Type="http://schemas.openxmlformats.org/officeDocument/2006/relationships/tags" Target="../tags/tag243.xml"/><Relationship Id="rId1" Type="http://schemas.openxmlformats.org/officeDocument/2006/relationships/tags" Target="../tags/tag234.xml"/></Relationships>
</file>

<file path=ppt/slides/_rels/slide3.xml.rels><?xml version="1.0" encoding="UTF-8" standalone="yes"?>
<Relationships xmlns="http://schemas.openxmlformats.org/package/2006/relationships"><Relationship Id="rId9" Type="http://schemas.openxmlformats.org/officeDocument/2006/relationships/tags" Target="../tags/tag259.xml"/><Relationship Id="rId8" Type="http://schemas.openxmlformats.org/officeDocument/2006/relationships/tags" Target="../tags/tag258.xml"/><Relationship Id="rId7" Type="http://schemas.openxmlformats.org/officeDocument/2006/relationships/tags" Target="../tags/tag257.xml"/><Relationship Id="rId6" Type="http://schemas.openxmlformats.org/officeDocument/2006/relationships/tags" Target="../tags/tag256.xml"/><Relationship Id="rId5" Type="http://schemas.openxmlformats.org/officeDocument/2006/relationships/tags" Target="../tags/tag255.xml"/><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tags" Target="../tags/tag252.xml"/><Relationship Id="rId19" Type="http://schemas.openxmlformats.org/officeDocument/2006/relationships/slideLayout" Target="../slideLayouts/slideLayout14.xml"/><Relationship Id="rId18" Type="http://schemas.openxmlformats.org/officeDocument/2006/relationships/tags" Target="../tags/tag265.xml"/><Relationship Id="rId17" Type="http://schemas.openxmlformats.org/officeDocument/2006/relationships/tags" Target="../tags/tag264.xml"/><Relationship Id="rId16" Type="http://schemas.openxmlformats.org/officeDocument/2006/relationships/tags" Target="../tags/tag263.xml"/><Relationship Id="rId15" Type="http://schemas.openxmlformats.org/officeDocument/2006/relationships/tags" Target="../tags/tag262.xml"/><Relationship Id="rId14" Type="http://schemas.openxmlformats.org/officeDocument/2006/relationships/tags" Target="../tags/tag261.xml"/><Relationship Id="rId13" Type="http://schemas.openxmlformats.org/officeDocument/2006/relationships/tags" Target="../tags/tag260.xml"/><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0" Type="http://schemas.openxmlformats.org/officeDocument/2006/relationships/slideLayout" Target="../slideLayouts/slideLayout14.xml"/><Relationship Id="rId3" Type="http://schemas.openxmlformats.org/officeDocument/2006/relationships/image" Target="../media/image9.png"/><Relationship Id="rId29" Type="http://schemas.openxmlformats.org/officeDocument/2006/relationships/tags" Target="../tags/tag291.xml"/><Relationship Id="rId28" Type="http://schemas.openxmlformats.org/officeDocument/2006/relationships/tags" Target="../tags/tag290.xml"/><Relationship Id="rId27" Type="http://schemas.openxmlformats.org/officeDocument/2006/relationships/tags" Target="../tags/tag289.xml"/><Relationship Id="rId26" Type="http://schemas.openxmlformats.org/officeDocument/2006/relationships/tags" Target="../tags/tag288.xml"/><Relationship Id="rId25" Type="http://schemas.openxmlformats.org/officeDocument/2006/relationships/tags" Target="../tags/tag287.xml"/><Relationship Id="rId24" Type="http://schemas.openxmlformats.org/officeDocument/2006/relationships/tags" Target="../tags/tag286.xml"/><Relationship Id="rId23" Type="http://schemas.openxmlformats.org/officeDocument/2006/relationships/tags" Target="../tags/tag285.xml"/><Relationship Id="rId22" Type="http://schemas.openxmlformats.org/officeDocument/2006/relationships/tags" Target="../tags/tag284.xml"/><Relationship Id="rId21" Type="http://schemas.openxmlformats.org/officeDocument/2006/relationships/tags" Target="../tags/tag283.xml"/><Relationship Id="rId20" Type="http://schemas.openxmlformats.org/officeDocument/2006/relationships/tags" Target="../tags/tag282.xml"/><Relationship Id="rId2" Type="http://schemas.openxmlformats.org/officeDocument/2006/relationships/image" Target="../media/image8.png"/><Relationship Id="rId19" Type="http://schemas.openxmlformats.org/officeDocument/2006/relationships/tags" Target="../tags/tag281.xml"/><Relationship Id="rId18" Type="http://schemas.openxmlformats.org/officeDocument/2006/relationships/tags" Target="../tags/tag280.xml"/><Relationship Id="rId17" Type="http://schemas.openxmlformats.org/officeDocument/2006/relationships/tags" Target="../tags/tag279.xml"/><Relationship Id="rId16" Type="http://schemas.openxmlformats.org/officeDocument/2006/relationships/tags" Target="../tags/tag278.xml"/><Relationship Id="rId15" Type="http://schemas.openxmlformats.org/officeDocument/2006/relationships/tags" Target="../tags/tag277.xml"/><Relationship Id="rId14" Type="http://schemas.openxmlformats.org/officeDocument/2006/relationships/tags" Target="../tags/tag276.xml"/><Relationship Id="rId13" Type="http://schemas.openxmlformats.org/officeDocument/2006/relationships/tags" Target="../tags/tag275.xml"/><Relationship Id="rId12" Type="http://schemas.openxmlformats.org/officeDocument/2006/relationships/tags" Target="../tags/tag274.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9" Type="http://schemas.openxmlformats.org/officeDocument/2006/relationships/tags" Target="../tags/tag297.xml"/><Relationship Id="rId8" Type="http://schemas.openxmlformats.org/officeDocument/2006/relationships/tags" Target="../tags/tag296.xml"/><Relationship Id="rId7" Type="http://schemas.openxmlformats.org/officeDocument/2006/relationships/tags" Target="../tags/tag295.xml"/><Relationship Id="rId6" Type="http://schemas.openxmlformats.org/officeDocument/2006/relationships/tags" Target="../tags/tag294.xml"/><Relationship Id="rId5" Type="http://schemas.openxmlformats.org/officeDocument/2006/relationships/tags" Target="../tags/tag293.xml"/><Relationship Id="rId4" Type="http://schemas.openxmlformats.org/officeDocument/2006/relationships/tags" Target="../tags/tag292.xml"/><Relationship Id="rId3" Type="http://schemas.openxmlformats.org/officeDocument/2006/relationships/image" Target="../media/image9.png"/><Relationship Id="rId21" Type="http://schemas.openxmlformats.org/officeDocument/2006/relationships/slideLayout" Target="../slideLayouts/slideLayout14.xml"/><Relationship Id="rId20" Type="http://schemas.openxmlformats.org/officeDocument/2006/relationships/tags" Target="../tags/tag308.xml"/><Relationship Id="rId2" Type="http://schemas.openxmlformats.org/officeDocument/2006/relationships/image" Target="../media/image8.png"/><Relationship Id="rId19" Type="http://schemas.openxmlformats.org/officeDocument/2006/relationships/tags" Target="../tags/tag307.xml"/><Relationship Id="rId18" Type="http://schemas.openxmlformats.org/officeDocument/2006/relationships/tags" Target="../tags/tag306.xml"/><Relationship Id="rId17" Type="http://schemas.openxmlformats.org/officeDocument/2006/relationships/tags" Target="../tags/tag305.xml"/><Relationship Id="rId16" Type="http://schemas.openxmlformats.org/officeDocument/2006/relationships/tags" Target="../tags/tag304.xml"/><Relationship Id="rId15" Type="http://schemas.openxmlformats.org/officeDocument/2006/relationships/tags" Target="../tags/tag303.xml"/><Relationship Id="rId14" Type="http://schemas.openxmlformats.org/officeDocument/2006/relationships/tags" Target="../tags/tag302.xml"/><Relationship Id="rId13" Type="http://schemas.openxmlformats.org/officeDocument/2006/relationships/tags" Target="../tags/tag301.xml"/><Relationship Id="rId12" Type="http://schemas.openxmlformats.org/officeDocument/2006/relationships/tags" Target="../tags/tag300.xml"/><Relationship Id="rId11" Type="http://schemas.openxmlformats.org/officeDocument/2006/relationships/tags" Target="../tags/tag299.xml"/><Relationship Id="rId10" Type="http://schemas.openxmlformats.org/officeDocument/2006/relationships/tags" Target="../tags/tag298.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14.xml"/><Relationship Id="rId7" Type="http://schemas.openxmlformats.org/officeDocument/2006/relationships/tags" Target="../tags/tag312.xml"/><Relationship Id="rId6" Type="http://schemas.openxmlformats.org/officeDocument/2006/relationships/tags" Target="../tags/tag311.xml"/><Relationship Id="rId5" Type="http://schemas.openxmlformats.org/officeDocument/2006/relationships/tags" Target="../tags/tag310.xml"/><Relationship Id="rId4" Type="http://schemas.openxmlformats.org/officeDocument/2006/relationships/tags" Target="../tags/tag309.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4.xml"/><Relationship Id="rId7" Type="http://schemas.openxmlformats.org/officeDocument/2006/relationships/tags" Target="../tags/tag316.xml"/><Relationship Id="rId6" Type="http://schemas.openxmlformats.org/officeDocument/2006/relationships/tags" Target="../tags/tag315.xml"/><Relationship Id="rId5" Type="http://schemas.openxmlformats.org/officeDocument/2006/relationships/tags" Target="../tags/tag314.xml"/><Relationship Id="rId4" Type="http://schemas.openxmlformats.org/officeDocument/2006/relationships/tags" Target="../tags/tag313.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9" Type="http://schemas.openxmlformats.org/officeDocument/2006/relationships/tags" Target="../tags/tag324.xml"/><Relationship Id="rId8" Type="http://schemas.openxmlformats.org/officeDocument/2006/relationships/tags" Target="../tags/tag323.xml"/><Relationship Id="rId7" Type="http://schemas.openxmlformats.org/officeDocument/2006/relationships/tags" Target="../tags/tag322.xml"/><Relationship Id="rId6" Type="http://schemas.openxmlformats.org/officeDocument/2006/relationships/tags" Target="../tags/tag321.xml"/><Relationship Id="rId5" Type="http://schemas.openxmlformats.org/officeDocument/2006/relationships/tags" Target="../tags/tag320.xml"/><Relationship Id="rId4" Type="http://schemas.openxmlformats.org/officeDocument/2006/relationships/tags" Target="../tags/tag319.xml"/><Relationship Id="rId3" Type="http://schemas.openxmlformats.org/officeDocument/2006/relationships/tags" Target="../tags/tag318.xml"/><Relationship Id="rId2" Type="http://schemas.openxmlformats.org/officeDocument/2006/relationships/tags" Target="../tags/tag317.xml"/><Relationship Id="rId14" Type="http://schemas.openxmlformats.org/officeDocument/2006/relationships/slideLayout" Target="../slideLayouts/slideLayout14.xml"/><Relationship Id="rId13" Type="http://schemas.openxmlformats.org/officeDocument/2006/relationships/tags" Target="../tags/tag325.xml"/><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image" Target="../media/image10.png"/></Relationships>
</file>

<file path=ppt/slides/_rels/slide9.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image" Target="../media/image7.png"/><Relationship Id="rId7" Type="http://schemas.openxmlformats.org/officeDocument/2006/relationships/tags" Target="../tags/tag331.xml"/><Relationship Id="rId6" Type="http://schemas.openxmlformats.org/officeDocument/2006/relationships/tags" Target="../tags/tag330.xml"/><Relationship Id="rId5" Type="http://schemas.openxmlformats.org/officeDocument/2006/relationships/tags" Target="../tags/tag329.xml"/><Relationship Id="rId4" Type="http://schemas.openxmlformats.org/officeDocument/2006/relationships/image" Target="../media/image11.jpeg"/><Relationship Id="rId3" Type="http://schemas.openxmlformats.org/officeDocument/2006/relationships/tags" Target="../tags/tag328.xml"/><Relationship Id="rId2" Type="http://schemas.openxmlformats.org/officeDocument/2006/relationships/tags" Target="../tags/tag327.xml"/><Relationship Id="rId12" Type="http://schemas.openxmlformats.org/officeDocument/2006/relationships/slideLayout" Target="../slideLayouts/slideLayout26.xml"/><Relationship Id="rId11" Type="http://schemas.openxmlformats.org/officeDocument/2006/relationships/tags" Target="../tags/tag332.xml"/><Relationship Id="rId10" Type="http://schemas.openxmlformats.org/officeDocument/2006/relationships/image" Target="../media/image9.png"/><Relationship Id="rId1" Type="http://schemas.openxmlformats.org/officeDocument/2006/relationships/tags" Target="../tags/tag326.xml"/></Relationships>
</file>

<file path=ppt/slides/_rels/slide10.xml.rels><?xml version="1.0" encoding="UTF-8" standalone="yes"?>
<Relationships xmlns="http://schemas.openxmlformats.org/package/2006/relationships"><Relationship Id="rId9" Type="http://schemas.openxmlformats.org/officeDocument/2006/relationships/tags" Target="../tags/tag341.xml"/><Relationship Id="rId8" Type="http://schemas.openxmlformats.org/officeDocument/2006/relationships/tags" Target="../tags/tag340.xml"/><Relationship Id="rId7" Type="http://schemas.openxmlformats.org/officeDocument/2006/relationships/tags" Target="../tags/tag339.xml"/><Relationship Id="rId6" Type="http://schemas.openxmlformats.org/officeDocument/2006/relationships/tags" Target="../tags/tag338.xml"/><Relationship Id="rId5" Type="http://schemas.openxmlformats.org/officeDocument/2006/relationships/tags" Target="../tags/tag337.xml"/><Relationship Id="rId4" Type="http://schemas.openxmlformats.org/officeDocument/2006/relationships/tags" Target="../tags/tag336.xml"/><Relationship Id="rId3" Type="http://schemas.openxmlformats.org/officeDocument/2006/relationships/tags" Target="../tags/tag335.xml"/><Relationship Id="rId27" Type="http://schemas.openxmlformats.org/officeDocument/2006/relationships/slideLayout" Target="../slideLayouts/slideLayout27.xml"/><Relationship Id="rId26" Type="http://schemas.openxmlformats.org/officeDocument/2006/relationships/tags" Target="../tags/tag358.xml"/><Relationship Id="rId25" Type="http://schemas.openxmlformats.org/officeDocument/2006/relationships/tags" Target="../tags/tag357.xml"/><Relationship Id="rId24" Type="http://schemas.openxmlformats.org/officeDocument/2006/relationships/tags" Target="../tags/tag356.xml"/><Relationship Id="rId23" Type="http://schemas.openxmlformats.org/officeDocument/2006/relationships/tags" Target="../tags/tag355.xml"/><Relationship Id="rId22" Type="http://schemas.openxmlformats.org/officeDocument/2006/relationships/tags" Target="../tags/tag354.xml"/><Relationship Id="rId21" Type="http://schemas.openxmlformats.org/officeDocument/2006/relationships/tags" Target="../tags/tag353.xml"/><Relationship Id="rId20" Type="http://schemas.openxmlformats.org/officeDocument/2006/relationships/tags" Target="../tags/tag352.xml"/><Relationship Id="rId2" Type="http://schemas.openxmlformats.org/officeDocument/2006/relationships/tags" Target="../tags/tag334.xml"/><Relationship Id="rId19" Type="http://schemas.openxmlformats.org/officeDocument/2006/relationships/tags" Target="../tags/tag351.xml"/><Relationship Id="rId18" Type="http://schemas.openxmlformats.org/officeDocument/2006/relationships/tags" Target="../tags/tag350.xml"/><Relationship Id="rId17" Type="http://schemas.openxmlformats.org/officeDocument/2006/relationships/tags" Target="../tags/tag349.xml"/><Relationship Id="rId16" Type="http://schemas.openxmlformats.org/officeDocument/2006/relationships/tags" Target="../tags/tag348.xml"/><Relationship Id="rId15" Type="http://schemas.openxmlformats.org/officeDocument/2006/relationships/tags" Target="../tags/tag347.xml"/><Relationship Id="rId14" Type="http://schemas.openxmlformats.org/officeDocument/2006/relationships/tags" Target="../tags/tag346.xml"/><Relationship Id="rId13" Type="http://schemas.openxmlformats.org/officeDocument/2006/relationships/tags" Target="../tags/tag345.xml"/><Relationship Id="rId12" Type="http://schemas.openxmlformats.org/officeDocument/2006/relationships/tags" Target="../tags/tag344.xml"/><Relationship Id="rId11" Type="http://schemas.openxmlformats.org/officeDocument/2006/relationships/tags" Target="../tags/tag343.xml"/><Relationship Id="rId10" Type="http://schemas.openxmlformats.org/officeDocument/2006/relationships/tags" Target="../tags/tag342.xml"/><Relationship Id="rId1" Type="http://schemas.openxmlformats.org/officeDocument/2006/relationships/tags" Target="../tags/tag333.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27.xml"/><Relationship Id="rId5" Type="http://schemas.openxmlformats.org/officeDocument/2006/relationships/tags" Target="../tags/tag363.xml"/><Relationship Id="rId4" Type="http://schemas.openxmlformats.org/officeDocument/2006/relationships/tags" Target="../tags/tag362.xml"/><Relationship Id="rId3" Type="http://schemas.openxmlformats.org/officeDocument/2006/relationships/tags" Target="../tags/tag361.xml"/><Relationship Id="rId2" Type="http://schemas.openxmlformats.org/officeDocument/2006/relationships/tags" Target="../tags/tag360.xml"/><Relationship Id="rId1" Type="http://schemas.openxmlformats.org/officeDocument/2006/relationships/tags" Target="../tags/tag359.xml"/></Relationships>
</file>

<file path=ppt/slides/_rels/slide12.xml.rels><?xml version="1.0" encoding="UTF-8" standalone="yes"?>
<Relationships xmlns="http://schemas.openxmlformats.org/package/2006/relationships"><Relationship Id="rId9" Type="http://schemas.openxmlformats.org/officeDocument/2006/relationships/tags" Target="../tags/tag371.xml"/><Relationship Id="rId8" Type="http://schemas.openxmlformats.org/officeDocument/2006/relationships/tags" Target="../tags/tag370.xml"/><Relationship Id="rId7" Type="http://schemas.openxmlformats.org/officeDocument/2006/relationships/tags" Target="../tags/tag369.xml"/><Relationship Id="rId6" Type="http://schemas.openxmlformats.org/officeDocument/2006/relationships/tags" Target="../tags/tag368.xml"/><Relationship Id="rId5" Type="http://schemas.openxmlformats.org/officeDocument/2006/relationships/tags" Target="../tags/tag367.xml"/><Relationship Id="rId4" Type="http://schemas.openxmlformats.org/officeDocument/2006/relationships/image" Target="../media/image12.jpeg"/><Relationship Id="rId32" Type="http://schemas.openxmlformats.org/officeDocument/2006/relationships/slideLayout" Target="../slideLayouts/slideLayout26.xml"/><Relationship Id="rId31" Type="http://schemas.openxmlformats.org/officeDocument/2006/relationships/tags" Target="../tags/tag390.xml"/><Relationship Id="rId30" Type="http://schemas.openxmlformats.org/officeDocument/2006/relationships/tags" Target="../tags/tag389.xml"/><Relationship Id="rId3" Type="http://schemas.openxmlformats.org/officeDocument/2006/relationships/tags" Target="../tags/tag366.xml"/><Relationship Id="rId29" Type="http://schemas.openxmlformats.org/officeDocument/2006/relationships/tags" Target="../tags/tag388.xml"/><Relationship Id="rId28" Type="http://schemas.openxmlformats.org/officeDocument/2006/relationships/tags" Target="../tags/tag387.xml"/><Relationship Id="rId27" Type="http://schemas.openxmlformats.org/officeDocument/2006/relationships/tags" Target="../tags/tag386.xml"/><Relationship Id="rId26" Type="http://schemas.openxmlformats.org/officeDocument/2006/relationships/tags" Target="../tags/tag385.xml"/><Relationship Id="rId25" Type="http://schemas.openxmlformats.org/officeDocument/2006/relationships/tags" Target="../tags/tag384.xml"/><Relationship Id="rId24" Type="http://schemas.openxmlformats.org/officeDocument/2006/relationships/tags" Target="../tags/tag383.xml"/><Relationship Id="rId23" Type="http://schemas.openxmlformats.org/officeDocument/2006/relationships/tags" Target="../tags/tag382.xml"/><Relationship Id="rId22" Type="http://schemas.openxmlformats.org/officeDocument/2006/relationships/tags" Target="../tags/tag381.xml"/><Relationship Id="rId21" Type="http://schemas.openxmlformats.org/officeDocument/2006/relationships/tags" Target="../tags/tag380.xml"/><Relationship Id="rId20" Type="http://schemas.openxmlformats.org/officeDocument/2006/relationships/tags" Target="../tags/tag379.xml"/><Relationship Id="rId2" Type="http://schemas.openxmlformats.org/officeDocument/2006/relationships/tags" Target="../tags/tag365.xml"/><Relationship Id="rId19" Type="http://schemas.openxmlformats.org/officeDocument/2006/relationships/tags" Target="../tags/tag378.xml"/><Relationship Id="rId18" Type="http://schemas.openxmlformats.org/officeDocument/2006/relationships/tags" Target="../tags/tag377.xml"/><Relationship Id="rId17" Type="http://schemas.openxmlformats.org/officeDocument/2006/relationships/image" Target="../media/image9.png"/><Relationship Id="rId16" Type="http://schemas.openxmlformats.org/officeDocument/2006/relationships/image" Target="../media/image8.png"/><Relationship Id="rId15" Type="http://schemas.openxmlformats.org/officeDocument/2006/relationships/image" Target="../media/image7.png"/><Relationship Id="rId14" Type="http://schemas.openxmlformats.org/officeDocument/2006/relationships/tags" Target="../tags/tag376.xml"/><Relationship Id="rId13" Type="http://schemas.openxmlformats.org/officeDocument/2006/relationships/tags" Target="../tags/tag375.xml"/><Relationship Id="rId12" Type="http://schemas.openxmlformats.org/officeDocument/2006/relationships/tags" Target="../tags/tag374.xml"/><Relationship Id="rId11" Type="http://schemas.openxmlformats.org/officeDocument/2006/relationships/tags" Target="../tags/tag373.xml"/><Relationship Id="rId10" Type="http://schemas.openxmlformats.org/officeDocument/2006/relationships/tags" Target="../tags/tag372.xml"/><Relationship Id="rId1" Type="http://schemas.openxmlformats.org/officeDocument/2006/relationships/tags" Target="../tags/tag364.xml"/></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32.xml"/><Relationship Id="rId7" Type="http://schemas.openxmlformats.org/officeDocument/2006/relationships/tags" Target="../tags/tag39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s>
</file>

<file path=ppt/slides/_rels/slide14.xml.rels><?xml version="1.0" encoding="UTF-8" standalone="yes"?>
<Relationships xmlns="http://schemas.openxmlformats.org/package/2006/relationships"><Relationship Id="rId9" Type="http://schemas.openxmlformats.org/officeDocument/2006/relationships/tags" Target="../tags/tag403.xml"/><Relationship Id="rId8" Type="http://schemas.openxmlformats.org/officeDocument/2006/relationships/tags" Target="../tags/tag402.xml"/><Relationship Id="rId7" Type="http://schemas.openxmlformats.org/officeDocument/2006/relationships/tags" Target="../tags/tag401.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3" Type="http://schemas.openxmlformats.org/officeDocument/2006/relationships/tags" Target="../tags/tag397.xml"/><Relationship Id="rId2" Type="http://schemas.openxmlformats.org/officeDocument/2006/relationships/tags" Target="../tags/tag396.xml"/><Relationship Id="rId17" Type="http://schemas.openxmlformats.org/officeDocument/2006/relationships/notesSlide" Target="../notesSlides/notesSlide2.xml"/><Relationship Id="rId16" Type="http://schemas.openxmlformats.org/officeDocument/2006/relationships/slideLayout" Target="../slideLayouts/slideLayout31.xml"/><Relationship Id="rId15" Type="http://schemas.openxmlformats.org/officeDocument/2006/relationships/tags" Target="../tags/tag405.xml"/><Relationship Id="rId14" Type="http://schemas.openxmlformats.org/officeDocument/2006/relationships/tags" Target="../tags/tag404.xml"/><Relationship Id="rId13" Type="http://schemas.openxmlformats.org/officeDocument/2006/relationships/image" Target="../media/image13.png"/><Relationship Id="rId12" Type="http://schemas.openxmlformats.org/officeDocument/2006/relationships/image" Target="../media/image9.png"/><Relationship Id="rId11" Type="http://schemas.openxmlformats.org/officeDocument/2006/relationships/image" Target="../media/image8.png"/><Relationship Id="rId10" Type="http://schemas.openxmlformats.org/officeDocument/2006/relationships/image" Target="../media/image7.png"/><Relationship Id="rId1" Type="http://schemas.openxmlformats.org/officeDocument/2006/relationships/tags" Target="../tags/tag395.xml"/></Relationships>
</file>

<file path=ppt/slides/_rels/slide15.xml.rels><?xml version="1.0" encoding="UTF-8" standalone="yes"?>
<Relationships xmlns="http://schemas.openxmlformats.org/package/2006/relationships"><Relationship Id="rId9" Type="http://schemas.openxmlformats.org/officeDocument/2006/relationships/tags" Target="../tags/tag411.xml"/><Relationship Id="rId8" Type="http://schemas.openxmlformats.org/officeDocument/2006/relationships/tags" Target="../tags/tag410.xml"/><Relationship Id="rId7" Type="http://schemas.openxmlformats.org/officeDocument/2006/relationships/tags" Target="../tags/tag409.xml"/><Relationship Id="rId6" Type="http://schemas.openxmlformats.org/officeDocument/2006/relationships/tags" Target="../tags/tag408.xml"/><Relationship Id="rId5" Type="http://schemas.openxmlformats.org/officeDocument/2006/relationships/tags" Target="../tags/tag407.xml"/><Relationship Id="rId4" Type="http://schemas.openxmlformats.org/officeDocument/2006/relationships/tags" Target="../tags/tag406.xml"/><Relationship Id="rId3" Type="http://schemas.openxmlformats.org/officeDocument/2006/relationships/image" Target="../media/image9.png"/><Relationship Id="rId2" Type="http://schemas.openxmlformats.org/officeDocument/2006/relationships/image" Target="../media/image8.png"/><Relationship Id="rId13" Type="http://schemas.openxmlformats.org/officeDocument/2006/relationships/slideLayout" Target="../slideLayouts/slideLayout32.xml"/><Relationship Id="rId12" Type="http://schemas.openxmlformats.org/officeDocument/2006/relationships/tags" Target="../tags/tag413.xml"/><Relationship Id="rId11" Type="http://schemas.openxmlformats.org/officeDocument/2006/relationships/image" Target="../media/image14.png"/><Relationship Id="rId10" Type="http://schemas.openxmlformats.org/officeDocument/2006/relationships/tags" Target="../tags/tag41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9" Type="http://schemas.openxmlformats.org/officeDocument/2006/relationships/tags" Target="../tags/tag419.xml"/><Relationship Id="rId8" Type="http://schemas.openxmlformats.org/officeDocument/2006/relationships/tags" Target="../tags/tag418.xml"/><Relationship Id="rId7" Type="http://schemas.openxmlformats.org/officeDocument/2006/relationships/tags" Target="../tags/tag417.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3" Type="http://schemas.openxmlformats.org/officeDocument/2006/relationships/image" Target="../media/image9.png"/><Relationship Id="rId2" Type="http://schemas.openxmlformats.org/officeDocument/2006/relationships/image" Target="../media/image8.png"/><Relationship Id="rId18" Type="http://schemas.openxmlformats.org/officeDocument/2006/relationships/slideLayout" Target="../slideLayouts/slideLayout32.xml"/><Relationship Id="rId17" Type="http://schemas.openxmlformats.org/officeDocument/2006/relationships/tags" Target="../tags/tag427.xml"/><Relationship Id="rId16" Type="http://schemas.openxmlformats.org/officeDocument/2006/relationships/tags" Target="../tags/tag426.xml"/><Relationship Id="rId15" Type="http://schemas.openxmlformats.org/officeDocument/2006/relationships/tags" Target="../tags/tag425.xml"/><Relationship Id="rId14" Type="http://schemas.openxmlformats.org/officeDocument/2006/relationships/tags" Target="../tags/tag424.xml"/><Relationship Id="rId13" Type="http://schemas.openxmlformats.org/officeDocument/2006/relationships/tags" Target="../tags/tag423.xml"/><Relationship Id="rId12" Type="http://schemas.openxmlformats.org/officeDocument/2006/relationships/tags" Target="../tags/tag422.xml"/><Relationship Id="rId11" Type="http://schemas.openxmlformats.org/officeDocument/2006/relationships/tags" Target="../tags/tag421.xml"/><Relationship Id="rId10" Type="http://schemas.openxmlformats.org/officeDocument/2006/relationships/tags" Target="../tags/tag420.xml"/><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9" Type="http://schemas.openxmlformats.org/officeDocument/2006/relationships/image" Target="../media/image17.jpeg"/><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430.xml"/><Relationship Id="rId2" Type="http://schemas.openxmlformats.org/officeDocument/2006/relationships/tags" Target="../tags/tag429.xml"/><Relationship Id="rId10" Type="http://schemas.openxmlformats.org/officeDocument/2006/relationships/slideLayout" Target="../slideLayouts/slideLayout37.xml"/><Relationship Id="rId1" Type="http://schemas.openxmlformats.org/officeDocument/2006/relationships/tags" Target="../tags/tag428.xml"/></Relationships>
</file>

<file path=ppt/slides/_rels/slide18.xml.rels><?xml version="1.0" encoding="UTF-8" standalone="yes"?>
<Relationships xmlns="http://schemas.openxmlformats.org/package/2006/relationships"><Relationship Id="rId7" Type="http://schemas.openxmlformats.org/officeDocument/2006/relationships/slideLayout" Target="../slideLayouts/slideLayout53.xml"/><Relationship Id="rId6" Type="http://schemas.openxmlformats.org/officeDocument/2006/relationships/tags" Target="../tags/tag431.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19.png"/><Relationship Id="rId1" Type="http://schemas.openxmlformats.org/officeDocument/2006/relationships/image" Target="../media/image18.jpeg"/></Relationships>
</file>

<file path=ppt/slides/_rels/slide19.xml.rels><?xml version="1.0" encoding="UTF-8" standalone="yes"?>
<Relationships xmlns="http://schemas.openxmlformats.org/package/2006/relationships"><Relationship Id="rId9" Type="http://schemas.openxmlformats.org/officeDocument/2006/relationships/tags" Target="../tags/tag438.xml"/><Relationship Id="rId8" Type="http://schemas.openxmlformats.org/officeDocument/2006/relationships/tags" Target="../tags/tag437.xml"/><Relationship Id="rId7" Type="http://schemas.openxmlformats.org/officeDocument/2006/relationships/tags" Target="../tags/tag436.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tags" Target="../tags/tag435.xml"/><Relationship Id="rId3" Type="http://schemas.openxmlformats.org/officeDocument/2006/relationships/tags" Target="../tags/tag434.xml"/><Relationship Id="rId2" Type="http://schemas.openxmlformats.org/officeDocument/2006/relationships/tags" Target="../tags/tag433.xml"/><Relationship Id="rId18" Type="http://schemas.openxmlformats.org/officeDocument/2006/relationships/slideLayout" Target="../slideLayouts/slideLayout69.xml"/><Relationship Id="rId17" Type="http://schemas.openxmlformats.org/officeDocument/2006/relationships/image" Target="../media/image9.png"/><Relationship Id="rId16" Type="http://schemas.openxmlformats.org/officeDocument/2006/relationships/image" Target="../media/image8.png"/><Relationship Id="rId15" Type="http://schemas.openxmlformats.org/officeDocument/2006/relationships/image" Target="../media/image7.png"/><Relationship Id="rId14" Type="http://schemas.openxmlformats.org/officeDocument/2006/relationships/tags" Target="../tags/tag443.xml"/><Relationship Id="rId13" Type="http://schemas.openxmlformats.org/officeDocument/2006/relationships/tags" Target="../tags/tag442.xml"/><Relationship Id="rId12" Type="http://schemas.openxmlformats.org/officeDocument/2006/relationships/tags" Target="../tags/tag441.xml"/><Relationship Id="rId11" Type="http://schemas.openxmlformats.org/officeDocument/2006/relationships/tags" Target="../tags/tag440.xml"/><Relationship Id="rId10" Type="http://schemas.openxmlformats.org/officeDocument/2006/relationships/tags" Target="../tags/tag439.xml"/><Relationship Id="rId1" Type="http://schemas.openxmlformats.org/officeDocument/2006/relationships/tags" Target="../tags/tag432.xml"/></Relationships>
</file>

<file path=ppt/slides/_rels/slide20.xml.rels><?xml version="1.0" encoding="UTF-8" standalone="yes"?>
<Relationships xmlns="http://schemas.openxmlformats.org/package/2006/relationships"><Relationship Id="rId9" Type="http://schemas.openxmlformats.org/officeDocument/2006/relationships/tags" Target="../tags/tag450.xml"/><Relationship Id="rId8" Type="http://schemas.openxmlformats.org/officeDocument/2006/relationships/tags" Target="../tags/tag449.xml"/><Relationship Id="rId7" Type="http://schemas.openxmlformats.org/officeDocument/2006/relationships/image" Target="../media/image21.svg"/><Relationship Id="rId6" Type="http://schemas.openxmlformats.org/officeDocument/2006/relationships/image" Target="../media/image20.png"/><Relationship Id="rId5" Type="http://schemas.openxmlformats.org/officeDocument/2006/relationships/tags" Target="../tags/tag448.xml"/><Relationship Id="rId4" Type="http://schemas.openxmlformats.org/officeDocument/2006/relationships/tags" Target="../tags/tag447.xml"/><Relationship Id="rId3" Type="http://schemas.openxmlformats.org/officeDocument/2006/relationships/tags" Target="../tags/tag446.xml"/><Relationship Id="rId20" Type="http://schemas.openxmlformats.org/officeDocument/2006/relationships/slideLayout" Target="../slideLayouts/slideLayout70.xml"/><Relationship Id="rId2" Type="http://schemas.openxmlformats.org/officeDocument/2006/relationships/tags" Target="../tags/tag445.xml"/><Relationship Id="rId19" Type="http://schemas.openxmlformats.org/officeDocument/2006/relationships/image" Target="../media/image9.png"/><Relationship Id="rId18" Type="http://schemas.openxmlformats.org/officeDocument/2006/relationships/image" Target="../media/image8.png"/><Relationship Id="rId17" Type="http://schemas.openxmlformats.org/officeDocument/2006/relationships/image" Target="../media/image7.png"/><Relationship Id="rId16" Type="http://schemas.openxmlformats.org/officeDocument/2006/relationships/tags" Target="../tags/tag457.xml"/><Relationship Id="rId15" Type="http://schemas.openxmlformats.org/officeDocument/2006/relationships/tags" Target="../tags/tag456.xml"/><Relationship Id="rId14" Type="http://schemas.openxmlformats.org/officeDocument/2006/relationships/tags" Target="../tags/tag455.xml"/><Relationship Id="rId13" Type="http://schemas.openxmlformats.org/officeDocument/2006/relationships/tags" Target="../tags/tag454.xml"/><Relationship Id="rId12" Type="http://schemas.openxmlformats.org/officeDocument/2006/relationships/tags" Target="../tags/tag453.xml"/><Relationship Id="rId11" Type="http://schemas.openxmlformats.org/officeDocument/2006/relationships/tags" Target="../tags/tag452.xml"/><Relationship Id="rId10" Type="http://schemas.openxmlformats.org/officeDocument/2006/relationships/tags" Target="../tags/tag451.xml"/><Relationship Id="rId1" Type="http://schemas.openxmlformats.org/officeDocument/2006/relationships/tags" Target="../tags/tag444.xml"/></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59.xml"/><Relationship Id="rId8" Type="http://schemas.openxmlformats.org/officeDocument/2006/relationships/tags" Target="../tags/tag461.xml"/><Relationship Id="rId7" Type="http://schemas.openxmlformats.org/officeDocument/2006/relationships/image" Target="../media/image22.png"/><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460.xml"/><Relationship Id="rId2" Type="http://schemas.openxmlformats.org/officeDocument/2006/relationships/tags" Target="../tags/tag459.xml"/><Relationship Id="rId1" Type="http://schemas.openxmlformats.org/officeDocument/2006/relationships/tags" Target="../tags/tag458.xml"/></Relationships>
</file>

<file path=ppt/slides/_rels/slide22.xml.rels><?xml version="1.0" encoding="UTF-8" standalone="yes"?>
<Relationships xmlns="http://schemas.openxmlformats.org/package/2006/relationships"><Relationship Id="rId9" Type="http://schemas.openxmlformats.org/officeDocument/2006/relationships/tags" Target="../tags/tag467.xml"/><Relationship Id="rId8" Type="http://schemas.openxmlformats.org/officeDocument/2006/relationships/tags" Target="../tags/tag466.xml"/><Relationship Id="rId7" Type="http://schemas.openxmlformats.org/officeDocument/2006/relationships/tags" Target="../tags/tag465.xml"/><Relationship Id="rId6" Type="http://schemas.openxmlformats.org/officeDocument/2006/relationships/tags" Target="../tags/tag464.xml"/><Relationship Id="rId5" Type="http://schemas.openxmlformats.org/officeDocument/2006/relationships/tags" Target="../tags/tag463.xml"/><Relationship Id="rId4" Type="http://schemas.openxmlformats.org/officeDocument/2006/relationships/tags" Target="../tags/tag462.xml"/><Relationship Id="rId3" Type="http://schemas.openxmlformats.org/officeDocument/2006/relationships/image" Target="../media/image9.png"/><Relationship Id="rId2" Type="http://schemas.openxmlformats.org/officeDocument/2006/relationships/image" Target="../media/image8.png"/><Relationship Id="rId18" Type="http://schemas.openxmlformats.org/officeDocument/2006/relationships/notesSlide" Target="../notesSlides/notesSlide3.xml"/><Relationship Id="rId17" Type="http://schemas.openxmlformats.org/officeDocument/2006/relationships/slideLayout" Target="../slideLayouts/slideLayout64.xml"/><Relationship Id="rId16" Type="http://schemas.openxmlformats.org/officeDocument/2006/relationships/tags" Target="../tags/tag474.xml"/><Relationship Id="rId15" Type="http://schemas.openxmlformats.org/officeDocument/2006/relationships/tags" Target="../tags/tag473.xml"/><Relationship Id="rId14" Type="http://schemas.openxmlformats.org/officeDocument/2006/relationships/tags" Target="../tags/tag472.xml"/><Relationship Id="rId13" Type="http://schemas.openxmlformats.org/officeDocument/2006/relationships/tags" Target="../tags/tag471.xml"/><Relationship Id="rId12" Type="http://schemas.openxmlformats.org/officeDocument/2006/relationships/tags" Target="../tags/tag470.xml"/><Relationship Id="rId11" Type="http://schemas.openxmlformats.org/officeDocument/2006/relationships/tags" Target="../tags/tag469.xml"/><Relationship Id="rId10" Type="http://schemas.openxmlformats.org/officeDocument/2006/relationships/tags" Target="../tags/tag468.xml"/><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9" Type="http://schemas.openxmlformats.org/officeDocument/2006/relationships/tags" Target="../tags/tag479.xml"/><Relationship Id="rId8" Type="http://schemas.openxmlformats.org/officeDocument/2006/relationships/tags" Target="../tags/tag478.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477.xml"/><Relationship Id="rId3" Type="http://schemas.openxmlformats.org/officeDocument/2006/relationships/tags" Target="../tags/tag476.xml"/><Relationship Id="rId24" Type="http://schemas.openxmlformats.org/officeDocument/2006/relationships/slideLayout" Target="../slideLayouts/slideLayout32.xml"/><Relationship Id="rId23" Type="http://schemas.openxmlformats.org/officeDocument/2006/relationships/tags" Target="../tags/tag493.xml"/><Relationship Id="rId22" Type="http://schemas.openxmlformats.org/officeDocument/2006/relationships/tags" Target="../tags/tag492.xml"/><Relationship Id="rId21" Type="http://schemas.openxmlformats.org/officeDocument/2006/relationships/tags" Target="../tags/tag491.xml"/><Relationship Id="rId20" Type="http://schemas.openxmlformats.org/officeDocument/2006/relationships/tags" Target="../tags/tag490.xml"/><Relationship Id="rId2" Type="http://schemas.openxmlformats.org/officeDocument/2006/relationships/tags" Target="../tags/tag475.xml"/><Relationship Id="rId19" Type="http://schemas.openxmlformats.org/officeDocument/2006/relationships/tags" Target="../tags/tag489.xml"/><Relationship Id="rId18" Type="http://schemas.openxmlformats.org/officeDocument/2006/relationships/tags" Target="../tags/tag488.xml"/><Relationship Id="rId17" Type="http://schemas.openxmlformats.org/officeDocument/2006/relationships/tags" Target="../tags/tag487.xml"/><Relationship Id="rId16" Type="http://schemas.openxmlformats.org/officeDocument/2006/relationships/tags" Target="../tags/tag486.xml"/><Relationship Id="rId15" Type="http://schemas.openxmlformats.org/officeDocument/2006/relationships/tags" Target="../tags/tag485.xml"/><Relationship Id="rId14" Type="http://schemas.openxmlformats.org/officeDocument/2006/relationships/tags" Target="../tags/tag484.xml"/><Relationship Id="rId13" Type="http://schemas.openxmlformats.org/officeDocument/2006/relationships/tags" Target="../tags/tag483.xml"/><Relationship Id="rId12" Type="http://schemas.openxmlformats.org/officeDocument/2006/relationships/tags" Target="../tags/tag482.xml"/><Relationship Id="rId11" Type="http://schemas.openxmlformats.org/officeDocument/2006/relationships/tags" Target="../tags/tag481.xml"/><Relationship Id="rId10" Type="http://schemas.openxmlformats.org/officeDocument/2006/relationships/tags" Target="../tags/tag480.xml"/><Relationship Id="rId1" Type="http://schemas.openxmlformats.org/officeDocument/2006/relationships/image" Target="../media/image23.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7.xml"/><Relationship Id="rId7" Type="http://schemas.openxmlformats.org/officeDocument/2006/relationships/tags" Target="../tags/tag49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tags" Target="../tags/tag496.xml"/><Relationship Id="rId2" Type="http://schemas.openxmlformats.org/officeDocument/2006/relationships/tags" Target="../tags/tag495.xml"/><Relationship Id="rId1" Type="http://schemas.openxmlformats.org/officeDocument/2006/relationships/tags" Target="../tags/tag49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F:\中关村信息谷\信息谷资料\信息谷VI\PPT\字01.png"/>
          <p:cNvPicPr>
            <a:picLocks noChangeAspect="1" noChangeArrowheads="1"/>
          </p:cNvPicPr>
          <p:nvPr/>
        </p:nvPicPr>
        <p:blipFill>
          <a:blip r:embed="rId1" cstate="print"/>
          <a:srcRect/>
          <a:stretch>
            <a:fillRect/>
          </a:stretch>
        </p:blipFill>
        <p:spPr bwMode="auto">
          <a:xfrm>
            <a:off x="3957080" y="1016212"/>
            <a:ext cx="3384000" cy="388532"/>
          </a:xfrm>
          <a:prstGeom prst="rect">
            <a:avLst/>
          </a:prstGeom>
          <a:noFill/>
        </p:spPr>
      </p:pic>
      <p:pic>
        <p:nvPicPr>
          <p:cNvPr id="9" name="Picture 2" descr="F:\中关村信息谷\信息谷资料\信息谷VI\PPT\未标题-1_画板 1.png"/>
          <p:cNvPicPr>
            <a:picLocks noChangeAspect="1" noChangeArrowheads="1"/>
          </p:cNvPicPr>
          <p:nvPr/>
        </p:nvPicPr>
        <p:blipFill>
          <a:blip r:embed="rId2" cstate="print"/>
          <a:srcRect/>
          <a:stretch>
            <a:fillRect/>
          </a:stretch>
        </p:blipFill>
        <p:spPr bwMode="auto">
          <a:xfrm>
            <a:off x="106045" y="114300"/>
            <a:ext cx="11969750" cy="4505325"/>
          </a:xfrm>
          <a:prstGeom prst="rect">
            <a:avLst/>
          </a:prstGeom>
          <a:noFill/>
        </p:spPr>
      </p:pic>
      <p:sp>
        <p:nvSpPr>
          <p:cNvPr id="12" name="TextBox 9"/>
          <p:cNvSpPr txBox="1"/>
          <p:nvPr/>
        </p:nvSpPr>
        <p:spPr>
          <a:xfrm>
            <a:off x="407035" y="1219200"/>
            <a:ext cx="11179175" cy="922020"/>
          </a:xfrm>
          <a:prstGeom prst="rect">
            <a:avLst/>
          </a:prstGeom>
          <a:noFill/>
        </p:spPr>
        <p:txBody>
          <a:bodyPr wrap="square" rtlCol="0">
            <a:spAutoFit/>
          </a:bodyPr>
          <a:lstStyle/>
          <a:p>
            <a:pPr algn="ct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人工智能</a:t>
            </a:r>
            <a:r>
              <a:rPr lang="en-US" altLang="zh-CN"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a:t>
            </a: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智能</a:t>
            </a:r>
            <a:r>
              <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rPr>
              <a:t>制造产业链分析</a:t>
            </a:r>
            <a:endParaRPr lang="zh-CN" altLang="en-US" sz="5400" b="1" dirty="0">
              <a:solidFill>
                <a:schemeClr val="bg1"/>
              </a:solidFill>
              <a:effectLst>
                <a:outerShdw blurRad="101600" dist="88900" dir="2700000" algn="tl" rotWithShape="0">
                  <a:prstClr val="black">
                    <a:alpha val="40000"/>
                  </a:prstClr>
                </a:outerShdw>
              </a:effectLst>
              <a:latin typeface="微软雅黑" panose="020B0503020204020204" charset="-122"/>
              <a:ea typeface="微软雅黑" panose="020B0503020204020204" charset="-122"/>
            </a:endParaRPr>
          </a:p>
        </p:txBody>
      </p:sp>
      <p:sp>
        <p:nvSpPr>
          <p:cNvPr id="3" name="TextBox 10"/>
          <p:cNvSpPr txBox="1"/>
          <p:nvPr/>
        </p:nvSpPr>
        <p:spPr>
          <a:xfrm>
            <a:off x="4164901" y="3441069"/>
            <a:ext cx="3676650" cy="583565"/>
          </a:xfrm>
          <a:prstGeom prst="rect">
            <a:avLst/>
          </a:prstGeom>
          <a:noFill/>
        </p:spPr>
        <p:txBody>
          <a:bodyPr wrap="none" rtlCol="0">
            <a:spAutoFit/>
          </a:bodyPr>
          <a:lstStyle/>
          <a:p>
            <a:r>
              <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rPr>
              <a:t>创新引领  协同发展</a:t>
            </a:r>
            <a:endParaRPr lang="zh-CN" altLang="en-US" sz="3200" b="1" dirty="0">
              <a:gradFill>
                <a:gsLst>
                  <a:gs pos="0">
                    <a:schemeClr val="accent1">
                      <a:lumMod val="5000"/>
                      <a:lumOff val="95000"/>
                    </a:schemeClr>
                  </a:gs>
                  <a:gs pos="74000">
                    <a:schemeClr val="bg1">
                      <a:lumMod val="75000"/>
                    </a:schemeClr>
                  </a:gs>
                  <a:gs pos="94000">
                    <a:schemeClr val="bg1">
                      <a:lumMod val="50000"/>
                    </a:schemeClr>
                  </a:gs>
                </a:gsLst>
                <a:lin ang="5400000" scaled="0"/>
              </a:gradFill>
              <a:latin typeface="微软雅黑" panose="020B0503020204020204" charset="-122"/>
              <a:ea typeface="微软雅黑" panose="020B0503020204020204" charset="-122"/>
            </a:endParaRPr>
          </a:p>
        </p:txBody>
      </p:sp>
      <p:pic>
        <p:nvPicPr>
          <p:cNvPr id="20" name="Picture 4" descr="F:\中关村信息谷\信息谷资料\信息谷VI\PPT\公司全称.png"/>
          <p:cNvPicPr>
            <a:picLocks noChangeAspect="1" noChangeArrowheads="1"/>
          </p:cNvPicPr>
          <p:nvPr/>
        </p:nvPicPr>
        <p:blipFill>
          <a:blip r:embed="rId3" cstate="print"/>
          <a:srcRect/>
          <a:stretch>
            <a:fillRect/>
          </a:stretch>
        </p:blipFill>
        <p:spPr bwMode="auto">
          <a:xfrm>
            <a:off x="4173855" y="2924810"/>
            <a:ext cx="3713480" cy="427990"/>
          </a:xfrm>
          <a:prstGeom prst="rect">
            <a:avLst/>
          </a:prstGeom>
          <a:noFill/>
        </p:spPr>
      </p:pic>
      <p:pic>
        <p:nvPicPr>
          <p:cNvPr id="2" name="图片 1" descr="图片"/>
          <p:cNvPicPr>
            <a:picLocks noChangeAspect="1"/>
          </p:cNvPicPr>
          <p:nvPr>
            <p:custDataLst>
              <p:tags r:id="rId4"/>
            </p:custDataLst>
          </p:nvPr>
        </p:nvPicPr>
        <p:blipFill>
          <a:blip r:embed="rId5">
            <a:clrChange>
              <a:clrFrom>
                <a:srgbClr val="FEFEFE">
                  <a:alpha val="100000"/>
                </a:srgbClr>
              </a:clrFrom>
              <a:clrTo>
                <a:srgbClr val="FEFEFE">
                  <a:alpha val="100000"/>
                  <a:alpha val="0"/>
                </a:srgbClr>
              </a:clrTo>
            </a:clrChange>
          </a:blip>
          <a:stretch>
            <a:fillRect/>
          </a:stretch>
        </p:blipFill>
        <p:spPr>
          <a:xfrm>
            <a:off x="105410" y="2708910"/>
            <a:ext cx="11970385" cy="39751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title"/>
            <p:custDataLst>
              <p:tags r:id="rId1"/>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2"/>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sp>
        <p:nvSpPr>
          <p:cNvPr id="2" name="矩形: 圆角 4"/>
          <p:cNvSpPr/>
          <p:nvPr>
            <p:custDataLst>
              <p:tags r:id="rId3"/>
            </p:custDataLst>
          </p:nvPr>
        </p:nvSpPr>
        <p:spPr>
          <a:xfrm>
            <a:off x="99758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3" name="任意多边形: 形状 18"/>
          <p:cNvSpPr/>
          <p:nvPr>
            <p:custDataLst>
              <p:tags r:id="rId4"/>
            </p:custDataLst>
          </p:nvPr>
        </p:nvSpPr>
        <p:spPr>
          <a:xfrm flipH="1">
            <a:off x="99758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6" name="项标题"/>
          <p:cNvSpPr txBox="1"/>
          <p:nvPr>
            <p:custDataLst>
              <p:tags r:id="rId5"/>
            </p:custDataLst>
          </p:nvPr>
        </p:nvSpPr>
        <p:spPr>
          <a:xfrm>
            <a:off x="3049905" y="2316480"/>
            <a:ext cx="272796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2400" b="1" spc="300" dirty="0">
                <a:solidFill>
                  <a:srgbClr val="44546A"/>
                </a:solidFill>
                <a:latin typeface="微软雅黑" panose="020B0503020204020204" charset="-122"/>
                <a:ea typeface="微软雅黑" panose="020B0503020204020204" charset="-122"/>
                <a:sym typeface="+mn-ea"/>
              </a:rPr>
              <a:t>产业链分析</a:t>
            </a:r>
            <a:endParaRPr lang="en-US" altLang="zh-CN" sz="2400" b="1" spc="300" dirty="0">
              <a:solidFill>
                <a:srgbClr val="44546A"/>
              </a:solidFill>
              <a:latin typeface="微软雅黑" panose="020B0503020204020204" charset="-122"/>
              <a:ea typeface="微软雅黑" panose="020B0503020204020204" charset="-122"/>
            </a:endParaRPr>
          </a:p>
        </p:txBody>
      </p:sp>
      <p:sp>
        <p:nvSpPr>
          <p:cNvPr id="7" name="序号"/>
          <p:cNvSpPr txBox="1"/>
          <p:nvPr>
            <p:custDataLst>
              <p:tags r:id="rId6"/>
            </p:custDataLst>
          </p:nvPr>
        </p:nvSpPr>
        <p:spPr>
          <a:xfrm>
            <a:off x="1209675"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01</a:t>
            </a:r>
            <a:endParaRPr lang="en-US" sz="32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7"/>
            </p:custDataLst>
          </p:nvPr>
        </p:nvCxnSpPr>
        <p:spPr>
          <a:xfrm>
            <a:off x="265239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37" name="矩形: 圆角 36"/>
          <p:cNvSpPr/>
          <p:nvPr>
            <p:custDataLst>
              <p:tags r:id="rId8"/>
            </p:custDataLst>
          </p:nvPr>
        </p:nvSpPr>
        <p:spPr>
          <a:xfrm>
            <a:off x="997585" y="3681730"/>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38" name="任意多边形: 形状 37"/>
          <p:cNvSpPr/>
          <p:nvPr>
            <p:custDataLst>
              <p:tags r:id="rId9"/>
            </p:custDataLst>
          </p:nvPr>
        </p:nvSpPr>
        <p:spPr>
          <a:xfrm flipH="1">
            <a:off x="997585" y="375856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39" name="项标题"/>
          <p:cNvSpPr txBox="1"/>
          <p:nvPr>
            <p:custDataLst>
              <p:tags r:id="rId10"/>
            </p:custDataLst>
          </p:nvPr>
        </p:nvSpPr>
        <p:spPr>
          <a:xfrm>
            <a:off x="3049905" y="3818255"/>
            <a:ext cx="210820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招商建议</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41" name="序号"/>
          <p:cNvSpPr txBox="1"/>
          <p:nvPr>
            <p:custDataLst>
              <p:tags r:id="rId11"/>
            </p:custDataLst>
          </p:nvPr>
        </p:nvSpPr>
        <p:spPr>
          <a:xfrm>
            <a:off x="1209675" y="3818255"/>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03</a:t>
            </a:r>
            <a:endParaRPr lang="en-US" sz="3200" b="1" dirty="0">
              <a:solidFill>
                <a:schemeClr val="accent1"/>
              </a:solidFill>
              <a:latin typeface="微软雅黑" panose="020B0503020204020204" charset="-122"/>
              <a:ea typeface="微软雅黑" panose="020B0503020204020204" charset="-122"/>
            </a:endParaRPr>
          </a:p>
        </p:txBody>
      </p:sp>
      <p:cxnSp>
        <p:nvCxnSpPr>
          <p:cNvPr id="42" name="直接连接符 41"/>
          <p:cNvCxnSpPr/>
          <p:nvPr>
            <p:custDataLst>
              <p:tags r:id="rId12"/>
            </p:custDataLst>
          </p:nvPr>
        </p:nvCxnSpPr>
        <p:spPr>
          <a:xfrm>
            <a:off x="2652395" y="408305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50" name="矩形: 圆角 49"/>
          <p:cNvSpPr/>
          <p:nvPr>
            <p:custDataLst>
              <p:tags r:id="rId13"/>
            </p:custDataLst>
          </p:nvPr>
        </p:nvSpPr>
        <p:spPr>
          <a:xfrm>
            <a:off x="6224905" y="2179955"/>
            <a:ext cx="5069205" cy="1085215"/>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51" name="任意多边形: 形状 50"/>
          <p:cNvSpPr/>
          <p:nvPr>
            <p:custDataLst>
              <p:tags r:id="rId14"/>
            </p:custDataLst>
          </p:nvPr>
        </p:nvSpPr>
        <p:spPr>
          <a:xfrm flipH="1">
            <a:off x="6224905" y="2257425"/>
            <a:ext cx="1250950" cy="932180"/>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52" name="项标题"/>
          <p:cNvSpPr txBox="1"/>
          <p:nvPr>
            <p:custDataLst>
              <p:tags r:id="rId15"/>
            </p:custDataLst>
          </p:nvPr>
        </p:nvSpPr>
        <p:spPr>
          <a:xfrm>
            <a:off x="8278495" y="2316480"/>
            <a:ext cx="2801620" cy="81280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技术路线</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53" name="序号"/>
          <p:cNvSpPr txBox="1"/>
          <p:nvPr>
            <p:custDataLst>
              <p:tags r:id="rId16"/>
            </p:custDataLst>
          </p:nvPr>
        </p:nvSpPr>
        <p:spPr>
          <a:xfrm>
            <a:off x="6437630" y="2316480"/>
            <a:ext cx="1101090" cy="81280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54" name="直接连接符 53"/>
          <p:cNvCxnSpPr/>
          <p:nvPr>
            <p:custDataLst>
              <p:tags r:id="rId17"/>
            </p:custDataLst>
          </p:nvPr>
        </p:nvCxnSpPr>
        <p:spPr>
          <a:xfrm>
            <a:off x="7879715" y="2581910"/>
            <a:ext cx="0" cy="28257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8"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9"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20" cstate="print"/>
            <a:srcRect/>
            <a:stretch>
              <a:fillRect/>
            </a:stretch>
          </p:blipFill>
          <p:spPr bwMode="auto">
            <a:xfrm flipV="1">
              <a:off x="11064" y="941"/>
              <a:ext cx="7751" cy="120"/>
            </a:xfrm>
            <a:prstGeom prst="rect">
              <a:avLst/>
            </a:prstGeom>
            <a:noFill/>
          </p:spPr>
        </p:pic>
      </p:gr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alphaModFix amt="90000"/>
          </a:blip>
          <a:srcRect t="7234" b="7234"/>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7056369" cy="1620833"/>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139"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4800" b="1" spc="300" dirty="0">
                  <a:solidFill>
                    <a:srgbClr val="44546A"/>
                  </a:solidFill>
                  <a:latin typeface="微软雅黑" panose="020B0503020204020204" charset="-122"/>
                  <a:ea typeface="微软雅黑" panose="020B0503020204020204" charset="-122"/>
                  <a:sym typeface="+mn-ea"/>
                </a:rPr>
                <a:t>产业链分析</a:t>
              </a:r>
              <a:endParaRPr lang="zh-CN" altLang="en-US" sz="4800" b="1" spc="300" dirty="0">
                <a:solidFill>
                  <a:srgbClr val="44546A"/>
                </a:solidFill>
                <a:latin typeface="微软雅黑" panose="020B0503020204020204" charset="-122"/>
                <a:ea typeface="微软雅黑" panose="020B0503020204020204" charset="-122"/>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01</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grpSp>
        <p:nvGrpSpPr>
          <p:cNvPr id="31" name="组合 30"/>
          <p:cNvGrpSpPr/>
          <p:nvPr/>
        </p:nvGrpSpPr>
        <p:grpSpPr>
          <a:xfrm>
            <a:off x="7747635" y="3919855"/>
            <a:ext cx="3423194" cy="773247"/>
            <a:chOff x="10626" y="5184"/>
            <a:chExt cx="8248" cy="1709"/>
          </a:xfrm>
        </p:grpSpPr>
        <p:sp>
          <p:nvSpPr>
            <p:cNvPr id="18" name="矩形: 圆角 49"/>
            <p:cNvSpPr/>
            <p:nvPr>
              <p:custDataLst>
                <p:tags r:id="rId13"/>
              </p:custDataLst>
            </p:nvPr>
          </p:nvSpPr>
          <p:spPr>
            <a:xfrm>
              <a:off x="10626" y="5184"/>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600">
                <a:latin typeface="微软雅黑" panose="020B0503020204020204" charset="-122"/>
                <a:ea typeface="微软雅黑" panose="020B0503020204020204" charset="-122"/>
                <a:sym typeface="+mn-ea"/>
              </a:endParaRPr>
            </a:p>
          </p:txBody>
        </p:sp>
        <p:sp>
          <p:nvSpPr>
            <p:cNvPr id="19" name="任意多边形: 形状 50"/>
            <p:cNvSpPr/>
            <p:nvPr>
              <p:custDataLst>
                <p:tags r:id="rId14"/>
              </p:custDataLst>
            </p:nvPr>
          </p:nvSpPr>
          <p:spPr>
            <a:xfrm flipH="1">
              <a:off x="10626" y="5306"/>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微软雅黑" panose="020B0503020204020204" charset="-122"/>
                <a:ea typeface="微软雅黑" panose="020B0503020204020204" charset="-122"/>
                <a:sym typeface="+mn-ea"/>
              </a:endParaRPr>
            </a:p>
          </p:txBody>
        </p:sp>
        <p:sp>
          <p:nvSpPr>
            <p:cNvPr id="20" name="项标题"/>
            <p:cNvSpPr txBox="1"/>
            <p:nvPr>
              <p:custDataLst>
                <p:tags r:id="rId15"/>
              </p:custDataLst>
            </p:nvPr>
          </p:nvSpPr>
          <p:spPr>
            <a:xfrm>
              <a:off x="13860" y="5399"/>
              <a:ext cx="5014"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buClrTx/>
                <a:buSzTx/>
                <a:buFontTx/>
              </a:pPr>
              <a:r>
                <a:rPr lang="zh-CN" altLang="en-US" sz="2400" b="1" spc="300" dirty="0">
                  <a:solidFill>
                    <a:srgbClr val="44546A"/>
                  </a:solidFill>
                  <a:latin typeface="微软雅黑" panose="020B0503020204020204" charset="-122"/>
                  <a:ea typeface="微软雅黑" panose="020B0503020204020204" charset="-122"/>
                  <a:sym typeface="+mn-ea"/>
                </a:rPr>
                <a:t>技术路线</a:t>
              </a:r>
              <a:endParaRPr lang="zh-CN" altLang="en-US" sz="2400" b="1" spc="300" dirty="0">
                <a:solidFill>
                  <a:srgbClr val="44546A"/>
                </a:solidFill>
                <a:latin typeface="微软雅黑" panose="020B0503020204020204" charset="-122"/>
                <a:ea typeface="微软雅黑" panose="020B0503020204020204" charset="-122"/>
                <a:sym typeface="+mn-ea"/>
              </a:endParaRPr>
            </a:p>
          </p:txBody>
        </p:sp>
        <p:sp>
          <p:nvSpPr>
            <p:cNvPr id="28" name="序号"/>
            <p:cNvSpPr txBox="1"/>
            <p:nvPr>
              <p:custDataLst>
                <p:tags r:id="rId16"/>
              </p:custDataLst>
            </p:nvPr>
          </p:nvSpPr>
          <p:spPr>
            <a:xfrm>
              <a:off x="10961" y="5399"/>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3200" b="1" dirty="0">
                  <a:solidFill>
                    <a:schemeClr val="accent1"/>
                  </a:solidFill>
                  <a:latin typeface="微软雅黑" panose="020B0503020204020204" charset="-122"/>
                  <a:ea typeface="微软雅黑" panose="020B0503020204020204" charset="-122"/>
                </a:rPr>
                <a:t>02</a:t>
              </a:r>
              <a:endParaRPr lang="en-US" sz="3200" b="1" dirty="0">
                <a:solidFill>
                  <a:schemeClr val="accent1"/>
                </a:solidFill>
                <a:latin typeface="微软雅黑" panose="020B0503020204020204" charset="-122"/>
                <a:ea typeface="微软雅黑" panose="020B0503020204020204" charset="-122"/>
              </a:endParaRPr>
            </a:p>
          </p:txBody>
        </p:sp>
        <p:cxnSp>
          <p:nvCxnSpPr>
            <p:cNvPr id="29" name="直接连接符 28"/>
            <p:cNvCxnSpPr/>
            <p:nvPr>
              <p:custDataLst>
                <p:tags r:id="rId17"/>
              </p:custDataLst>
            </p:nvPr>
          </p:nvCxnSpPr>
          <p:spPr>
            <a:xfrm>
              <a:off x="13232" y="5817"/>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spTree>
    <p:custDataLst>
      <p:tags r:id="rId18"/>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344170" y="245745"/>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919"/>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人工智能</a:t>
              </a:r>
              <a:r>
                <a:rPr kumimoji="0" lang="en-US" altLang="zh-CN"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智能制造</a:t>
              </a:r>
              <a:r>
                <a:rPr kumimoji="0" lang="en-US" altLang="zh-CN"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低空经济</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78" name="矩形 77"/>
          <p:cNvSpPr/>
          <p:nvPr/>
        </p:nvSpPr>
        <p:spPr>
          <a:xfrm>
            <a:off x="350520" y="935990"/>
            <a:ext cx="1100455" cy="166814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基础层</a:t>
            </a:r>
            <a:endParaRPr lang="zh-CN" altLang="en-US">
              <a:latin typeface="微软雅黑" panose="020B0503020204020204" charset="-122"/>
              <a:ea typeface="微软雅黑" panose="020B0503020204020204" charset="-122"/>
            </a:endParaRPr>
          </a:p>
        </p:txBody>
      </p:sp>
      <p:sp>
        <p:nvSpPr>
          <p:cNvPr id="58" name="矩形 57"/>
          <p:cNvSpPr/>
          <p:nvPr/>
        </p:nvSpPr>
        <p:spPr>
          <a:xfrm>
            <a:off x="264160" y="833755"/>
            <a:ext cx="11553190" cy="186753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18" name="表格 17"/>
          <p:cNvGraphicFramePr/>
          <p:nvPr>
            <p:custDataLst>
              <p:tags r:id="rId7"/>
            </p:custDataLst>
          </p:nvPr>
        </p:nvGraphicFramePr>
        <p:xfrm>
          <a:off x="1536065" y="935990"/>
          <a:ext cx="10147935" cy="484505"/>
        </p:xfrm>
        <a:graphic>
          <a:graphicData uri="http://schemas.openxmlformats.org/drawingml/2006/table">
            <a:tbl>
              <a:tblPr firstRow="1" bandRow="1">
                <a:tableStyleId>{5C22544A-7EE6-4342-B048-85BDC9FD1C3A}</a:tableStyleId>
              </a:tblPr>
              <a:tblGrid>
                <a:gridCol w="3382645"/>
                <a:gridCol w="3382645"/>
                <a:gridCol w="3382645"/>
              </a:tblGrid>
              <a:tr h="484505">
                <a:tc>
                  <a:txBody>
                    <a:bodyPr/>
                    <a:p>
                      <a:pPr algn="ctr">
                        <a:buNone/>
                      </a:pPr>
                      <a:r>
                        <a:rPr lang="zh-CN" altLang="en-US"/>
                        <a:t>基础</a:t>
                      </a:r>
                      <a:r>
                        <a:rPr lang="zh-CN" altLang="en-US"/>
                        <a:t>硬件</a:t>
                      </a:r>
                      <a:endParaRPr lang="zh-CN" altLang="en-US"/>
                    </a:p>
                  </a:txBody>
                  <a:tcPr anchor="ctr" anchorCtr="0">
                    <a:solidFill>
                      <a:srgbClr val="3BA0FF"/>
                    </a:solidFill>
                  </a:tcPr>
                </a:tc>
                <a:tc>
                  <a:txBody>
                    <a:bodyPr/>
                    <a:p>
                      <a:pPr marL="0" marR="0" algn="ctr" rtl="0" eaLnBrk="1" fontAlgn="auto" latinLnBrk="0" hangingPunct="1">
                        <a:buClrTx/>
                        <a:buSzTx/>
                        <a:buFontTx/>
                        <a:buNone/>
                      </a:pPr>
                      <a:r>
                        <a:rPr lang="zh-CN" altLang="en-US" sz="1800">
                          <a:cs typeface="+mn-ea"/>
                        </a:rPr>
                        <a:t>数据服务</a:t>
                      </a:r>
                      <a:endParaRPr lang="zh-CN" altLang="en-US" sz="1800">
                        <a:cs typeface="+mn-ea"/>
                      </a:endParaRPr>
                    </a:p>
                  </a:txBody>
                  <a:tcPr anchor="ctr" anchorCtr="0">
                    <a:solidFill>
                      <a:srgbClr val="3BA0FF"/>
                    </a:solidFill>
                  </a:tcPr>
                </a:tc>
                <a:tc>
                  <a:txBody>
                    <a:bodyPr/>
                    <a:p>
                      <a:pPr algn="ctr">
                        <a:buNone/>
                      </a:pPr>
                      <a:r>
                        <a:rPr lang="zh-CN" altLang="en-US"/>
                        <a:t>基础算法</a:t>
                      </a:r>
                      <a:r>
                        <a:rPr lang="en-US" altLang="zh-CN"/>
                        <a:t> </a:t>
                      </a:r>
                      <a:endParaRPr lang="zh-CN" altLang="en-US"/>
                    </a:p>
                  </a:txBody>
                  <a:tcPr anchor="ctr" anchorCtr="0">
                    <a:solidFill>
                      <a:srgbClr val="3BA0FF"/>
                    </a:solidFill>
                  </a:tcPr>
                </a:tc>
              </a:tr>
            </a:tbl>
          </a:graphicData>
        </a:graphic>
      </p:graphicFrame>
      <p:graphicFrame>
        <p:nvGraphicFramePr>
          <p:cNvPr id="19" name="表格 18"/>
          <p:cNvGraphicFramePr/>
          <p:nvPr>
            <p:custDataLst>
              <p:tags r:id="rId8"/>
            </p:custDataLst>
          </p:nvPr>
        </p:nvGraphicFramePr>
        <p:xfrm>
          <a:off x="1536065" y="1437005"/>
          <a:ext cx="3375660" cy="378460"/>
        </p:xfrm>
        <a:graphic>
          <a:graphicData uri="http://schemas.openxmlformats.org/drawingml/2006/table">
            <a:tbl>
              <a:tblPr firstRow="1" bandRow="1">
                <a:tableStyleId>{5C22544A-7EE6-4342-B048-85BDC9FD1C3A}</a:tableStyleId>
              </a:tblPr>
              <a:tblGrid>
                <a:gridCol w="954405"/>
                <a:gridCol w="810260"/>
                <a:gridCol w="817880"/>
                <a:gridCol w="793115"/>
              </a:tblGrid>
              <a:tr h="37846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核心零部件</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感知硬件</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控制硬件</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配套设施</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20" name="表格 19"/>
          <p:cNvGraphicFramePr/>
          <p:nvPr>
            <p:custDataLst>
              <p:tags r:id="rId9"/>
            </p:custDataLst>
          </p:nvPr>
        </p:nvGraphicFramePr>
        <p:xfrm>
          <a:off x="1535430" y="1887855"/>
          <a:ext cx="3376930" cy="716915"/>
        </p:xfrm>
        <a:graphic>
          <a:graphicData uri="http://schemas.openxmlformats.org/drawingml/2006/table">
            <a:tbl>
              <a:tblPr firstRow="1" bandRow="1">
                <a:tableStyleId>{5C22544A-7EE6-4342-B048-85BDC9FD1C3A}</a:tableStyleId>
              </a:tblPr>
              <a:tblGrid>
                <a:gridCol w="476250"/>
                <a:gridCol w="488315"/>
                <a:gridCol w="482600"/>
                <a:gridCol w="482600"/>
                <a:gridCol w="482600"/>
                <a:gridCol w="481965"/>
                <a:gridCol w="482600"/>
              </a:tblGrid>
              <a:tr h="71691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减速器</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伺服系统</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视觉感知</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环境感知</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AI 专用芯片</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通信传输硬件</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工业网络设施</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sp>
        <p:nvSpPr>
          <p:cNvPr id="28" name="矩形 27"/>
          <p:cNvSpPr/>
          <p:nvPr/>
        </p:nvSpPr>
        <p:spPr>
          <a:xfrm>
            <a:off x="350520" y="2887345"/>
            <a:ext cx="1100455" cy="1668145"/>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技术层</a:t>
            </a:r>
            <a:endParaRPr lang="zh-CN" altLang="en-US">
              <a:latin typeface="微软雅黑" panose="020B0503020204020204" charset="-122"/>
              <a:ea typeface="微软雅黑" panose="020B0503020204020204" charset="-122"/>
            </a:endParaRPr>
          </a:p>
        </p:txBody>
      </p:sp>
      <p:sp>
        <p:nvSpPr>
          <p:cNvPr id="29" name="矩形 28"/>
          <p:cNvSpPr/>
          <p:nvPr/>
        </p:nvSpPr>
        <p:spPr>
          <a:xfrm>
            <a:off x="264160" y="2785110"/>
            <a:ext cx="11553190" cy="1867535"/>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30" name="表格 29"/>
          <p:cNvGraphicFramePr/>
          <p:nvPr>
            <p:custDataLst>
              <p:tags r:id="rId10"/>
            </p:custDataLst>
          </p:nvPr>
        </p:nvGraphicFramePr>
        <p:xfrm>
          <a:off x="1536065" y="2887345"/>
          <a:ext cx="10147935" cy="484505"/>
        </p:xfrm>
        <a:graphic>
          <a:graphicData uri="http://schemas.openxmlformats.org/drawingml/2006/table">
            <a:tbl>
              <a:tblPr firstRow="1" bandRow="1">
                <a:tableStyleId>{5C22544A-7EE6-4342-B048-85BDC9FD1C3A}</a:tableStyleId>
              </a:tblPr>
              <a:tblGrid>
                <a:gridCol w="2536984"/>
                <a:gridCol w="2536984"/>
                <a:gridCol w="2536983"/>
                <a:gridCol w="2536984"/>
              </a:tblGrid>
              <a:tr h="484505">
                <a:tc>
                  <a:txBody>
                    <a:bodyPr/>
                    <a:p>
                      <a:pPr algn="ctr">
                        <a:buNone/>
                      </a:pPr>
                      <a:r>
                        <a:rPr lang="zh-CN" altLang="en-US"/>
                        <a:t>感知智能技术</a:t>
                      </a:r>
                      <a:endParaRPr lang="zh-CN" altLang="en-US"/>
                    </a:p>
                  </a:txBody>
                  <a:tcPr anchor="ctr" anchorCtr="0">
                    <a:solidFill>
                      <a:srgbClr val="3BA0FF"/>
                    </a:solidFill>
                  </a:tcPr>
                </a:tc>
                <a:tc>
                  <a:txBody>
                    <a:bodyPr/>
                    <a:p>
                      <a:pPr marL="0" marR="0" algn="ctr" rtl="0" eaLnBrk="1" fontAlgn="auto" latinLnBrk="0" hangingPunct="1">
                        <a:buClrTx/>
                        <a:buSzTx/>
                        <a:buFontTx/>
                        <a:buNone/>
                      </a:pPr>
                      <a:r>
                        <a:rPr lang="zh-CN" altLang="en-US" sz="1800">
                          <a:cs typeface="+mn-ea"/>
                        </a:rPr>
                        <a:t>决策与控制技术</a:t>
                      </a:r>
                      <a:endParaRPr lang="zh-CN" altLang="en-US" sz="1800">
                        <a:cs typeface="+mn-ea"/>
                      </a:endParaRPr>
                    </a:p>
                  </a:txBody>
                  <a:tcPr anchor="ctr" anchorCtr="0">
                    <a:solidFill>
                      <a:srgbClr val="3BA0FF"/>
                    </a:solidFill>
                  </a:tcPr>
                </a:tc>
                <a:tc>
                  <a:txBody>
                    <a:bodyPr/>
                    <a:p>
                      <a:pPr algn="ctr">
                        <a:buNone/>
                      </a:pPr>
                      <a:r>
                        <a:rPr lang="zh-CN" altLang="en-US"/>
                        <a:t>协同与集成技术</a:t>
                      </a:r>
                      <a:endParaRPr lang="zh-CN" altLang="en-US"/>
                    </a:p>
                  </a:txBody>
                  <a:tcPr anchor="ctr" anchorCtr="0">
                    <a:solidFill>
                      <a:srgbClr val="3BA0FF"/>
                    </a:solidFill>
                  </a:tcPr>
                </a:tc>
                <a:tc>
                  <a:txBody>
                    <a:bodyPr/>
                    <a:p>
                      <a:pPr algn="ctr">
                        <a:buNone/>
                      </a:pPr>
                      <a:r>
                        <a:rPr lang="zh-CN" altLang="en-US"/>
                        <a:t>智能运维技术</a:t>
                      </a:r>
                      <a:endParaRPr lang="zh-CN" altLang="en-US"/>
                    </a:p>
                  </a:txBody>
                  <a:tcPr anchor="ctr" anchorCtr="0">
                    <a:solidFill>
                      <a:srgbClr val="3BA0FF"/>
                    </a:solidFill>
                  </a:tcPr>
                </a:tc>
              </a:tr>
            </a:tbl>
          </a:graphicData>
        </a:graphic>
      </p:graphicFrame>
      <p:graphicFrame>
        <p:nvGraphicFramePr>
          <p:cNvPr id="31" name="表格 30"/>
          <p:cNvGraphicFramePr/>
          <p:nvPr>
            <p:custDataLst>
              <p:tags r:id="rId11"/>
            </p:custDataLst>
          </p:nvPr>
        </p:nvGraphicFramePr>
        <p:xfrm>
          <a:off x="1536065" y="3388360"/>
          <a:ext cx="2533015" cy="457200"/>
        </p:xfrm>
        <a:graphic>
          <a:graphicData uri="http://schemas.openxmlformats.org/drawingml/2006/table">
            <a:tbl>
              <a:tblPr firstRow="1" bandRow="1">
                <a:tableStyleId>{5C22544A-7EE6-4342-B048-85BDC9FD1C3A}</a:tableStyleId>
              </a:tblPr>
              <a:tblGrid>
                <a:gridCol w="936625"/>
                <a:gridCol w="927735"/>
                <a:gridCol w="668655"/>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视觉感知</a:t>
                      </a:r>
                      <a:r>
                        <a:rPr lang="zh-CN" altLang="en-US" sz="1200" b="0" kern="1200">
                          <a:solidFill>
                            <a:schemeClr val="tx1"/>
                          </a:solidFill>
                          <a:latin typeface="微软雅黑" panose="020B0503020204020204" charset="-122"/>
                          <a:ea typeface="微软雅黑" panose="020B0503020204020204" charset="-122"/>
                          <a:cs typeface="+mn-cs"/>
                        </a:rPr>
                        <a:t>技术</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力觉感知技术</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多传感器融合</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32" name="表格 31"/>
          <p:cNvGraphicFramePr/>
          <p:nvPr>
            <p:custDataLst>
              <p:tags r:id="rId12"/>
            </p:custDataLst>
          </p:nvPr>
        </p:nvGraphicFramePr>
        <p:xfrm>
          <a:off x="1535430" y="3839210"/>
          <a:ext cx="2534285" cy="723265"/>
        </p:xfrm>
        <a:graphic>
          <a:graphicData uri="http://schemas.openxmlformats.org/drawingml/2006/table">
            <a:tbl>
              <a:tblPr firstRow="1" bandRow="1">
                <a:tableStyleId>{5C22544A-7EE6-4342-B048-85BDC9FD1C3A}</a:tableStyleId>
              </a:tblPr>
              <a:tblGrid>
                <a:gridCol w="500380"/>
                <a:gridCol w="513080"/>
                <a:gridCol w="506730"/>
                <a:gridCol w="507365"/>
                <a:gridCol w="506730"/>
              </a:tblGrid>
              <a:tr h="72326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定位引导</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缺陷检测</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力控柔顺控制</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多源数据融合</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自主避障</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sp>
        <p:nvSpPr>
          <p:cNvPr id="42" name="矩形 41"/>
          <p:cNvSpPr/>
          <p:nvPr/>
        </p:nvSpPr>
        <p:spPr>
          <a:xfrm>
            <a:off x="344170" y="4838700"/>
            <a:ext cx="1100455" cy="172847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应用层</a:t>
            </a:r>
            <a:endParaRPr lang="zh-CN" altLang="en-US">
              <a:latin typeface="微软雅黑" panose="020B0503020204020204" charset="-122"/>
              <a:ea typeface="微软雅黑" panose="020B0503020204020204" charset="-122"/>
            </a:endParaRPr>
          </a:p>
        </p:txBody>
      </p:sp>
      <p:sp>
        <p:nvSpPr>
          <p:cNvPr id="49" name="矩形 48"/>
          <p:cNvSpPr/>
          <p:nvPr/>
        </p:nvSpPr>
        <p:spPr>
          <a:xfrm>
            <a:off x="257810" y="4736465"/>
            <a:ext cx="11553190" cy="195072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52" name="表格 51"/>
          <p:cNvGraphicFramePr/>
          <p:nvPr>
            <p:custDataLst>
              <p:tags r:id="rId13"/>
            </p:custDataLst>
          </p:nvPr>
        </p:nvGraphicFramePr>
        <p:xfrm>
          <a:off x="1543685" y="5849620"/>
          <a:ext cx="5057775" cy="740410"/>
        </p:xfrm>
        <a:graphic>
          <a:graphicData uri="http://schemas.openxmlformats.org/drawingml/2006/table">
            <a:tbl>
              <a:tblPr firstRow="1" bandRow="1">
                <a:tableStyleId>{5C22544A-7EE6-4342-B048-85BDC9FD1C3A}</a:tableStyleId>
              </a:tblPr>
              <a:tblGrid>
                <a:gridCol w="561975"/>
                <a:gridCol w="561975"/>
                <a:gridCol w="561975"/>
                <a:gridCol w="561975"/>
                <a:gridCol w="561975"/>
                <a:gridCol w="561975"/>
                <a:gridCol w="561975"/>
                <a:gridCol w="561975"/>
                <a:gridCol w="561975"/>
              </a:tblGrid>
              <a:tr h="740410">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焊接机器人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喷涂机器人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sym typeface="+mn-ea"/>
                        </a:rPr>
                        <a:t>切割机器人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协作机器人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sym typeface="+mn-ea"/>
                        </a:rPr>
                        <a:t>打磨抛光机器人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搬运机器人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en-US" altLang="zh-CN" sz="1000" b="0" kern="1200">
                          <a:solidFill>
                            <a:schemeClr val="tx1"/>
                          </a:solidFill>
                          <a:latin typeface="微软雅黑" panose="020B0503020204020204" charset="-122"/>
                          <a:ea typeface="微软雅黑" panose="020B0503020204020204" charset="-122"/>
                          <a:cs typeface="+mn-cs"/>
                        </a:rPr>
                        <a:t>PACK </a:t>
                      </a:r>
                      <a:r>
                        <a:rPr lang="zh-CN" altLang="en-US" sz="1000" b="0" kern="1200">
                          <a:solidFill>
                            <a:schemeClr val="tx1"/>
                          </a:solidFill>
                          <a:latin typeface="微软雅黑" panose="020B0503020204020204" charset="-122"/>
                          <a:ea typeface="微软雅黑" panose="020B0503020204020204" charset="-122"/>
                          <a:cs typeface="+mn-cs"/>
                        </a:rPr>
                        <a:t>线机器人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装配机器人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搬运机器人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53" name="表格 52"/>
          <p:cNvGraphicFramePr/>
          <p:nvPr>
            <p:custDataLst>
              <p:tags r:id="rId14"/>
            </p:custDataLst>
          </p:nvPr>
        </p:nvGraphicFramePr>
        <p:xfrm>
          <a:off x="4937125" y="1437005"/>
          <a:ext cx="3359150" cy="378460"/>
        </p:xfrm>
        <a:graphic>
          <a:graphicData uri="http://schemas.openxmlformats.org/drawingml/2006/table">
            <a:tbl>
              <a:tblPr firstRow="1" bandRow="1">
                <a:tableStyleId>{5C22544A-7EE6-4342-B048-85BDC9FD1C3A}</a:tableStyleId>
              </a:tblPr>
              <a:tblGrid>
                <a:gridCol w="1241425"/>
                <a:gridCol w="1054100"/>
                <a:gridCol w="1063625"/>
              </a:tblGrid>
              <a:tr h="37846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工业数据采集</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数据标注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数据治理</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54" name="表格 53"/>
          <p:cNvGraphicFramePr/>
          <p:nvPr>
            <p:custDataLst>
              <p:tags r:id="rId15"/>
            </p:custDataLst>
          </p:nvPr>
        </p:nvGraphicFramePr>
        <p:xfrm>
          <a:off x="4936490" y="1882140"/>
          <a:ext cx="3364230" cy="716915"/>
        </p:xfrm>
        <a:graphic>
          <a:graphicData uri="http://schemas.openxmlformats.org/drawingml/2006/table">
            <a:tbl>
              <a:tblPr firstRow="1" bandRow="1">
                <a:tableStyleId>{5C22544A-7EE6-4342-B048-85BDC9FD1C3A}</a:tableStyleId>
              </a:tblPr>
              <a:tblGrid>
                <a:gridCol w="474345"/>
                <a:gridCol w="486410"/>
                <a:gridCol w="480695"/>
                <a:gridCol w="481330"/>
                <a:gridCol w="480695"/>
                <a:gridCol w="480060"/>
                <a:gridCol w="480695"/>
              </a:tblGrid>
              <a:tr h="71691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设备端数据采集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生产流程数据采集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工业场景数据标注</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数据清洗</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数据安全与合规</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数据存储与管理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数据资产化</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55" name="表格 54"/>
          <p:cNvGraphicFramePr/>
          <p:nvPr>
            <p:custDataLst>
              <p:tags r:id="rId16"/>
            </p:custDataLst>
          </p:nvPr>
        </p:nvGraphicFramePr>
        <p:xfrm>
          <a:off x="8325485" y="1449070"/>
          <a:ext cx="3359150" cy="378460"/>
        </p:xfrm>
        <a:graphic>
          <a:graphicData uri="http://schemas.openxmlformats.org/drawingml/2006/table">
            <a:tbl>
              <a:tblPr firstRow="1" bandRow="1">
                <a:tableStyleId>{5C22544A-7EE6-4342-B048-85BDC9FD1C3A}</a:tableStyleId>
              </a:tblPr>
              <a:tblGrid>
                <a:gridCol w="1241425"/>
                <a:gridCol w="1054100"/>
                <a:gridCol w="1063625"/>
              </a:tblGrid>
              <a:tr h="37846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底层算法</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专用软件</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数字孪生</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56" name="表格 55"/>
          <p:cNvGraphicFramePr/>
          <p:nvPr>
            <p:custDataLst>
              <p:tags r:id="rId17"/>
            </p:custDataLst>
          </p:nvPr>
        </p:nvGraphicFramePr>
        <p:xfrm>
          <a:off x="8342630" y="1894205"/>
          <a:ext cx="3359150" cy="716915"/>
        </p:xfrm>
        <a:graphic>
          <a:graphicData uri="http://schemas.openxmlformats.org/drawingml/2006/table">
            <a:tbl>
              <a:tblPr firstRow="1" bandRow="1">
                <a:tableStyleId>{5C22544A-7EE6-4342-B048-85BDC9FD1C3A}</a:tableStyleId>
              </a:tblPr>
              <a:tblGrid>
                <a:gridCol w="473710"/>
                <a:gridCol w="485775"/>
                <a:gridCol w="480060"/>
                <a:gridCol w="480060"/>
                <a:gridCol w="480060"/>
                <a:gridCol w="479425"/>
                <a:gridCol w="480060"/>
              </a:tblGrid>
              <a:tr h="71691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设备端数据采集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生产流程数据采集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工业场景数据标注</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数据清洗</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数据安全与合规</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数据存储与管理</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数据资产化</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57" name="表格 56"/>
          <p:cNvGraphicFramePr/>
          <p:nvPr>
            <p:custDataLst>
              <p:tags r:id="rId18"/>
            </p:custDataLst>
          </p:nvPr>
        </p:nvGraphicFramePr>
        <p:xfrm>
          <a:off x="4083685" y="3400425"/>
          <a:ext cx="2533015" cy="457200"/>
        </p:xfrm>
        <a:graphic>
          <a:graphicData uri="http://schemas.openxmlformats.org/drawingml/2006/table">
            <a:tbl>
              <a:tblPr firstRow="1" bandRow="1">
                <a:tableStyleId>{5C22544A-7EE6-4342-B048-85BDC9FD1C3A}</a:tableStyleId>
              </a:tblPr>
              <a:tblGrid>
                <a:gridCol w="835025"/>
                <a:gridCol w="1029335"/>
                <a:gridCol w="668655"/>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运动规划与控制</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大模型与机器人交互</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AI </a:t>
                      </a:r>
                      <a:r>
                        <a:rPr lang="zh-CN" altLang="en-US" sz="1200" b="0" kern="1200">
                          <a:solidFill>
                            <a:schemeClr val="tx1"/>
                          </a:solidFill>
                          <a:latin typeface="微软雅黑" panose="020B0503020204020204" charset="-122"/>
                          <a:ea typeface="微软雅黑" panose="020B0503020204020204" charset="-122"/>
                          <a:cs typeface="+mn-cs"/>
                        </a:rPr>
                        <a:t>工艺优化</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59" name="表格 58"/>
          <p:cNvGraphicFramePr/>
          <p:nvPr>
            <p:custDataLst>
              <p:tags r:id="rId19"/>
            </p:custDataLst>
          </p:nvPr>
        </p:nvGraphicFramePr>
        <p:xfrm>
          <a:off x="4083050" y="3851275"/>
          <a:ext cx="2534285" cy="723265"/>
        </p:xfrm>
        <a:graphic>
          <a:graphicData uri="http://schemas.openxmlformats.org/drawingml/2006/table">
            <a:tbl>
              <a:tblPr firstRow="1" bandRow="1">
                <a:tableStyleId>{5C22544A-7EE6-4342-B048-85BDC9FD1C3A}</a:tableStyleId>
              </a:tblPr>
              <a:tblGrid>
                <a:gridCol w="500380"/>
                <a:gridCol w="513080"/>
                <a:gridCol w="506730"/>
                <a:gridCol w="507365"/>
                <a:gridCol w="506730"/>
              </a:tblGrid>
              <a:tr h="72326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高精度运动控制</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制造工艺</a:t>
                      </a:r>
                      <a:r>
                        <a:rPr lang="en-US" altLang="zh-CN" sz="1000" b="0" kern="1200">
                          <a:solidFill>
                            <a:schemeClr val="tx1"/>
                          </a:solidFill>
                          <a:latin typeface="微软雅黑" panose="020B0503020204020204" charset="-122"/>
                          <a:ea typeface="微软雅黑" panose="020B0503020204020204" charset="-122"/>
                          <a:cs typeface="+mn-cs"/>
                        </a:rPr>
                        <a:t> AI </a:t>
                      </a:r>
                      <a:r>
                        <a:rPr lang="zh-CN" altLang="en-US" sz="1000" b="0" kern="1200">
                          <a:solidFill>
                            <a:schemeClr val="tx1"/>
                          </a:solidFill>
                          <a:latin typeface="微软雅黑" panose="020B0503020204020204" charset="-122"/>
                          <a:ea typeface="微软雅黑" panose="020B0503020204020204" charset="-122"/>
                          <a:cs typeface="+mn-cs"/>
                        </a:rPr>
                        <a:t>优化</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机器人专用大模型</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自然语言交互</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虚实映射与同步</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60" name="表格 59"/>
          <p:cNvGraphicFramePr/>
          <p:nvPr>
            <p:custDataLst>
              <p:tags r:id="rId20"/>
            </p:custDataLst>
          </p:nvPr>
        </p:nvGraphicFramePr>
        <p:xfrm>
          <a:off x="6631305" y="3425825"/>
          <a:ext cx="2533015" cy="457200"/>
        </p:xfrm>
        <a:graphic>
          <a:graphicData uri="http://schemas.openxmlformats.org/drawingml/2006/table">
            <a:tbl>
              <a:tblPr firstRow="1" bandRow="1">
                <a:tableStyleId>{5C22544A-7EE6-4342-B048-85BDC9FD1C3A}</a:tableStyleId>
              </a:tblPr>
              <a:tblGrid>
                <a:gridCol w="835025"/>
                <a:gridCol w="1029335"/>
                <a:gridCol w="668655"/>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多机集群协同</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人机协作</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产线系统集成</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61" name="表格 60"/>
          <p:cNvGraphicFramePr/>
          <p:nvPr>
            <p:custDataLst>
              <p:tags r:id="rId21"/>
            </p:custDataLst>
          </p:nvPr>
        </p:nvGraphicFramePr>
        <p:xfrm>
          <a:off x="6630670" y="3876675"/>
          <a:ext cx="2533015" cy="701040"/>
        </p:xfrm>
        <a:graphic>
          <a:graphicData uri="http://schemas.openxmlformats.org/drawingml/2006/table">
            <a:tbl>
              <a:tblPr firstRow="1" bandRow="1">
                <a:tableStyleId>{5C22544A-7EE6-4342-B048-85BDC9FD1C3A}</a:tableStyleId>
              </a:tblPr>
              <a:tblGrid>
                <a:gridCol w="500380"/>
                <a:gridCol w="512445"/>
                <a:gridCol w="506730"/>
                <a:gridCol w="506730"/>
                <a:gridCol w="506730"/>
              </a:tblGrid>
              <a:tr h="701040">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集群调度</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协同作业</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人机交互</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机器人工作站</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柔性产线</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87" name="表格 86"/>
          <p:cNvGraphicFramePr/>
          <p:nvPr>
            <p:custDataLst>
              <p:tags r:id="rId22"/>
            </p:custDataLst>
          </p:nvPr>
        </p:nvGraphicFramePr>
        <p:xfrm>
          <a:off x="9166225" y="3425825"/>
          <a:ext cx="2533015" cy="457200"/>
        </p:xfrm>
        <a:graphic>
          <a:graphicData uri="http://schemas.openxmlformats.org/drawingml/2006/table">
            <a:tbl>
              <a:tblPr firstRow="1" bandRow="1">
                <a:tableStyleId>{5C22544A-7EE6-4342-B048-85BDC9FD1C3A}</a:tableStyleId>
              </a:tblPr>
              <a:tblGrid>
                <a:gridCol w="835025"/>
                <a:gridCol w="800100"/>
                <a:gridCol w="897890"/>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故障预测</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远程诊断</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能耗与能效优化</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89" name="表格 88"/>
          <p:cNvGraphicFramePr/>
          <p:nvPr>
            <p:custDataLst>
              <p:tags r:id="rId23"/>
            </p:custDataLst>
          </p:nvPr>
        </p:nvGraphicFramePr>
        <p:xfrm>
          <a:off x="9165590" y="3876675"/>
          <a:ext cx="2533015" cy="701040"/>
        </p:xfrm>
        <a:graphic>
          <a:graphicData uri="http://schemas.openxmlformats.org/drawingml/2006/table">
            <a:tbl>
              <a:tblPr firstRow="1" bandRow="1">
                <a:tableStyleId>{5C22544A-7EE6-4342-B048-85BDC9FD1C3A}</a:tableStyleId>
              </a:tblPr>
              <a:tblGrid>
                <a:gridCol w="500380"/>
                <a:gridCol w="512445"/>
                <a:gridCol w="506730"/>
                <a:gridCol w="506730"/>
                <a:gridCol w="506730"/>
              </a:tblGrid>
              <a:tr h="701040">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健康状态评估</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故障预警</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远程调试运维</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能耗</a:t>
                      </a:r>
                      <a:r>
                        <a:rPr lang="zh-CN" altLang="en-US" sz="1000" b="0" kern="1200">
                          <a:solidFill>
                            <a:schemeClr val="tx1"/>
                          </a:solidFill>
                          <a:latin typeface="微软雅黑" panose="020B0503020204020204" charset="-122"/>
                          <a:ea typeface="微软雅黑" panose="020B0503020204020204" charset="-122"/>
                          <a:cs typeface="+mn-cs"/>
                        </a:rPr>
                        <a:t>监测优化</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能效评估</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98" name="表格 97"/>
          <p:cNvGraphicFramePr/>
          <p:nvPr>
            <p:custDataLst>
              <p:tags r:id="rId24"/>
            </p:custDataLst>
          </p:nvPr>
        </p:nvGraphicFramePr>
        <p:xfrm>
          <a:off x="6618605" y="5849620"/>
          <a:ext cx="1674495" cy="716915"/>
        </p:xfrm>
        <a:graphic>
          <a:graphicData uri="http://schemas.openxmlformats.org/drawingml/2006/table">
            <a:tbl>
              <a:tblPr firstRow="1" bandRow="1">
                <a:tableStyleId>{5C22544A-7EE6-4342-B048-85BDC9FD1C3A}</a:tableStyleId>
              </a:tblPr>
              <a:tblGrid>
                <a:gridCol w="551180"/>
                <a:gridCol w="565150"/>
                <a:gridCol w="558165"/>
              </a:tblGrid>
              <a:tr h="71691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装卸机器人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折弯机器人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视觉检测机器人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103" name="表格 102"/>
          <p:cNvGraphicFramePr/>
          <p:nvPr>
            <p:custDataLst>
              <p:tags r:id="rId25"/>
            </p:custDataLst>
          </p:nvPr>
        </p:nvGraphicFramePr>
        <p:xfrm>
          <a:off x="8325485" y="5865495"/>
          <a:ext cx="3359150" cy="716915"/>
        </p:xfrm>
        <a:graphic>
          <a:graphicData uri="http://schemas.openxmlformats.org/drawingml/2006/table">
            <a:tbl>
              <a:tblPr firstRow="1" bandRow="1">
                <a:tableStyleId>{5C22544A-7EE6-4342-B048-85BDC9FD1C3A}</a:tableStyleId>
              </a:tblPr>
              <a:tblGrid>
                <a:gridCol w="663575"/>
                <a:gridCol w="680085"/>
                <a:gridCol w="671830"/>
                <a:gridCol w="671830"/>
                <a:gridCol w="671830"/>
              </a:tblGrid>
              <a:tr h="716915">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巡检无人机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救援无人机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marL="0" marR="0" algn="ctr" rtl="0" eaLnBrk="1" fontAlgn="auto" latinLnBrk="0" hangingPunct="1">
                        <a:buClrTx/>
                        <a:buSzTx/>
                        <a:buFontTx/>
                        <a:buNone/>
                      </a:pPr>
                      <a:r>
                        <a:rPr lang="zh-CN" altLang="en-US" sz="1000" b="0" kern="1200">
                          <a:solidFill>
                            <a:schemeClr val="tx1"/>
                          </a:solidFill>
                          <a:latin typeface="微软雅黑" panose="020B0503020204020204" charset="-122"/>
                          <a:ea typeface="微软雅黑" panose="020B0503020204020204" charset="-122"/>
                          <a:cs typeface="+mn-cs"/>
                        </a:rPr>
                        <a:t>物流无人机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植保无人机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c>
                  <a:txBody>
                    <a:bodyPr/>
                    <a:p>
                      <a:pPr algn="ctr">
                        <a:buNone/>
                      </a:pPr>
                      <a:r>
                        <a:rPr lang="zh-CN" altLang="en-US" sz="1000" b="0" kern="1200">
                          <a:solidFill>
                            <a:schemeClr val="tx1"/>
                          </a:solidFill>
                          <a:latin typeface="微软雅黑" panose="020B0503020204020204" charset="-122"/>
                          <a:ea typeface="微软雅黑" panose="020B0503020204020204" charset="-122"/>
                          <a:cs typeface="+mn-cs"/>
                        </a:rPr>
                        <a:t>航拍无人机</a:t>
                      </a:r>
                      <a:endParaRPr lang="zh-CN" altLang="en-US" sz="1000" b="0" kern="1200">
                        <a:solidFill>
                          <a:schemeClr val="tx1"/>
                        </a:solidFill>
                        <a:latin typeface="微软雅黑" panose="020B0503020204020204" charset="-122"/>
                        <a:ea typeface="微软雅黑" panose="020B0503020204020204" charset="-122"/>
                        <a:cs typeface="+mn-cs"/>
                      </a:endParaRPr>
                    </a:p>
                  </a:txBody>
                  <a:tcPr anchor="ctr" anchorCtr="0">
                    <a:solidFill>
                      <a:srgbClr val="BEDFFF"/>
                    </a:solidFill>
                  </a:tcPr>
                </a:tc>
              </a:tr>
            </a:tbl>
          </a:graphicData>
        </a:graphic>
      </p:graphicFrame>
      <p:graphicFrame>
        <p:nvGraphicFramePr>
          <p:cNvPr id="12" name="表格 11"/>
          <p:cNvGraphicFramePr/>
          <p:nvPr>
            <p:custDataLst>
              <p:tags r:id="rId26"/>
            </p:custDataLst>
          </p:nvPr>
        </p:nvGraphicFramePr>
        <p:xfrm>
          <a:off x="1529715" y="4838700"/>
          <a:ext cx="10147935" cy="640080"/>
        </p:xfrm>
        <a:graphic>
          <a:graphicData uri="http://schemas.openxmlformats.org/drawingml/2006/table">
            <a:tbl>
              <a:tblPr firstRow="1" bandRow="1">
                <a:tableStyleId>{5C22544A-7EE6-4342-B048-85BDC9FD1C3A}</a:tableStyleId>
              </a:tblPr>
              <a:tblGrid>
                <a:gridCol w="6765290"/>
                <a:gridCol w="3382645"/>
              </a:tblGrid>
              <a:tr h="484505">
                <a:tc>
                  <a:txBody>
                    <a:bodyPr/>
                    <a:p>
                      <a:pPr algn="ctr">
                        <a:buNone/>
                      </a:pPr>
                      <a:r>
                        <a:rPr lang="zh-CN" altLang="en-US"/>
                        <a:t>智能</a:t>
                      </a:r>
                      <a:r>
                        <a:rPr lang="zh-CN" altLang="en-US"/>
                        <a:t>制造</a:t>
                      </a:r>
                      <a:endParaRPr lang="zh-CN" altLang="en-US"/>
                    </a:p>
                  </a:txBody>
                  <a:tcPr anchor="ctr" anchorCtr="0">
                    <a:solidFill>
                      <a:srgbClr val="3BA0FF"/>
                    </a:solidFill>
                  </a:tcPr>
                </a:tc>
                <a:tc>
                  <a:txBody>
                    <a:bodyPr/>
                    <a:p>
                      <a:pPr algn="ctr">
                        <a:buNone/>
                      </a:pPr>
                      <a:r>
                        <a:rPr lang="zh-CN" altLang="en-US"/>
                        <a:t>低空经济</a:t>
                      </a:r>
                      <a:endParaRPr lang="zh-CN" altLang="en-US"/>
                    </a:p>
                  </a:txBody>
                  <a:tcPr anchor="ctr" anchorCtr="0">
                    <a:solidFill>
                      <a:srgbClr val="3BA0FF"/>
                    </a:solidFill>
                  </a:tcPr>
                </a:tc>
              </a:tr>
            </a:tbl>
          </a:graphicData>
        </a:graphic>
      </p:graphicFrame>
      <p:graphicFrame>
        <p:nvGraphicFramePr>
          <p:cNvPr id="13" name="表格 12"/>
          <p:cNvGraphicFramePr/>
          <p:nvPr>
            <p:custDataLst>
              <p:tags r:id="rId27"/>
            </p:custDataLst>
          </p:nvPr>
        </p:nvGraphicFramePr>
        <p:xfrm>
          <a:off x="1529715" y="5339715"/>
          <a:ext cx="6755765" cy="508635"/>
        </p:xfrm>
        <a:graphic>
          <a:graphicData uri="http://schemas.openxmlformats.org/drawingml/2006/table">
            <a:tbl>
              <a:tblPr firstRow="1" bandRow="1">
                <a:tableStyleId>{5C22544A-7EE6-4342-B048-85BDC9FD1C3A}</a:tableStyleId>
              </a:tblPr>
              <a:tblGrid>
                <a:gridCol w="1057910"/>
                <a:gridCol w="1099185"/>
                <a:gridCol w="1167130"/>
                <a:gridCol w="1166495"/>
                <a:gridCol w="1133475"/>
                <a:gridCol w="1131570"/>
              </a:tblGrid>
              <a:tr h="508635">
                <a:tc>
                  <a:txBody>
                    <a:bodyPr/>
                    <a:p>
                      <a:pPr marL="0" marR="0" algn="ctr" defTabSz="914400" rtl="0" eaLnBrk="1" fontAlgn="auto" latinLnBrk="0" hangingPunct="1">
                        <a:buClrTx/>
                        <a:buSzTx/>
                        <a:buFontTx/>
                        <a:buNone/>
                      </a:pPr>
                      <a:r>
                        <a:rPr lang="zh-CN" sz="1200" b="0">
                          <a:solidFill>
                            <a:schemeClr val="tx1"/>
                          </a:solidFill>
                          <a:latin typeface="微软雅黑" panose="020B0503020204020204" charset="-122"/>
                          <a:ea typeface="微软雅黑" panose="020B0503020204020204" charset="-122"/>
                          <a:cs typeface="+mn-ea"/>
                          <a:sym typeface="+mn-ea"/>
                        </a:rPr>
                        <a:t>生产制造</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c>
                  <a:txBody>
                    <a:bodyPr/>
                    <a:p>
                      <a:pPr algn="ctr">
                        <a:buNone/>
                      </a:pPr>
                      <a:r>
                        <a:rPr lang="zh-CN" sz="1200" b="0">
                          <a:solidFill>
                            <a:schemeClr val="tx1"/>
                          </a:solidFill>
                          <a:latin typeface="微软雅黑" panose="020B0503020204020204" charset="-122"/>
                          <a:ea typeface="微软雅黑" panose="020B0503020204020204" charset="-122"/>
                          <a:cs typeface="+mn-ea"/>
                          <a:sym typeface="+mn-ea"/>
                        </a:rPr>
                        <a:t>质量管控</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c>
                  <a:txBody>
                    <a:bodyPr/>
                    <a:p>
                      <a:pPr algn="ctr">
                        <a:buNone/>
                      </a:pPr>
                      <a:r>
                        <a:rPr lang="zh-CN" sz="1200" b="0">
                          <a:solidFill>
                            <a:schemeClr val="tx1"/>
                          </a:solidFill>
                          <a:latin typeface="微软雅黑" panose="020B0503020204020204" charset="-122"/>
                          <a:ea typeface="微软雅黑" panose="020B0503020204020204" charset="-122"/>
                          <a:cs typeface="+mn-ea"/>
                          <a:sym typeface="+mn-ea"/>
                        </a:rPr>
                        <a:t>设备运维</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c>
                  <a:txBody>
                    <a:bodyPr/>
                    <a:p>
                      <a:pPr algn="ctr">
                        <a:buNone/>
                      </a:pPr>
                      <a:r>
                        <a:rPr lang="zh-CN" sz="1200" b="0">
                          <a:solidFill>
                            <a:schemeClr val="tx1"/>
                          </a:solidFill>
                          <a:latin typeface="微软雅黑" panose="020B0503020204020204" charset="-122"/>
                          <a:ea typeface="微软雅黑" panose="020B0503020204020204" charset="-122"/>
                          <a:cs typeface="+mn-ea"/>
                          <a:sym typeface="+mn-ea"/>
                        </a:rPr>
                        <a:t>工艺优化</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c>
                  <a:txBody>
                    <a:bodyPr/>
                    <a:p>
                      <a:pPr algn="ctr">
                        <a:buNone/>
                      </a:pPr>
                      <a:r>
                        <a:rPr lang="zh-CN" sz="1200" b="0">
                          <a:solidFill>
                            <a:schemeClr val="tx1"/>
                          </a:solidFill>
                          <a:latin typeface="微软雅黑" panose="020B0503020204020204" charset="-122"/>
                          <a:ea typeface="微软雅黑" panose="020B0503020204020204" charset="-122"/>
                          <a:cs typeface="+mn-ea"/>
                          <a:sym typeface="+mn-ea"/>
                        </a:rPr>
                        <a:t>安全管控</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c>
                  <a:txBody>
                    <a:bodyPr/>
                    <a:p>
                      <a:pPr algn="ctr">
                        <a:buNone/>
                      </a:pPr>
                      <a:r>
                        <a:rPr lang="zh-CN" sz="1200" b="0">
                          <a:solidFill>
                            <a:schemeClr val="tx1"/>
                          </a:solidFill>
                          <a:latin typeface="微软雅黑" panose="020B0503020204020204" charset="-122"/>
                          <a:ea typeface="微软雅黑" panose="020B0503020204020204" charset="-122"/>
                          <a:cs typeface="+mn-ea"/>
                          <a:sym typeface="+mn-ea"/>
                        </a:rPr>
                        <a:t>仓储物流</a:t>
                      </a:r>
                      <a:endParaRPr lang="zh-CN" altLang="en-US" sz="1200" b="0" kern="1200">
                        <a:solidFill>
                          <a:schemeClr val="tx1"/>
                        </a:solidFill>
                        <a:latin typeface="微软雅黑" panose="020B0503020204020204" charset="-122"/>
                        <a:ea typeface="微软雅黑" panose="020B0503020204020204" charset="-122"/>
                        <a:cs typeface="+mn-ea"/>
                        <a:sym typeface="+mn-ea"/>
                      </a:endParaRPr>
                    </a:p>
                  </a:txBody>
                  <a:tcPr anchor="ctr" anchorCtr="0">
                    <a:solidFill>
                      <a:srgbClr val="96DCF8"/>
                    </a:solidFill>
                  </a:tcPr>
                </a:tc>
              </a:tr>
            </a:tbl>
          </a:graphicData>
        </a:graphic>
      </p:graphicFrame>
      <p:graphicFrame>
        <p:nvGraphicFramePr>
          <p:cNvPr id="17" name="表格 16"/>
          <p:cNvGraphicFramePr/>
          <p:nvPr>
            <p:custDataLst>
              <p:tags r:id="rId28"/>
            </p:custDataLst>
          </p:nvPr>
        </p:nvGraphicFramePr>
        <p:xfrm>
          <a:off x="8319135" y="5365115"/>
          <a:ext cx="1675130" cy="484505"/>
        </p:xfrm>
        <a:graphic>
          <a:graphicData uri="http://schemas.openxmlformats.org/drawingml/2006/table">
            <a:tbl>
              <a:tblPr firstRow="1" bandRow="1">
                <a:tableStyleId>{5C22544A-7EE6-4342-B048-85BDC9FD1C3A}</a:tableStyleId>
              </a:tblPr>
              <a:tblGrid>
                <a:gridCol w="798830"/>
                <a:gridCol w="876300"/>
              </a:tblGrid>
              <a:tr h="484505">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生产作业</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公共服务</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21" name="表格 20"/>
          <p:cNvGraphicFramePr/>
          <p:nvPr>
            <p:custDataLst>
              <p:tags r:id="rId29"/>
            </p:custDataLst>
          </p:nvPr>
        </p:nvGraphicFramePr>
        <p:xfrm>
          <a:off x="10009505" y="5379720"/>
          <a:ext cx="1675130" cy="469900"/>
        </p:xfrm>
        <a:graphic>
          <a:graphicData uri="http://schemas.openxmlformats.org/drawingml/2006/table">
            <a:tbl>
              <a:tblPr firstRow="1" bandRow="1">
                <a:tableStyleId>{5C22544A-7EE6-4342-B048-85BDC9FD1C3A}</a:tableStyleId>
              </a:tblPr>
              <a:tblGrid>
                <a:gridCol w="798830"/>
                <a:gridCol w="876300"/>
              </a:tblGrid>
              <a:tr h="4699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低空运输</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低空消费</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344170" y="245745"/>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919"/>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核心环节</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78" name="矩形 77"/>
          <p:cNvSpPr/>
          <p:nvPr/>
        </p:nvSpPr>
        <p:spPr>
          <a:xfrm>
            <a:off x="350520" y="935990"/>
            <a:ext cx="1100455" cy="261874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智能制造</a:t>
            </a:r>
            <a:endParaRPr lang="zh-CN" altLang="en-US">
              <a:latin typeface="微软雅黑" panose="020B0503020204020204" charset="-122"/>
              <a:ea typeface="微软雅黑" panose="020B0503020204020204" charset="-122"/>
            </a:endParaRPr>
          </a:p>
        </p:txBody>
      </p:sp>
      <p:sp>
        <p:nvSpPr>
          <p:cNvPr id="58" name="矩形 57"/>
          <p:cNvSpPr/>
          <p:nvPr/>
        </p:nvSpPr>
        <p:spPr>
          <a:xfrm>
            <a:off x="264160" y="833755"/>
            <a:ext cx="11553190" cy="278511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18" name="表格 17"/>
          <p:cNvGraphicFramePr/>
          <p:nvPr>
            <p:custDataLst>
              <p:tags r:id="rId7"/>
            </p:custDataLst>
          </p:nvPr>
        </p:nvGraphicFramePr>
        <p:xfrm>
          <a:off x="1536065" y="935990"/>
          <a:ext cx="10152380" cy="429260"/>
        </p:xfrm>
        <a:graphic>
          <a:graphicData uri="http://schemas.openxmlformats.org/drawingml/2006/table">
            <a:tbl>
              <a:tblPr firstRow="1" bandRow="1">
                <a:tableStyleId>{5C22544A-7EE6-4342-B048-85BDC9FD1C3A}</a:tableStyleId>
              </a:tblPr>
              <a:tblGrid>
                <a:gridCol w="2538095"/>
                <a:gridCol w="2538095"/>
                <a:gridCol w="2538095"/>
                <a:gridCol w="2538095"/>
              </a:tblGrid>
              <a:tr h="429260">
                <a:tc>
                  <a:txBody>
                    <a:bodyPr/>
                    <a:p>
                      <a:pPr algn="ctr">
                        <a:buNone/>
                      </a:pPr>
                      <a:r>
                        <a:rPr lang="zh-CN" altLang="en-US"/>
                        <a:t>减速器</a:t>
                      </a:r>
                      <a:endParaRPr lang="zh-CN" altLang="en-US"/>
                    </a:p>
                  </a:txBody>
                  <a:tcPr anchor="ctr" anchorCtr="0">
                    <a:solidFill>
                      <a:srgbClr val="3BA0FF"/>
                    </a:solidFill>
                  </a:tcPr>
                </a:tc>
                <a:tc>
                  <a:txBody>
                    <a:bodyPr/>
                    <a:p>
                      <a:pPr marL="0" marR="0" algn="ctr" rtl="0" eaLnBrk="1" fontAlgn="auto" latinLnBrk="0" hangingPunct="1">
                        <a:buClrTx/>
                        <a:buSzTx/>
                        <a:buFontTx/>
                        <a:buNone/>
                      </a:pPr>
                      <a:r>
                        <a:rPr lang="zh-CN" altLang="en-US" sz="1800">
                          <a:cs typeface="+mn-ea"/>
                        </a:rPr>
                        <a:t>伺服</a:t>
                      </a:r>
                      <a:r>
                        <a:rPr lang="zh-CN" altLang="en-US" sz="1800">
                          <a:cs typeface="+mn-ea"/>
                        </a:rPr>
                        <a:t>系统</a:t>
                      </a:r>
                      <a:endParaRPr lang="zh-CN" altLang="en-US" sz="1800">
                        <a:cs typeface="+mn-ea"/>
                      </a:endParaRPr>
                    </a:p>
                  </a:txBody>
                  <a:tcPr anchor="ctr" anchorCtr="0">
                    <a:solidFill>
                      <a:srgbClr val="3BA0FF"/>
                    </a:solidFill>
                  </a:tcPr>
                </a:tc>
                <a:tc>
                  <a:txBody>
                    <a:bodyPr/>
                    <a:p>
                      <a:pPr algn="ctr">
                        <a:buNone/>
                      </a:pPr>
                      <a:r>
                        <a:rPr lang="zh-CN" altLang="en-US"/>
                        <a:t>编码器</a:t>
                      </a:r>
                      <a:endParaRPr lang="zh-CN" altLang="en-US"/>
                    </a:p>
                  </a:txBody>
                  <a:tcPr anchor="ctr" anchorCtr="0">
                    <a:solidFill>
                      <a:srgbClr val="3BA0FF"/>
                    </a:solidFill>
                  </a:tcPr>
                </a:tc>
                <a:tc>
                  <a:txBody>
                    <a:bodyPr/>
                    <a:p>
                      <a:pPr algn="ctr">
                        <a:buNone/>
                      </a:pPr>
                      <a:r>
                        <a:rPr lang="zh-CN" altLang="en-US">
                          <a:sym typeface="+mn-ea"/>
                        </a:rPr>
                        <a:t>高端传感器</a:t>
                      </a:r>
                      <a:endParaRPr lang="zh-CN" altLang="en-US"/>
                    </a:p>
                  </a:txBody>
                  <a:tcPr anchor="ctr" anchorCtr="0">
                    <a:solidFill>
                      <a:srgbClr val="3BA0FF"/>
                    </a:solidFill>
                  </a:tcPr>
                </a:tc>
              </a:tr>
            </a:tbl>
          </a:graphicData>
        </a:graphic>
      </p:graphicFrame>
      <p:graphicFrame>
        <p:nvGraphicFramePr>
          <p:cNvPr id="19" name="表格 18"/>
          <p:cNvGraphicFramePr/>
          <p:nvPr>
            <p:custDataLst>
              <p:tags r:id="rId8"/>
            </p:custDataLst>
          </p:nvPr>
        </p:nvGraphicFramePr>
        <p:xfrm>
          <a:off x="1549400" y="1395095"/>
          <a:ext cx="10138410" cy="457200"/>
        </p:xfrm>
        <a:graphic>
          <a:graphicData uri="http://schemas.openxmlformats.org/drawingml/2006/table">
            <a:tbl>
              <a:tblPr firstRow="1" bandRow="1">
                <a:tableStyleId>{5C22544A-7EE6-4342-B048-85BDC9FD1C3A}</a:tableStyleId>
              </a:tblPr>
              <a:tblGrid>
                <a:gridCol w="726440"/>
                <a:gridCol w="956310"/>
                <a:gridCol w="824865"/>
                <a:gridCol w="1134110"/>
                <a:gridCol w="729615"/>
                <a:gridCol w="690880"/>
                <a:gridCol w="1179195"/>
                <a:gridCol w="1352550"/>
                <a:gridCol w="669925"/>
                <a:gridCol w="923925"/>
                <a:gridCol w="950595"/>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谐波减速器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RV </a:t>
                      </a:r>
                      <a:r>
                        <a:rPr lang="zh-CN" altLang="en-US" sz="1200" b="0" kern="1200">
                          <a:solidFill>
                            <a:schemeClr val="tx1"/>
                          </a:solidFill>
                          <a:latin typeface="微软雅黑" panose="020B0503020204020204" charset="-122"/>
                          <a:ea typeface="微软雅黑" panose="020B0503020204020204" charset="-122"/>
                          <a:cs typeface="+mn-cs"/>
                        </a:rPr>
                        <a:t>减速器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 </a:t>
                      </a:r>
                      <a:r>
                        <a:rPr lang="zh-CN" altLang="en-US" sz="1200" b="0" kern="1200">
                          <a:solidFill>
                            <a:schemeClr val="tx1"/>
                          </a:solidFill>
                          <a:latin typeface="微软雅黑" panose="020B0503020204020204" charset="-122"/>
                          <a:ea typeface="微软雅黑" panose="020B0503020204020204" charset="-122"/>
                          <a:cs typeface="+mn-cs"/>
                        </a:rPr>
                        <a:t>精密减速器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伺服驱动器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伺服</a:t>
                      </a:r>
                      <a:endParaRPr lang="zh-CN" altLang="en-US" sz="1200" b="0" kern="1200">
                        <a:solidFill>
                          <a:schemeClr val="tx1"/>
                        </a:solidFill>
                        <a:latin typeface="微软雅黑" panose="020B0503020204020204" charset="-122"/>
                        <a:ea typeface="微软雅黑" panose="020B0503020204020204" charset="-122"/>
                        <a:cs typeface="+mn-cs"/>
                      </a:endParaRPr>
                    </a:p>
                    <a:p>
                      <a:pPr algn="ctr">
                        <a:buNone/>
                      </a:pPr>
                      <a:r>
                        <a:rPr lang="zh-CN" altLang="en-US" sz="1200" b="0" kern="1200">
                          <a:solidFill>
                            <a:schemeClr val="tx1"/>
                          </a:solidFill>
                          <a:latin typeface="微软雅黑" panose="020B0503020204020204" charset="-122"/>
                          <a:ea typeface="微软雅黑" panose="020B0503020204020204" charset="-122"/>
                          <a:cs typeface="+mn-cs"/>
                        </a:rPr>
                        <a:t>电机</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伺服系统整体</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绝对值编码器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增量式编码器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视觉传感器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力矩传</a:t>
                      </a:r>
                      <a:endParaRPr lang="zh-CN" altLang="en-US" sz="1200" b="0" kern="1200">
                        <a:solidFill>
                          <a:schemeClr val="tx1"/>
                        </a:solidFill>
                        <a:latin typeface="微软雅黑" panose="020B0503020204020204" charset="-122"/>
                        <a:ea typeface="微软雅黑" panose="020B0503020204020204" charset="-122"/>
                        <a:cs typeface="+mn-cs"/>
                      </a:endParaRPr>
                    </a:p>
                    <a:p>
                      <a:pPr algn="ctr">
                        <a:buNone/>
                      </a:pPr>
                      <a:r>
                        <a:rPr lang="zh-CN" altLang="en-US" sz="1200" b="0" kern="1200">
                          <a:solidFill>
                            <a:schemeClr val="tx1"/>
                          </a:solidFill>
                          <a:latin typeface="微软雅黑" panose="020B0503020204020204" charset="-122"/>
                          <a:ea typeface="微软雅黑" panose="020B0503020204020204" charset="-122"/>
                          <a:cs typeface="+mn-cs"/>
                        </a:rPr>
                        <a:t>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姿态传感器</a:t>
                      </a:r>
                      <a:endParaRPr lang="zh-CN" altLang="en-US" sz="1200" b="0" kern="1200">
                        <a:solidFill>
                          <a:schemeClr val="tx1"/>
                        </a:solidFill>
                        <a:latin typeface="微软雅黑" panose="020B0503020204020204" charset="-122"/>
                        <a:ea typeface="微软雅黑" panose="020B0503020204020204" charset="-122"/>
                        <a:cs typeface="+mn-cs"/>
                      </a:endParaRPr>
                    </a:p>
                  </a:txBody>
                  <a:tcPr anchor="ctr" anchorCtr="0">
                    <a:solidFill>
                      <a:srgbClr val="96DCF8"/>
                    </a:solidFill>
                  </a:tcPr>
                </a:tc>
              </a:tr>
            </a:tbl>
          </a:graphicData>
        </a:graphic>
      </p:graphicFrame>
      <p:graphicFrame>
        <p:nvGraphicFramePr>
          <p:cNvPr id="20" name="表格 19"/>
          <p:cNvGraphicFramePr/>
          <p:nvPr>
            <p:custDataLst>
              <p:tags r:id="rId9"/>
            </p:custDataLst>
          </p:nvPr>
        </p:nvGraphicFramePr>
        <p:xfrm>
          <a:off x="1535430" y="1887855"/>
          <a:ext cx="10138410" cy="711835"/>
        </p:xfrm>
        <a:graphic>
          <a:graphicData uri="http://schemas.openxmlformats.org/drawingml/2006/table">
            <a:tbl>
              <a:tblPr firstRow="1" bandRow="1">
                <a:tableStyleId>{5C22544A-7EE6-4342-B048-85BDC9FD1C3A}</a:tableStyleId>
              </a:tblPr>
              <a:tblGrid>
                <a:gridCol w="436880"/>
                <a:gridCol w="540820"/>
                <a:gridCol w="533400"/>
                <a:gridCol w="559435"/>
                <a:gridCol w="433266"/>
                <a:gridCol w="1143635"/>
                <a:gridCol w="780119"/>
                <a:gridCol w="620217"/>
                <a:gridCol w="422910"/>
                <a:gridCol w="509861"/>
                <a:gridCol w="564515"/>
                <a:gridCol w="498475"/>
                <a:gridCol w="545655"/>
                <a:gridCol w="488782"/>
                <a:gridCol w="544195"/>
                <a:gridCol w="590165"/>
                <a:gridCol w="926080"/>
              </a:tblGrid>
              <a:tr h="711835">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波发生器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轴承</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高精度</a:t>
                      </a:r>
                      <a:endParaRPr lang="zh-CN" altLang="en-US" sz="1200" b="0" kern="1200">
                        <a:solidFill>
                          <a:schemeClr val="tx1"/>
                        </a:solidFill>
                        <a:latin typeface="微软雅黑" panose="020B0503020204020204" charset="-122"/>
                        <a:ea typeface="微软雅黑" panose="020B0503020204020204" charset="-122"/>
                        <a:cs typeface="+mn-cs"/>
                      </a:endParaRPr>
                    </a:p>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齿轮</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摆线轮</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sym typeface="+mn-ea"/>
                        </a:rPr>
                        <a:t>针齿</a:t>
                      </a:r>
                      <a:endParaRPr lang="zh-CN" altLang="en-US" sz="1200" b="0" kern="1200">
                        <a:solidFill>
                          <a:schemeClr val="tx1"/>
                        </a:solidFill>
                        <a:latin typeface="微软雅黑" panose="020B0503020204020204" charset="-122"/>
                        <a:ea typeface="微软雅黑" panose="020B0503020204020204" charset="-122"/>
                        <a:cs typeface="+mn-cs"/>
                        <a:sym typeface="+mn-ea"/>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永磁同步电机</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磁钢</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转子</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单圈</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磁电码盘</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信号处理芯片</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光栅</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sym typeface="+mn-ea"/>
                        </a:rPr>
                        <a:t>磁栅</a:t>
                      </a:r>
                      <a:endParaRPr lang="zh-CN" altLang="en-US" sz="1200" b="0" kern="1200">
                        <a:solidFill>
                          <a:schemeClr val="tx1"/>
                        </a:solidFill>
                        <a:latin typeface="微软雅黑" panose="020B0503020204020204" charset="-122"/>
                        <a:ea typeface="微软雅黑" panose="020B0503020204020204" charset="-122"/>
                        <a:cs typeface="+mn-cs"/>
                        <a:sym typeface="+mn-ea"/>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工业</a:t>
                      </a:r>
                      <a:endParaRPr lang="zh-CN" altLang="en-US" sz="1200" b="0" kern="1200">
                        <a:solidFill>
                          <a:schemeClr val="tx1"/>
                        </a:solidFill>
                        <a:latin typeface="微软雅黑" panose="020B0503020204020204" charset="-122"/>
                        <a:ea typeface="微软雅黑" panose="020B0503020204020204" charset="-122"/>
                        <a:cs typeface="+mn-cs"/>
                      </a:endParaRPr>
                    </a:p>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相机</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六维力传感器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陀螺仪</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磁力计</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r>
            </a:tbl>
          </a:graphicData>
        </a:graphic>
      </p:graphicFrame>
      <p:graphicFrame>
        <p:nvGraphicFramePr>
          <p:cNvPr id="153" name="表格 152"/>
          <p:cNvGraphicFramePr/>
          <p:nvPr>
            <p:custDataLst>
              <p:tags r:id="rId10"/>
            </p:custDataLst>
          </p:nvPr>
        </p:nvGraphicFramePr>
        <p:xfrm>
          <a:off x="1549400" y="2640330"/>
          <a:ext cx="2458085" cy="939800"/>
        </p:xfrm>
        <a:graphic>
          <a:graphicData uri="http://schemas.openxmlformats.org/drawingml/2006/table">
            <a:tbl>
              <a:tblPr firstRow="1" bandRow="1">
                <a:tableStyleId>{5C22544A-7EE6-4342-B048-85BDC9FD1C3A}</a:tableStyleId>
              </a:tblPr>
              <a:tblGrid>
                <a:gridCol w="745490"/>
                <a:gridCol w="854710"/>
                <a:gridCol w="857885"/>
              </a:tblGrid>
              <a:tr h="46990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绿的谐波</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中大力德</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大族精密</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r h="46990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国茂股份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秦川机床</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上海机电</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3" name="表格 2"/>
          <p:cNvGraphicFramePr/>
          <p:nvPr>
            <p:custDataLst>
              <p:tags r:id="rId11"/>
            </p:custDataLst>
          </p:nvPr>
        </p:nvGraphicFramePr>
        <p:xfrm>
          <a:off x="4065270" y="2649220"/>
          <a:ext cx="2492375" cy="927100"/>
        </p:xfrm>
        <a:graphic>
          <a:graphicData uri="http://schemas.openxmlformats.org/drawingml/2006/table">
            <a:tbl>
              <a:tblPr firstRow="1" bandRow="1">
                <a:tableStyleId>{5C22544A-7EE6-4342-B048-85BDC9FD1C3A}</a:tableStyleId>
              </a:tblPr>
              <a:tblGrid>
                <a:gridCol w="768985"/>
                <a:gridCol w="854075"/>
                <a:gridCol w="869315"/>
              </a:tblGrid>
              <a:tr h="46355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新时达</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英威腾</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雷赛智能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r h="463550">
                <a:tc>
                  <a:txBody>
                    <a:bodyPr/>
                    <a:p>
                      <a:pPr marL="0" marR="0" algn="ctr" rtl="0" eaLnBrk="1" fontAlgn="auto" latinLnBrk="0" hangingPunct="1">
                        <a:buClrTx/>
                        <a:buSzTx/>
                        <a:buFontTx/>
                        <a:buNone/>
                      </a:pPr>
                      <a:r>
                        <a:rPr lang="zh-CN" altLang="en-US" sz="1200">
                          <a:latin typeface="微软雅黑" panose="020B0503020204020204" charset="-122"/>
                          <a:ea typeface="微软雅黑" panose="020B0503020204020204" charset="-122"/>
                          <a:cs typeface="+mn-ea"/>
                          <a:sym typeface="+mn-ea"/>
                        </a:rPr>
                        <a:t>新松</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汇川技术</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鸣志电器</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4" name="表格 3"/>
          <p:cNvGraphicFramePr/>
          <p:nvPr>
            <p:custDataLst>
              <p:tags r:id="rId12"/>
            </p:custDataLst>
          </p:nvPr>
        </p:nvGraphicFramePr>
        <p:xfrm>
          <a:off x="6615430" y="2649220"/>
          <a:ext cx="2491105" cy="921385"/>
        </p:xfrm>
        <a:graphic>
          <a:graphicData uri="http://schemas.openxmlformats.org/drawingml/2006/table">
            <a:tbl>
              <a:tblPr firstRow="1" bandRow="1">
                <a:tableStyleId>{5C22544A-7EE6-4342-B048-85BDC9FD1C3A}</a:tableStyleId>
              </a:tblPr>
              <a:tblGrid>
                <a:gridCol w="556895"/>
                <a:gridCol w="618490"/>
                <a:gridCol w="629285"/>
                <a:gridCol w="686435"/>
              </a:tblGrid>
              <a:tr h="921385">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禹衡光学</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奥泰克</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无锡鑫亚</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汇川技术</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5" name="表格 4"/>
          <p:cNvGraphicFramePr/>
          <p:nvPr>
            <p:custDataLst>
              <p:tags r:id="rId13"/>
            </p:custDataLst>
          </p:nvPr>
        </p:nvGraphicFramePr>
        <p:xfrm>
          <a:off x="9149715" y="2654935"/>
          <a:ext cx="2521585" cy="922020"/>
        </p:xfrm>
        <a:graphic>
          <a:graphicData uri="http://schemas.openxmlformats.org/drawingml/2006/table">
            <a:tbl>
              <a:tblPr firstRow="1" bandRow="1">
                <a:tableStyleId>{5C22544A-7EE6-4342-B048-85BDC9FD1C3A}</a:tableStyleId>
              </a:tblPr>
              <a:tblGrid>
                <a:gridCol w="930910"/>
                <a:gridCol w="920750"/>
                <a:gridCol w="669925"/>
              </a:tblGrid>
              <a:tr h="46101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海康威视</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大华股份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奥比中光</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r h="46101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禾赛科技</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遨博智能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坤维科技</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sp>
        <p:nvSpPr>
          <p:cNvPr id="6" name="矩形 5"/>
          <p:cNvSpPr/>
          <p:nvPr/>
        </p:nvSpPr>
        <p:spPr>
          <a:xfrm>
            <a:off x="350520" y="3948430"/>
            <a:ext cx="1100455" cy="261874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zh-CN" altLang="en-US">
                <a:latin typeface="微软雅黑" panose="020B0503020204020204" charset="-122"/>
                <a:ea typeface="微软雅黑" panose="020B0503020204020204" charset="-122"/>
              </a:rPr>
              <a:t>低空经济</a:t>
            </a:r>
            <a:endParaRPr lang="zh-CN" altLang="en-US">
              <a:latin typeface="微软雅黑" panose="020B0503020204020204" charset="-122"/>
              <a:ea typeface="微软雅黑" panose="020B0503020204020204" charset="-122"/>
            </a:endParaRPr>
          </a:p>
        </p:txBody>
      </p:sp>
      <p:sp>
        <p:nvSpPr>
          <p:cNvPr id="7" name="矩形 6"/>
          <p:cNvSpPr/>
          <p:nvPr/>
        </p:nvSpPr>
        <p:spPr>
          <a:xfrm>
            <a:off x="264160" y="3846195"/>
            <a:ext cx="11553190" cy="2785110"/>
          </a:xfrm>
          <a:prstGeom prst="rect">
            <a:avLst/>
          </a:prstGeom>
          <a:noFill/>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aphicFrame>
        <p:nvGraphicFramePr>
          <p:cNvPr id="8" name="表格 7"/>
          <p:cNvGraphicFramePr/>
          <p:nvPr>
            <p:custDataLst>
              <p:tags r:id="rId14"/>
            </p:custDataLst>
          </p:nvPr>
        </p:nvGraphicFramePr>
        <p:xfrm>
          <a:off x="1536065" y="3948430"/>
          <a:ext cx="10152380" cy="429260"/>
        </p:xfrm>
        <a:graphic>
          <a:graphicData uri="http://schemas.openxmlformats.org/drawingml/2006/table">
            <a:tbl>
              <a:tblPr firstRow="1" bandRow="1">
                <a:tableStyleId>{5C22544A-7EE6-4342-B048-85BDC9FD1C3A}</a:tableStyleId>
              </a:tblPr>
              <a:tblGrid>
                <a:gridCol w="2538095"/>
                <a:gridCol w="2538095"/>
                <a:gridCol w="2538095"/>
                <a:gridCol w="2538095"/>
              </a:tblGrid>
              <a:tr h="429260">
                <a:tc>
                  <a:txBody>
                    <a:bodyPr/>
                    <a:p>
                      <a:pPr algn="ctr">
                        <a:buNone/>
                      </a:pPr>
                      <a:r>
                        <a:rPr lang="zh-CN" altLang="en-US"/>
                        <a:t>飞控芯片</a:t>
                      </a:r>
                      <a:endParaRPr lang="zh-CN" altLang="en-US"/>
                    </a:p>
                  </a:txBody>
                  <a:tcPr anchor="ctr" anchorCtr="0">
                    <a:solidFill>
                      <a:srgbClr val="3BA0FF"/>
                    </a:solidFill>
                  </a:tcPr>
                </a:tc>
                <a:tc>
                  <a:txBody>
                    <a:bodyPr/>
                    <a:p>
                      <a:pPr marL="0" marR="0" algn="ctr" rtl="0" eaLnBrk="1" fontAlgn="auto" latinLnBrk="0" hangingPunct="1">
                        <a:buClrTx/>
                        <a:buSzTx/>
                        <a:buFontTx/>
                        <a:buNone/>
                      </a:pPr>
                      <a:r>
                        <a:rPr lang="en-US" altLang="zh-CN" sz="1800">
                          <a:cs typeface="+mn-ea"/>
                        </a:rPr>
                        <a:t>RTK </a:t>
                      </a:r>
                      <a:r>
                        <a:rPr lang="zh-CN" altLang="en-US" sz="1800">
                          <a:cs typeface="+mn-ea"/>
                        </a:rPr>
                        <a:t>高精度定位</a:t>
                      </a:r>
                      <a:endParaRPr lang="zh-CN" altLang="en-US" sz="1800">
                        <a:cs typeface="+mn-ea"/>
                      </a:endParaRPr>
                    </a:p>
                  </a:txBody>
                  <a:tcPr anchor="ctr" anchorCtr="0">
                    <a:solidFill>
                      <a:srgbClr val="3BA0FF"/>
                    </a:solidFill>
                  </a:tcPr>
                </a:tc>
                <a:tc>
                  <a:txBody>
                    <a:bodyPr/>
                    <a:p>
                      <a:pPr algn="ctr">
                        <a:buNone/>
                      </a:pPr>
                      <a:r>
                        <a:rPr lang="zh-CN" altLang="en-US"/>
                        <a:t>长航时动力</a:t>
                      </a:r>
                      <a:endParaRPr lang="zh-CN" altLang="en-US"/>
                    </a:p>
                  </a:txBody>
                  <a:tcPr anchor="ctr" anchorCtr="0">
                    <a:solidFill>
                      <a:srgbClr val="3BA0FF"/>
                    </a:solidFill>
                  </a:tcPr>
                </a:tc>
                <a:tc>
                  <a:txBody>
                    <a:bodyPr/>
                    <a:p>
                      <a:pPr algn="ctr">
                        <a:buNone/>
                      </a:pPr>
                      <a:r>
                        <a:rPr lang="zh-CN" altLang="en-US"/>
                        <a:t>高性能载荷</a:t>
                      </a:r>
                      <a:endParaRPr lang="zh-CN" altLang="en-US"/>
                    </a:p>
                  </a:txBody>
                  <a:tcPr anchor="ctr" anchorCtr="0">
                    <a:solidFill>
                      <a:srgbClr val="3BA0FF"/>
                    </a:solidFill>
                  </a:tcPr>
                </a:tc>
              </a:tr>
            </a:tbl>
          </a:graphicData>
        </a:graphic>
      </p:graphicFrame>
      <p:graphicFrame>
        <p:nvGraphicFramePr>
          <p:cNvPr id="9" name="表格 8"/>
          <p:cNvGraphicFramePr/>
          <p:nvPr>
            <p:custDataLst>
              <p:tags r:id="rId15"/>
            </p:custDataLst>
          </p:nvPr>
        </p:nvGraphicFramePr>
        <p:xfrm>
          <a:off x="1549400" y="4407535"/>
          <a:ext cx="10121900" cy="457200"/>
        </p:xfrm>
        <a:graphic>
          <a:graphicData uri="http://schemas.openxmlformats.org/drawingml/2006/table">
            <a:tbl>
              <a:tblPr firstRow="1" bandRow="1">
                <a:tableStyleId>{5C22544A-7EE6-4342-B048-85BDC9FD1C3A}</a:tableStyleId>
              </a:tblPr>
              <a:tblGrid>
                <a:gridCol w="712859"/>
                <a:gridCol w="937881"/>
                <a:gridCol w="862330"/>
                <a:gridCol w="1059365"/>
                <a:gridCol w="1465580"/>
                <a:gridCol w="636270"/>
                <a:gridCol w="751840"/>
                <a:gridCol w="1199606"/>
                <a:gridCol w="836295"/>
                <a:gridCol w="841375"/>
                <a:gridCol w="818499"/>
              </a:tblGrid>
              <a:tr h="457200">
                <a:tc>
                  <a:txBody>
                    <a:bodyPr/>
                    <a:p>
                      <a:pPr marL="0" marR="0" algn="ctr" defTabSz="914400"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主控芯片</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飞控算法</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 </a:t>
                      </a:r>
                      <a:r>
                        <a:rPr lang="zh-CN" altLang="en-US" sz="1200" b="0" kern="1200">
                          <a:solidFill>
                            <a:schemeClr val="tx1"/>
                          </a:solidFill>
                          <a:latin typeface="微软雅黑" panose="020B0503020204020204" charset="-122"/>
                          <a:ea typeface="微软雅黑" panose="020B0503020204020204" charset="-122"/>
                          <a:cs typeface="+mn-cs"/>
                        </a:rPr>
                        <a:t>传感器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RTK </a:t>
                      </a:r>
                      <a:r>
                        <a:rPr lang="zh-CN" altLang="en-US" sz="1200" b="0" kern="1200">
                          <a:solidFill>
                            <a:schemeClr val="tx1"/>
                          </a:solidFill>
                          <a:latin typeface="微软雅黑" panose="020B0503020204020204" charset="-122"/>
                          <a:ea typeface="微软雅黑" panose="020B0503020204020204" charset="-122"/>
                          <a:cs typeface="+mn-cs"/>
                        </a:rPr>
                        <a:t>接收机</a:t>
                      </a:r>
                      <a:r>
                        <a:rPr lang="en-US" altLang="zh-CN" sz="1200" b="0" kern="1200">
                          <a:solidFill>
                            <a:schemeClr val="tx1"/>
                          </a:solidFill>
                          <a:latin typeface="微软雅黑" panose="020B0503020204020204" charset="-122"/>
                          <a:ea typeface="微软雅黑" panose="020B0503020204020204" charset="-122"/>
                          <a:cs typeface="+mn-cs"/>
                        </a:rPr>
                        <a:t> </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定位算法</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无刷电机</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螺旋桨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动力电池</a:t>
                      </a:r>
                      <a:r>
                        <a:rPr lang="en-US" altLang="zh-CN" sz="1200" b="0" kern="1200">
                          <a:solidFill>
                            <a:schemeClr val="tx1"/>
                          </a:solidFill>
                          <a:latin typeface="微软雅黑" panose="020B0503020204020204" charset="-122"/>
                          <a:ea typeface="微软雅黑" panose="020B0503020204020204" charset="-122"/>
                          <a:cs typeface="+mn-cs"/>
                        </a:rPr>
                        <a:t> </a:t>
                      </a:r>
                      <a:endParaRPr lang="en-US" altLang="zh-CN"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红外相机</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激光雷达</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三轴云台</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96DCF8"/>
                    </a:solidFill>
                  </a:tcPr>
                </a:tc>
              </a:tr>
            </a:tbl>
          </a:graphicData>
        </a:graphic>
      </p:graphicFrame>
      <p:graphicFrame>
        <p:nvGraphicFramePr>
          <p:cNvPr id="10" name="表格 9"/>
          <p:cNvGraphicFramePr/>
          <p:nvPr>
            <p:custDataLst>
              <p:tags r:id="rId16"/>
            </p:custDataLst>
          </p:nvPr>
        </p:nvGraphicFramePr>
        <p:xfrm>
          <a:off x="1535430" y="4900295"/>
          <a:ext cx="10138410" cy="711835"/>
        </p:xfrm>
        <a:graphic>
          <a:graphicData uri="http://schemas.openxmlformats.org/drawingml/2006/table">
            <a:tbl>
              <a:tblPr firstRow="1" bandRow="1">
                <a:tableStyleId>{5C22544A-7EE6-4342-B048-85BDC9FD1C3A}</a:tableStyleId>
              </a:tblPr>
              <a:tblGrid>
                <a:gridCol w="538915"/>
                <a:gridCol w="438785"/>
                <a:gridCol w="559435"/>
                <a:gridCol w="558800"/>
                <a:gridCol w="407866"/>
                <a:gridCol w="977265"/>
                <a:gridCol w="819150"/>
                <a:gridCol w="747556"/>
                <a:gridCol w="422910"/>
                <a:gridCol w="509861"/>
                <a:gridCol w="564515"/>
                <a:gridCol w="498475"/>
                <a:gridCol w="570865"/>
                <a:gridCol w="514350"/>
                <a:gridCol w="710120"/>
                <a:gridCol w="527050"/>
                <a:gridCol w="772492"/>
              </a:tblGrid>
              <a:tr h="711835">
                <a:tc>
                  <a:txBody>
                    <a:bodyPr/>
                    <a:p>
                      <a:pPr algn="ctr">
                        <a:buNone/>
                      </a:pPr>
                      <a:r>
                        <a:rPr lang="zh-CN" altLang="en-US" sz="1200" b="0" kern="1200">
                          <a:solidFill>
                            <a:schemeClr val="tx1"/>
                          </a:solidFill>
                          <a:latin typeface="微软雅黑" panose="020B0503020204020204" charset="-122"/>
                          <a:ea typeface="微软雅黑" panose="020B0503020204020204" charset="-122"/>
                          <a:cs typeface="+mn-cs"/>
                        </a:rPr>
                        <a:t>高实时</a:t>
                      </a:r>
                      <a:r>
                        <a:rPr lang="en-US" altLang="zh-CN" sz="1200" b="0" kern="1200">
                          <a:solidFill>
                            <a:schemeClr val="tx1"/>
                          </a:solidFill>
                          <a:latin typeface="微软雅黑" panose="020B0503020204020204" charset="-122"/>
                          <a:ea typeface="微软雅黑" panose="020B0503020204020204" charset="-122"/>
                          <a:cs typeface="+mn-cs"/>
                        </a:rPr>
                        <a:t> MCU</a:t>
                      </a:r>
                      <a:endParaRPr lang="en-US" altLang="zh-CN"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rPr>
                        <a:t>FPGA</a:t>
                      </a:r>
                      <a:endParaRPr lang="en-US" altLang="zh-CN"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工业级</a:t>
                      </a:r>
                      <a:r>
                        <a:rPr lang="en-US" altLang="zh-CN" sz="1200" b="0" kern="1200">
                          <a:solidFill>
                            <a:schemeClr val="tx1"/>
                          </a:solidFill>
                          <a:latin typeface="微软雅黑" panose="020B0503020204020204" charset="-122"/>
                          <a:ea typeface="微软雅黑" panose="020B0503020204020204" charset="-122"/>
                          <a:cs typeface="+mn-cs"/>
                        </a:rPr>
                        <a:t> SoC</a:t>
                      </a:r>
                      <a:endParaRPr lang="en-US" altLang="zh-CN"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algn="ctr">
                        <a:buNone/>
                      </a:pPr>
                      <a:r>
                        <a:rPr lang="en-US" altLang="zh-CN" sz="1200" b="0" kern="1200">
                          <a:solidFill>
                            <a:schemeClr val="tx1"/>
                          </a:solidFill>
                          <a:latin typeface="微软雅黑" panose="020B0503020204020204" charset="-122"/>
                          <a:ea typeface="微软雅黑" panose="020B0503020204020204" charset="-122"/>
                          <a:cs typeface="+mn-cs"/>
                          <a:sym typeface="+mn-ea"/>
                        </a:rPr>
                        <a:t> </a:t>
                      </a:r>
                      <a:r>
                        <a:rPr lang="zh-CN" altLang="en-US" sz="1200" b="0" kern="1200">
                          <a:solidFill>
                            <a:schemeClr val="tx1"/>
                          </a:solidFill>
                          <a:latin typeface="微软雅黑" panose="020B0503020204020204" charset="-122"/>
                          <a:ea typeface="微软雅黑" panose="020B0503020204020204" charset="-122"/>
                          <a:cs typeface="+mn-cs"/>
                          <a:sym typeface="+mn-ea"/>
                        </a:rPr>
                        <a:t>融合传感器</a:t>
                      </a:r>
                      <a:endParaRPr lang="zh-CN" altLang="en-US" sz="1200" b="0" kern="1200">
                        <a:solidFill>
                          <a:schemeClr val="tx1"/>
                        </a:solidFill>
                        <a:latin typeface="微软雅黑" panose="020B0503020204020204" charset="-122"/>
                        <a:ea typeface="微软雅黑" panose="020B0503020204020204" charset="-122"/>
                        <a:cs typeface="+mn-cs"/>
                        <a:sym typeface="+mn-ea"/>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漂移补偿</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基带芯片</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射频芯片</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抗干扰模块</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磁钢</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sym typeface="+mn-ea"/>
                        </a:rPr>
                        <a:t>轴承</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固态</a:t>
                      </a:r>
                      <a:endParaRPr lang="zh-CN" altLang="en-US" sz="1200" b="0" kern="1200">
                        <a:solidFill>
                          <a:schemeClr val="tx1"/>
                        </a:solidFill>
                        <a:latin typeface="微软雅黑" panose="020B0503020204020204" charset="-122"/>
                        <a:ea typeface="微软雅黑" panose="020B0503020204020204" charset="-122"/>
                        <a:cs typeface="+mn-cs"/>
                      </a:endParaRPr>
                    </a:p>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电池</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碳纤维材料</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sym typeface="+mn-ea"/>
                        </a:rPr>
                        <a:t>大电流</a:t>
                      </a:r>
                      <a:r>
                        <a:rPr lang="en-US" altLang="zh-CN" sz="1200" b="0" kern="1200">
                          <a:solidFill>
                            <a:schemeClr val="tx1"/>
                          </a:solidFill>
                          <a:latin typeface="微软雅黑" panose="020B0503020204020204" charset="-122"/>
                          <a:ea typeface="微软雅黑" panose="020B0503020204020204" charset="-122"/>
                          <a:cs typeface="+mn-cs"/>
                          <a:sym typeface="+mn-ea"/>
                        </a:rPr>
                        <a:t> MOS</a:t>
                      </a:r>
                      <a:endParaRPr lang="en-US" altLang="zh-CN" sz="1200" b="0" kern="1200">
                        <a:solidFill>
                          <a:schemeClr val="tx1"/>
                        </a:solidFill>
                        <a:latin typeface="微软雅黑" panose="020B0503020204020204" charset="-122"/>
                        <a:ea typeface="微软雅黑" panose="020B0503020204020204" charset="-122"/>
                        <a:cs typeface="+mn-cs"/>
                        <a:sym typeface="+mn-ea"/>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红外探测器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变焦</a:t>
                      </a:r>
                      <a:endParaRPr lang="zh-CN" altLang="en-US" sz="1200" b="0" kern="1200">
                        <a:solidFill>
                          <a:schemeClr val="tx1"/>
                        </a:solidFill>
                        <a:latin typeface="微软雅黑" panose="020B0503020204020204" charset="-122"/>
                        <a:ea typeface="微软雅黑" panose="020B0503020204020204" charset="-122"/>
                        <a:cs typeface="+mn-cs"/>
                      </a:endParaRPr>
                    </a:p>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镜头</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rPr>
                        <a:t>激光器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c>
                  <a:txBody>
                    <a:bodyPr/>
                    <a:p>
                      <a:pPr marL="0" marR="0" algn="ctr" rtl="0" eaLnBrk="1" fontAlgn="auto" latinLnBrk="0" hangingPunct="1">
                        <a:buClrTx/>
                        <a:buSzTx/>
                        <a:buFontTx/>
                        <a:buNone/>
                      </a:pPr>
                      <a:r>
                        <a:rPr lang="zh-CN" altLang="en-US" sz="1200" b="0" kern="1200">
                          <a:solidFill>
                            <a:schemeClr val="tx1"/>
                          </a:solidFill>
                          <a:latin typeface="微软雅黑" panose="020B0503020204020204" charset="-122"/>
                          <a:ea typeface="微软雅黑" panose="020B0503020204020204" charset="-122"/>
                          <a:cs typeface="+mn-cs"/>
                          <a:sym typeface="+mn-ea"/>
                        </a:rPr>
                        <a:t>探测器</a:t>
                      </a:r>
                      <a:endParaRPr lang="zh-CN" altLang="en-US" sz="1200" b="0" kern="1200">
                        <a:solidFill>
                          <a:schemeClr val="tx1"/>
                        </a:solidFill>
                        <a:latin typeface="微软雅黑" panose="020B0503020204020204" charset="-122"/>
                        <a:ea typeface="微软雅黑" panose="020B0503020204020204" charset="-122"/>
                        <a:cs typeface="+mn-cs"/>
                      </a:endParaRPr>
                    </a:p>
                  </a:txBody>
                  <a:tcPr marL="0" marR="0" marT="0" marB="0" anchor="ctr" anchorCtr="0">
                    <a:solidFill>
                      <a:srgbClr val="BEDFFF"/>
                    </a:solidFill>
                  </a:tcPr>
                </a:tc>
              </a:tr>
            </a:tbl>
          </a:graphicData>
        </a:graphic>
      </p:graphicFrame>
      <p:graphicFrame>
        <p:nvGraphicFramePr>
          <p:cNvPr id="11" name="表格 10"/>
          <p:cNvGraphicFramePr/>
          <p:nvPr>
            <p:custDataLst>
              <p:tags r:id="rId17"/>
            </p:custDataLst>
          </p:nvPr>
        </p:nvGraphicFramePr>
        <p:xfrm>
          <a:off x="1549400" y="5652770"/>
          <a:ext cx="2458085" cy="939800"/>
        </p:xfrm>
        <a:graphic>
          <a:graphicData uri="http://schemas.openxmlformats.org/drawingml/2006/table">
            <a:tbl>
              <a:tblPr firstRow="1" bandRow="1">
                <a:tableStyleId>{5C22544A-7EE6-4342-B048-85BDC9FD1C3A}</a:tableStyleId>
              </a:tblPr>
              <a:tblGrid>
                <a:gridCol w="745490"/>
                <a:gridCol w="854710"/>
                <a:gridCol w="857885"/>
              </a:tblGrid>
              <a:tr h="46990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大疆</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极飞</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纵横</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r h="469900">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华测导航</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a:latin typeface="微软雅黑" panose="020B0503020204020204" charset="-122"/>
                          <a:ea typeface="微软雅黑" panose="020B0503020204020204" charset="-122"/>
                          <a:cs typeface="+mn-ea"/>
                          <a:sym typeface="+mn-ea"/>
                        </a:rPr>
                        <a:t>中海达</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a:latin typeface="微软雅黑" panose="020B0503020204020204" charset="-122"/>
                          <a:ea typeface="微软雅黑" panose="020B0503020204020204" charset="-122"/>
                          <a:cs typeface="+mn-ea"/>
                          <a:sym typeface="+mn-ea"/>
                        </a:rPr>
                        <a:t>禾赛科技</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14" name="表格 13"/>
          <p:cNvGraphicFramePr/>
          <p:nvPr>
            <p:custDataLst>
              <p:tags r:id="rId18"/>
            </p:custDataLst>
          </p:nvPr>
        </p:nvGraphicFramePr>
        <p:xfrm>
          <a:off x="4065270" y="5661660"/>
          <a:ext cx="2468880" cy="921385"/>
        </p:xfrm>
        <a:graphic>
          <a:graphicData uri="http://schemas.openxmlformats.org/drawingml/2006/table">
            <a:tbl>
              <a:tblPr firstRow="1" bandRow="1">
                <a:tableStyleId>{5C22544A-7EE6-4342-B048-85BDC9FD1C3A}</a:tableStyleId>
              </a:tblPr>
              <a:tblGrid>
                <a:gridCol w="762000"/>
                <a:gridCol w="845820"/>
                <a:gridCol w="861060"/>
              </a:tblGrid>
              <a:tr h="921385">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北斗星通</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司南导航</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千寻位置</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15" name="表格 14"/>
          <p:cNvGraphicFramePr/>
          <p:nvPr>
            <p:custDataLst>
              <p:tags r:id="rId19"/>
            </p:custDataLst>
          </p:nvPr>
        </p:nvGraphicFramePr>
        <p:xfrm>
          <a:off x="6615430" y="5661660"/>
          <a:ext cx="2491105" cy="921385"/>
        </p:xfrm>
        <a:graphic>
          <a:graphicData uri="http://schemas.openxmlformats.org/drawingml/2006/table">
            <a:tbl>
              <a:tblPr firstRow="1" bandRow="1">
                <a:tableStyleId>{5C22544A-7EE6-4342-B048-85BDC9FD1C3A}</a:tableStyleId>
              </a:tblPr>
              <a:tblGrid>
                <a:gridCol w="556895"/>
                <a:gridCol w="618490"/>
                <a:gridCol w="629285"/>
                <a:gridCol w="686435"/>
              </a:tblGrid>
              <a:tr h="921385">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朗宇</a:t>
                      </a:r>
                      <a:endParaRPr lang="zh-CN" altLang="en-US" sz="1200" b="0">
                        <a:solidFill>
                          <a:schemeClr val="dk1"/>
                        </a:solidFill>
                        <a:latin typeface="微软雅黑" panose="020B0503020204020204" charset="-122"/>
                        <a:ea typeface="微软雅黑" panose="020B0503020204020204" charset="-122"/>
                        <a:cs typeface="+mn-ea"/>
                      </a:endParaRPr>
                    </a:p>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电机</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好盈科技</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亿纬锂能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赣锋锂业</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graphicFrame>
        <p:nvGraphicFramePr>
          <p:cNvPr id="16" name="表格 15"/>
          <p:cNvGraphicFramePr/>
          <p:nvPr>
            <p:custDataLst>
              <p:tags r:id="rId20"/>
            </p:custDataLst>
          </p:nvPr>
        </p:nvGraphicFramePr>
        <p:xfrm>
          <a:off x="9149715" y="5667375"/>
          <a:ext cx="2521585" cy="901065"/>
        </p:xfrm>
        <a:graphic>
          <a:graphicData uri="http://schemas.openxmlformats.org/drawingml/2006/table">
            <a:tbl>
              <a:tblPr firstRow="1" bandRow="1">
                <a:tableStyleId>{5C22544A-7EE6-4342-B048-85BDC9FD1C3A}</a:tableStyleId>
              </a:tblPr>
              <a:tblGrid>
                <a:gridCol w="930910"/>
                <a:gridCol w="920750"/>
                <a:gridCol w="669925"/>
              </a:tblGrid>
              <a:tr h="901065">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高德红外</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sym typeface="+mn-ea"/>
                        </a:rPr>
                        <a:t>大华股份</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c>
                  <a:txBody>
                    <a:bodyPr/>
                    <a:p>
                      <a:pPr marL="0" marR="0" algn="ctr" rtl="0" eaLnBrk="1" fontAlgn="auto" latinLnBrk="0" hangingPunct="1">
                        <a:buClrTx/>
                        <a:buSzTx/>
                        <a:buFontTx/>
                        <a:buNone/>
                      </a:pPr>
                      <a:r>
                        <a:rPr lang="zh-CN" altLang="en-US" sz="1200" b="0">
                          <a:solidFill>
                            <a:schemeClr val="dk1"/>
                          </a:solidFill>
                          <a:latin typeface="微软雅黑" panose="020B0503020204020204" charset="-122"/>
                          <a:ea typeface="微软雅黑" panose="020B0503020204020204" charset="-122"/>
                          <a:cs typeface="+mn-ea"/>
                        </a:rPr>
                        <a:t>速腾聚创</a:t>
                      </a:r>
                      <a:endParaRPr lang="zh-CN" altLang="en-US" sz="1200" b="0">
                        <a:solidFill>
                          <a:schemeClr val="dk1"/>
                        </a:solidFill>
                        <a:latin typeface="微软雅黑" panose="020B0503020204020204" charset="-122"/>
                        <a:ea typeface="微软雅黑" panose="020B0503020204020204" charset="-122"/>
                        <a:cs typeface="+mn-ea"/>
                      </a:endParaRPr>
                    </a:p>
                  </a:txBody>
                  <a:tcPr marL="0" marR="0" marT="0" marB="0" anchor="ctr" anchorCtr="0">
                    <a:solidFill>
                      <a:srgbClr val="CBD1FF"/>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716280" y="414020"/>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919"/>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应用场景</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智能</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制造</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aphicFrame>
        <p:nvGraphicFramePr>
          <p:cNvPr id="3" name="表格 2"/>
          <p:cNvGraphicFramePr/>
          <p:nvPr>
            <p:custDataLst>
              <p:tags r:id="rId7"/>
            </p:custDataLst>
          </p:nvPr>
        </p:nvGraphicFramePr>
        <p:xfrm>
          <a:off x="1034415" y="1205865"/>
          <a:ext cx="10541000" cy="4818380"/>
        </p:xfrm>
        <a:graphic>
          <a:graphicData uri="http://schemas.openxmlformats.org/drawingml/2006/table">
            <a:tbl>
              <a:tblPr firstRow="1" bandRow="1">
                <a:tableStyleId>{5C22544A-7EE6-4342-B048-85BDC9FD1C3A}</a:tableStyleId>
              </a:tblPr>
              <a:tblGrid>
                <a:gridCol w="1463040"/>
                <a:gridCol w="2814320"/>
                <a:gridCol w="3628390"/>
                <a:gridCol w="2635250"/>
              </a:tblGrid>
              <a:tr h="756920">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环节</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核心场景</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核心</a:t>
                      </a:r>
                      <a:r>
                        <a:rPr lang="zh-CN" sz="2000">
                          <a:latin typeface="微软雅黑" panose="020B0503020204020204" charset="-122"/>
                          <a:ea typeface="微软雅黑" panose="020B0503020204020204" charset="-122"/>
                        </a:rPr>
                        <a:t>技术</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algn="ctr">
                        <a:buNone/>
                      </a:pPr>
                      <a:r>
                        <a:rPr lang="zh-CN" altLang="en-US" sz="2000">
                          <a:latin typeface="微软雅黑" panose="020B0503020204020204" charset="-122"/>
                          <a:ea typeface="微软雅黑" panose="020B0503020204020204" charset="-122"/>
                        </a:rPr>
                        <a:t>代表企业及</a:t>
                      </a:r>
                      <a:r>
                        <a:rPr lang="zh-CN" altLang="en-US" sz="2000">
                          <a:latin typeface="微软雅黑" panose="020B0503020204020204" charset="-122"/>
                          <a:ea typeface="微软雅黑" panose="020B0503020204020204" charset="-122"/>
                        </a:rPr>
                        <a:t>产品</a:t>
                      </a:r>
                      <a:endParaRPr lang="zh-CN" altLang="en-US" sz="2000">
                        <a:latin typeface="微软雅黑" panose="020B0503020204020204" charset="-122"/>
                        <a:ea typeface="微软雅黑" panose="020B0503020204020204" charset="-122"/>
                      </a:endParaRPr>
                    </a:p>
                  </a:txBody>
                  <a:tcPr anchor="ctr" anchorCtr="0"/>
                </a:tc>
              </a:tr>
              <a:tr h="531495">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生产制造</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智能装配、柔性产线、黑灯工厂</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协作机器人、机器视觉、数字孪生</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rowSpan="6">
                  <a:txBody>
                    <a:bodyPr/>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优必选（工业协作机器人</a:t>
                      </a:r>
                      <a:r>
                        <a:rPr lang="en-US" altLang="zh-CN" sz="1400">
                          <a:latin typeface="微软雅黑" panose="020B0503020204020204" charset="-122"/>
                          <a:ea typeface="微软雅黑" panose="020B0503020204020204" charset="-122"/>
                          <a:cs typeface="+mn-ea"/>
                        </a:rPr>
                        <a:t>）</a:t>
                      </a:r>
                      <a:endParaRPr lang="en-US" altLang="zh-CN"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新松（柔性产线解决方案）</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海康机器人（工业视觉检测系统）</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大华机器人（</a:t>
                      </a:r>
                      <a:r>
                        <a:rPr lang="en-US" altLang="zh-CN" sz="1400">
                          <a:latin typeface="微软雅黑" panose="020B0503020204020204" charset="-122"/>
                          <a:ea typeface="微软雅黑" panose="020B0503020204020204" charset="-122"/>
                          <a:cs typeface="+mn-ea"/>
                        </a:rPr>
                        <a:t>AI </a:t>
                      </a:r>
                      <a:r>
                        <a:rPr lang="zh-CN" altLang="en-US" sz="1400">
                          <a:latin typeface="微软雅黑" panose="020B0503020204020204" charset="-122"/>
                          <a:ea typeface="微软雅黑" panose="020B0503020204020204" charset="-122"/>
                          <a:cs typeface="+mn-ea"/>
                        </a:rPr>
                        <a:t>质检机器人）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遨博（</a:t>
                      </a:r>
                      <a:r>
                        <a:rPr lang="en-US" altLang="zh-CN" sz="1400">
                          <a:latin typeface="微软雅黑" panose="020B0503020204020204" charset="-122"/>
                          <a:ea typeface="微软雅黑" panose="020B0503020204020204" charset="-122"/>
                          <a:cs typeface="+mn-ea"/>
                        </a:rPr>
                        <a:t>AUBO i5 </a:t>
                      </a:r>
                      <a:r>
                        <a:rPr lang="zh-CN" altLang="en-US" sz="1400">
                          <a:latin typeface="微软雅黑" panose="020B0503020204020204" charset="-122"/>
                          <a:ea typeface="微软雅黑" panose="020B0503020204020204" charset="-122"/>
                          <a:cs typeface="+mn-ea"/>
                        </a:rPr>
                        <a:t>协作机器人）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埃斯顿（工艺优化机器人）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申昊科技（电力巡检机器人）</a:t>
                      </a:r>
                      <a:endParaRPr lang="zh-CN" altLang="en-US" sz="1400">
                        <a:latin typeface="微软雅黑" panose="020B0503020204020204" charset="-122"/>
                        <a:ea typeface="微软雅黑" panose="020B0503020204020204" charset="-122"/>
                        <a:cs typeface="+mn-ea"/>
                      </a:endParaRPr>
                    </a:p>
                  </a:txBody>
                  <a:tcPr anchor="ctr" anchorCtr="0"/>
                </a:tc>
              </a:tr>
              <a:tr h="641985">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质量管控</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全流程AI质检、外观/功能/声学检测</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深度学习视觉、多模态检测、OCR识别</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vMerge="1">
                  <a:tcPr/>
                </a:tc>
              </a:tr>
              <a:tr h="756920">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设备运维</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预测性维护、智能巡检、故障诊断</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时序模型、振动/温度分析、巡检机器人</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vMerge="1">
                  <a:tcPr/>
                </a:tc>
              </a:tr>
              <a:tr h="617220">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工艺优化</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流程参数调优、能耗优化、良率提升</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AI时序控制、机理+数据融合建模</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vMerge="1">
                  <a:tcPr/>
                </a:tc>
              </a:tr>
              <a:tr h="756920">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安全管控</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违章识别、隐患预警、环境监测</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行为分析、视觉安监、气体/温感联动</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vMerge="1">
                  <a:tcPr/>
                </a:tc>
              </a:tr>
              <a:tr h="756920">
                <a:tc>
                  <a:txBody>
                    <a:bodyPr/>
                    <a:p>
                      <a:pPr marL="0" indent="0" algn="ctr">
                        <a:lnSpc>
                          <a:spcPct val="120000"/>
                        </a:lnSpc>
                        <a:spcBef>
                          <a:spcPts val="600"/>
                        </a:spcBef>
                        <a:spcAft>
                          <a:spcPts val="600"/>
                        </a:spcAft>
                      </a:pPr>
                      <a:r>
                        <a:rPr lang="zh-CN" sz="1800" b="0">
                          <a:latin typeface="微软雅黑" panose="020B0503020204020204" charset="-122"/>
                          <a:ea typeface="微软雅黑" panose="020B0503020204020204" charset="-122"/>
                          <a:cs typeface="+mn-ea"/>
                        </a:rPr>
                        <a:t>仓储</a:t>
                      </a:r>
                      <a:r>
                        <a:rPr lang="zh-CN" sz="1800" b="0">
                          <a:latin typeface="微软雅黑" panose="020B0503020204020204" charset="-122"/>
                          <a:ea typeface="微软雅黑" panose="020B0503020204020204" charset="-122"/>
                          <a:cs typeface="+mn-ea"/>
                        </a:rPr>
                        <a:t>物流</a:t>
                      </a:r>
                      <a:endParaRPr lang="zh-CN" sz="1800" b="0">
                        <a:latin typeface="微软雅黑" panose="020B0503020204020204" charset="-122"/>
                        <a:ea typeface="微软雅黑" panose="020B0503020204020204" charset="-122"/>
                        <a:cs typeface="+mn-ea"/>
                      </a:endParaRPr>
                    </a:p>
                  </a:txBody>
                  <a:tcPr marL="76200" marR="76200" marT="38100" marB="19050"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智能排产、物料协同、库存优化</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a:latin typeface="微软雅黑" panose="020B0503020204020204" charset="-122"/>
                          <a:ea typeface="微软雅黑" panose="020B0503020204020204" charset="-122"/>
                          <a:cs typeface="微软雅黑" panose="020B0503020204020204" charset="-122"/>
                        </a:rPr>
                        <a:t>智能调度、供需预测、链上协同</a:t>
                      </a:r>
                      <a:endParaRPr lang="en-US" altLang="zh-CN" sz="1400">
                        <a:latin typeface="微软雅黑" panose="020B0503020204020204" charset="-122"/>
                        <a:ea typeface="微软雅黑" panose="020B0503020204020204" charset="-122"/>
                        <a:cs typeface="微软雅黑" panose="020B0503020204020204" charset="-122"/>
                      </a:endParaRPr>
                    </a:p>
                  </a:txBody>
                  <a:tcPr marL="76200" marR="76200" marT="38100" marB="19050" anchor="t" anchorCtr="0"/>
                </a:tc>
                <a:tc v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716280" y="414020"/>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919"/>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应用场景</a:t>
              </a:r>
              <a:r>
                <a:rPr lang="en-US" altLang="zh-CN"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低空经济</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aphicFrame>
        <p:nvGraphicFramePr>
          <p:cNvPr id="3" name="表格 2"/>
          <p:cNvGraphicFramePr/>
          <p:nvPr>
            <p:custDataLst>
              <p:tags r:id="rId7"/>
            </p:custDataLst>
          </p:nvPr>
        </p:nvGraphicFramePr>
        <p:xfrm>
          <a:off x="1034415" y="1205865"/>
          <a:ext cx="10655935" cy="5152390"/>
        </p:xfrm>
        <a:graphic>
          <a:graphicData uri="http://schemas.openxmlformats.org/drawingml/2006/table">
            <a:tbl>
              <a:tblPr firstRow="1" bandRow="1">
                <a:tableStyleId>{5C22544A-7EE6-4342-B048-85BDC9FD1C3A}</a:tableStyleId>
              </a:tblPr>
              <a:tblGrid>
                <a:gridCol w="1478915"/>
                <a:gridCol w="2845435"/>
                <a:gridCol w="3667760"/>
                <a:gridCol w="2663825"/>
              </a:tblGrid>
              <a:tr h="1165860">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环节</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核心场景</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marL="0" indent="0" algn="ctr">
                        <a:lnSpc>
                          <a:spcPct val="120000"/>
                        </a:lnSpc>
                        <a:spcBef>
                          <a:spcPts val="600"/>
                        </a:spcBef>
                        <a:spcAft>
                          <a:spcPts val="600"/>
                        </a:spcAft>
                      </a:pPr>
                      <a:r>
                        <a:rPr lang="zh-CN" sz="2000">
                          <a:latin typeface="微软雅黑" panose="020B0503020204020204" charset="-122"/>
                          <a:ea typeface="微软雅黑" panose="020B0503020204020204" charset="-122"/>
                        </a:rPr>
                        <a:t>核心</a:t>
                      </a:r>
                      <a:r>
                        <a:rPr lang="zh-CN" sz="2000">
                          <a:latin typeface="微软雅黑" panose="020B0503020204020204" charset="-122"/>
                          <a:ea typeface="微软雅黑" panose="020B0503020204020204" charset="-122"/>
                        </a:rPr>
                        <a:t>技术</a:t>
                      </a:r>
                      <a:endParaRPr lang="zh-CN" sz="2000">
                        <a:latin typeface="微软雅黑" panose="020B0503020204020204" charset="-122"/>
                        <a:ea typeface="微软雅黑" panose="020B0503020204020204" charset="-122"/>
                      </a:endParaRPr>
                    </a:p>
                  </a:txBody>
                  <a:tcPr marL="76200" marR="76200" marT="38100" marB="19050" anchor="ctr" anchorCtr="0"/>
                </a:tc>
                <a:tc>
                  <a:txBody>
                    <a:bodyPr/>
                    <a:p>
                      <a:pPr algn="ctr">
                        <a:buNone/>
                      </a:pPr>
                      <a:r>
                        <a:rPr lang="zh-CN" altLang="en-US" sz="2000">
                          <a:latin typeface="微软雅黑" panose="020B0503020204020204" charset="-122"/>
                          <a:ea typeface="微软雅黑" panose="020B0503020204020204" charset="-122"/>
                        </a:rPr>
                        <a:t>代表企业及</a:t>
                      </a:r>
                      <a:r>
                        <a:rPr lang="zh-CN" altLang="en-US" sz="2000">
                          <a:latin typeface="微软雅黑" panose="020B0503020204020204" charset="-122"/>
                          <a:ea typeface="微软雅黑" panose="020B0503020204020204" charset="-122"/>
                        </a:rPr>
                        <a:t>产品</a:t>
                      </a:r>
                      <a:endParaRPr lang="zh-CN" altLang="en-US" sz="2000">
                        <a:latin typeface="微软雅黑" panose="020B0503020204020204" charset="-122"/>
                        <a:ea typeface="微软雅黑" panose="020B0503020204020204" charset="-122"/>
                      </a:endParaRPr>
                    </a:p>
                  </a:txBody>
                  <a:tcPr anchor="ctr" anchorCtr="0"/>
                </a:tc>
              </a:tr>
              <a:tr h="880745">
                <a:tc>
                  <a:txBody>
                    <a:bodyPr/>
                    <a:p>
                      <a:pPr marL="0" marR="0" algn="ctr" rtl="0" eaLnBrk="1" fontAlgn="auto" latinLnBrk="0" hangingPunct="1">
                        <a:lnSpc>
                          <a:spcPct val="120000"/>
                        </a:lnSpc>
                        <a:spcBef>
                          <a:spcPts val="600"/>
                        </a:spcBef>
                        <a:spcAft>
                          <a:spcPts val="600"/>
                        </a:spcAft>
                        <a:buClrTx/>
                        <a:buSzTx/>
                        <a:buFontTx/>
                        <a:buNone/>
                      </a:pPr>
                      <a:r>
                        <a:rPr lang="zh-CN" sz="1800" b="0" i="0">
                          <a:latin typeface="微软雅黑" panose="020B0503020204020204" charset="-122"/>
                          <a:ea typeface="微软雅黑" panose="020B0503020204020204" charset="-122"/>
                          <a:cs typeface="+mn-ea"/>
                        </a:rPr>
                        <a:t>低空运输</a:t>
                      </a:r>
                      <a:endParaRPr lang="zh-CN" sz="1800" b="0" i="0">
                        <a:latin typeface="微软雅黑" panose="020B0503020204020204" charset="-122"/>
                        <a:ea typeface="微软雅黑" panose="020B0503020204020204" charset="-122"/>
                        <a:cs typeface="+mn-ea"/>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末端物流配送、医疗物资运输、海岛 / 山区补给、城市空中通勤</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eVTOL、长航时无人机、冷链物流系统、智能调度平台</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rowSpan="4">
                  <a:txBody>
                    <a:bodyPr/>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亿航智能（</a:t>
                      </a:r>
                      <a:r>
                        <a:rPr lang="en-US" altLang="zh-CN" sz="1400">
                          <a:latin typeface="微软雅黑" panose="020B0503020204020204" charset="-122"/>
                          <a:ea typeface="微软雅黑" panose="020B0503020204020204" charset="-122"/>
                          <a:cs typeface="+mn-ea"/>
                        </a:rPr>
                        <a:t>EH216-S</a:t>
                      </a:r>
                      <a:r>
                        <a:rPr lang="zh-CN" altLang="en-US" sz="1400">
                          <a:latin typeface="微软雅黑" panose="020B0503020204020204" charset="-122"/>
                          <a:ea typeface="微软雅黑" panose="020B0503020204020204" charset="-122"/>
                          <a:cs typeface="+mn-ea"/>
                        </a:rPr>
                        <a:t>）</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小鹏汇天（旅航者</a:t>
                      </a:r>
                      <a:r>
                        <a:rPr lang="en-US" altLang="zh-CN" sz="1400">
                          <a:latin typeface="微软雅黑" panose="020B0503020204020204" charset="-122"/>
                          <a:ea typeface="微软雅黑" panose="020B0503020204020204" charset="-122"/>
                          <a:cs typeface="+mn-ea"/>
                        </a:rPr>
                        <a:t> X2</a:t>
                      </a:r>
                      <a:r>
                        <a:rPr lang="zh-CN" altLang="en-US" sz="1400">
                          <a:latin typeface="微软雅黑" panose="020B0503020204020204" charset="-122"/>
                          <a:ea typeface="微软雅黑" panose="020B0503020204020204" charset="-122"/>
                          <a:cs typeface="+mn-ea"/>
                        </a:rPr>
                        <a:t>）</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顺丰无人机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美团无人机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大疆（</a:t>
                      </a:r>
                      <a:r>
                        <a:rPr lang="en-US" altLang="zh-CN" sz="1400">
                          <a:latin typeface="微软雅黑" panose="020B0503020204020204" charset="-122"/>
                          <a:ea typeface="微软雅黑" panose="020B0503020204020204" charset="-122"/>
                          <a:cs typeface="+mn-ea"/>
                        </a:rPr>
                        <a:t>M300 RTK</a:t>
                      </a:r>
                      <a:r>
                        <a:rPr lang="zh-CN" altLang="en-US" sz="1400">
                          <a:latin typeface="微软雅黑" panose="020B0503020204020204" charset="-122"/>
                          <a:ea typeface="微软雅黑" panose="020B0503020204020204" charset="-122"/>
                          <a:cs typeface="+mn-ea"/>
                        </a:rPr>
                        <a:t>）</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极飞科技（</a:t>
                      </a:r>
                      <a:r>
                        <a:rPr lang="en-US" altLang="zh-CN" sz="1400">
                          <a:latin typeface="微软雅黑" panose="020B0503020204020204" charset="-122"/>
                          <a:ea typeface="微软雅黑" panose="020B0503020204020204" charset="-122"/>
                          <a:cs typeface="+mn-ea"/>
                        </a:rPr>
                        <a:t>P80 </a:t>
                      </a:r>
                      <a:r>
                        <a:rPr lang="zh-CN" altLang="en-US" sz="1400">
                          <a:latin typeface="微软雅黑" panose="020B0503020204020204" charset="-122"/>
                          <a:ea typeface="微软雅黑" panose="020B0503020204020204" charset="-122"/>
                          <a:cs typeface="+mn-ea"/>
                        </a:rPr>
                        <a:t>农业无人机）中无人机（翼龙</a:t>
                      </a:r>
                      <a:r>
                        <a:rPr lang="en-US" altLang="zh-CN" sz="1400">
                          <a:latin typeface="微软雅黑" panose="020B0503020204020204" charset="-122"/>
                          <a:ea typeface="微软雅黑" panose="020B0503020204020204" charset="-122"/>
                          <a:cs typeface="+mn-ea"/>
                        </a:rPr>
                        <a:t> - 2</a:t>
                      </a:r>
                      <a:r>
                        <a:rPr lang="zh-CN" altLang="en-US" sz="1400">
                          <a:latin typeface="微软雅黑" panose="020B0503020204020204" charset="-122"/>
                          <a:ea typeface="微软雅黑" panose="020B0503020204020204" charset="-122"/>
                          <a:cs typeface="+mn-ea"/>
                        </a:rPr>
                        <a:t>）</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傲势科技（</a:t>
                      </a:r>
                      <a:r>
                        <a:rPr lang="en-US" altLang="zh-CN" sz="1400">
                          <a:latin typeface="微软雅黑" panose="020B0503020204020204" charset="-122"/>
                          <a:ea typeface="微软雅黑" panose="020B0503020204020204" charset="-122"/>
                          <a:cs typeface="+mn-ea"/>
                        </a:rPr>
                        <a:t>X-Hawk</a:t>
                      </a:r>
                      <a:r>
                        <a:rPr lang="zh-CN" altLang="en-US" sz="1400">
                          <a:latin typeface="微软雅黑" panose="020B0503020204020204" charset="-122"/>
                          <a:ea typeface="微软雅黑" panose="020B0503020204020204" charset="-122"/>
                          <a:cs typeface="+mn-ea"/>
                        </a:rPr>
                        <a:t>）</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金汇通航（</a:t>
                      </a:r>
                      <a:r>
                        <a:rPr lang="en-US" altLang="zh-CN" sz="1400">
                          <a:latin typeface="微软雅黑" panose="020B0503020204020204" charset="-122"/>
                          <a:ea typeface="微软雅黑" panose="020B0503020204020204" charset="-122"/>
                          <a:cs typeface="+mn-ea"/>
                        </a:rPr>
                        <a:t>AW139 </a:t>
                      </a:r>
                      <a:r>
                        <a:rPr lang="zh-CN" altLang="en-US" sz="1400">
                          <a:latin typeface="微软雅黑" panose="020B0503020204020204" charset="-122"/>
                          <a:ea typeface="微软雅黑" panose="020B0503020204020204" charset="-122"/>
                          <a:cs typeface="+mn-ea"/>
                        </a:rPr>
                        <a:t>医疗直升机）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科卫泰（警用无人机）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中航工业（直</a:t>
                      </a:r>
                      <a:r>
                        <a:rPr lang="en-US" altLang="zh-CN" sz="1400">
                          <a:latin typeface="微软雅黑" panose="020B0503020204020204" charset="-122"/>
                          <a:ea typeface="微软雅黑" panose="020B0503020204020204" charset="-122"/>
                          <a:cs typeface="+mn-ea"/>
                        </a:rPr>
                        <a:t> - 8 </a:t>
                      </a:r>
                      <a:r>
                        <a:rPr lang="zh-CN" altLang="en-US" sz="1400">
                          <a:latin typeface="微软雅黑" panose="020B0503020204020204" charset="-122"/>
                          <a:ea typeface="微软雅黑" panose="020B0503020204020204" charset="-122"/>
                          <a:cs typeface="+mn-ea"/>
                        </a:rPr>
                        <a:t>救援直升机）</a:t>
                      </a:r>
                      <a:endParaRPr lang="zh-CN" altLang="en-US" sz="1400">
                        <a:latin typeface="微软雅黑" panose="020B0503020204020204" charset="-122"/>
                        <a:ea typeface="微软雅黑" panose="020B0503020204020204" charset="-122"/>
                        <a:cs typeface="+mn-ea"/>
                      </a:endParaRPr>
                    </a:p>
                    <a:p>
                      <a:pPr marL="0" marR="0" indent="0" algn="l" rtl="0" eaLnBrk="1" fontAlgn="auto" latinLnBrk="0" hangingPunct="1">
                        <a:lnSpc>
                          <a:spcPct val="100000"/>
                        </a:lnSpc>
                        <a:spcBef>
                          <a:spcPts val="0"/>
                        </a:spcBef>
                        <a:spcAft>
                          <a:spcPts val="0"/>
                        </a:spcAft>
                        <a:buClrTx/>
                        <a:buSzTx/>
                        <a:buFontTx/>
                        <a:buNone/>
                      </a:pPr>
                      <a:r>
                        <a:rPr lang="zh-CN" altLang="en-US" sz="1400">
                          <a:latin typeface="微软雅黑" panose="020B0503020204020204" charset="-122"/>
                          <a:ea typeface="微软雅黑" panose="020B0503020204020204" charset="-122"/>
                          <a:cs typeface="+mn-ea"/>
                        </a:rPr>
                        <a:t>景德镇航空（</a:t>
                      </a:r>
                      <a:r>
                        <a:rPr lang="en-US" altLang="zh-CN" sz="1400">
                          <a:latin typeface="微软雅黑" panose="020B0503020204020204" charset="-122"/>
                          <a:ea typeface="微软雅黑" panose="020B0503020204020204" charset="-122"/>
                          <a:cs typeface="+mn-ea"/>
                        </a:rPr>
                        <a:t>EC135 </a:t>
                      </a:r>
                      <a:r>
                        <a:rPr lang="zh-CN" altLang="en-US" sz="1400">
                          <a:latin typeface="微软雅黑" panose="020B0503020204020204" charset="-122"/>
                          <a:ea typeface="微软雅黑" panose="020B0503020204020204" charset="-122"/>
                          <a:cs typeface="+mn-ea"/>
                        </a:rPr>
                        <a:t>观光直升机）</a:t>
                      </a:r>
                      <a:endParaRPr lang="zh-CN" altLang="en-US" sz="1400">
                        <a:latin typeface="微软雅黑" panose="020B0503020204020204" charset="-122"/>
                        <a:ea typeface="微软雅黑" panose="020B0503020204020204" charset="-122"/>
                        <a:cs typeface="+mn-ea"/>
                      </a:endParaRPr>
                    </a:p>
                  </a:txBody>
                  <a:tcPr anchor="ctr" anchorCtr="0"/>
                </a:tc>
              </a:tr>
              <a:tr h="988695">
                <a:tc>
                  <a:txBody>
                    <a:bodyPr/>
                    <a:p>
                      <a:pPr marL="0" marR="0" algn="ctr" rtl="0" eaLnBrk="1" fontAlgn="auto" latinLnBrk="0" hangingPunct="1">
                        <a:lnSpc>
                          <a:spcPct val="120000"/>
                        </a:lnSpc>
                        <a:spcBef>
                          <a:spcPts val="600"/>
                        </a:spcBef>
                        <a:spcAft>
                          <a:spcPts val="600"/>
                        </a:spcAft>
                        <a:buClrTx/>
                        <a:buSzTx/>
                        <a:buFontTx/>
                        <a:buNone/>
                      </a:pPr>
                      <a:r>
                        <a:rPr lang="zh-CN" sz="1800" b="0" i="0">
                          <a:latin typeface="微软雅黑" panose="020B0503020204020204" charset="-122"/>
                          <a:ea typeface="微软雅黑" panose="020B0503020204020204" charset="-122"/>
                          <a:cs typeface="+mn-ea"/>
                        </a:rPr>
                        <a:t>生产作业</a:t>
                      </a:r>
                      <a:endParaRPr lang="zh-CN" sz="1800" b="0" i="0">
                        <a:latin typeface="微软雅黑" panose="020B0503020204020204" charset="-122"/>
                        <a:ea typeface="微软雅黑" panose="020B0503020204020204" charset="-122"/>
                        <a:cs typeface="+mn-ea"/>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农林植保、电力巡检、油气管道巡检、测绘勘探、交通设施监测</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多旋翼 / 固定翼无人机、激光雷达、红外热成像、高精度定位</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vMerge="1">
                  <a:tcPr/>
                </a:tc>
              </a:tr>
              <a:tr h="1166495">
                <a:tc>
                  <a:txBody>
                    <a:bodyPr/>
                    <a:p>
                      <a:pPr marL="0" marR="0" algn="ctr" rtl="0" eaLnBrk="1" fontAlgn="auto" latinLnBrk="0" hangingPunct="1">
                        <a:lnSpc>
                          <a:spcPct val="120000"/>
                        </a:lnSpc>
                        <a:spcBef>
                          <a:spcPts val="600"/>
                        </a:spcBef>
                        <a:spcAft>
                          <a:spcPts val="600"/>
                        </a:spcAft>
                        <a:buClrTx/>
                        <a:buSzTx/>
                        <a:buFontTx/>
                        <a:buNone/>
                      </a:pPr>
                      <a:r>
                        <a:rPr lang="zh-CN" sz="1800" b="0" i="0">
                          <a:latin typeface="微软雅黑" panose="020B0503020204020204" charset="-122"/>
                          <a:ea typeface="微软雅黑" panose="020B0503020204020204" charset="-122"/>
                          <a:cs typeface="+mn-ea"/>
                        </a:rPr>
                        <a:t>公共服务</a:t>
                      </a:r>
                      <a:endParaRPr lang="zh-CN" sz="1800" b="0" i="0">
                        <a:latin typeface="微软雅黑" panose="020B0503020204020204" charset="-122"/>
                        <a:ea typeface="微软雅黑" panose="020B0503020204020204" charset="-122"/>
                        <a:cs typeface="+mn-ea"/>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应急救援、医疗救护、低空警务、气象探测、森林防火</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救援无人机、医疗直升机、警用无人机、气象探测载荷、北斗导航</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vMerge="1">
                  <a:tcPr/>
                </a:tc>
              </a:tr>
              <a:tr h="950595">
                <a:tc>
                  <a:txBody>
                    <a:bodyPr/>
                    <a:p>
                      <a:pPr marL="0" marR="0" algn="ctr" rtl="0" eaLnBrk="1" fontAlgn="auto" latinLnBrk="0" hangingPunct="1">
                        <a:lnSpc>
                          <a:spcPct val="120000"/>
                        </a:lnSpc>
                        <a:spcBef>
                          <a:spcPts val="600"/>
                        </a:spcBef>
                        <a:spcAft>
                          <a:spcPts val="600"/>
                        </a:spcAft>
                        <a:buClrTx/>
                        <a:buSzTx/>
                        <a:buFontTx/>
                        <a:buNone/>
                      </a:pPr>
                      <a:r>
                        <a:rPr lang="zh-CN" sz="1800" b="0" i="0">
                          <a:latin typeface="微软雅黑" panose="020B0503020204020204" charset="-122"/>
                          <a:ea typeface="微软雅黑" panose="020B0503020204020204" charset="-122"/>
                          <a:cs typeface="+mn-ea"/>
                        </a:rPr>
                        <a:t>低空消费</a:t>
                      </a:r>
                      <a:endParaRPr lang="zh-CN" sz="1800" b="0" i="0">
                        <a:latin typeface="微软雅黑" panose="020B0503020204020204" charset="-122"/>
                        <a:ea typeface="微软雅黑" panose="020B0503020204020204" charset="-122"/>
                        <a:cs typeface="+mn-ea"/>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低空旅游、飞行表演、影视航拍、低空运动、赛事活动</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a:txBody>
                    <a:bodyPr/>
                    <a:p>
                      <a:pPr marL="0" marR="0" algn="l" rtl="0" eaLnBrk="1" fontAlgn="auto" latinLnBrk="0" hangingPunct="1">
                        <a:lnSpc>
                          <a:spcPct val="120000"/>
                        </a:lnSpc>
                        <a:spcBef>
                          <a:spcPts val="600"/>
                        </a:spcBef>
                        <a:spcAft>
                          <a:spcPts val="600"/>
                        </a:spcAft>
                        <a:buClrTx/>
                        <a:buSzTx/>
                        <a:buFontTx/>
                        <a:buNone/>
                      </a:pPr>
                      <a:r>
                        <a:rPr lang="en-US" altLang="zh-CN" sz="1400" b="0" i="0">
                          <a:latin typeface="微软雅黑" panose="020B0503020204020204" charset="-122"/>
                          <a:ea typeface="微软雅黑" panose="020B0503020204020204" charset="-122"/>
                          <a:cs typeface="微软雅黑" panose="020B0503020204020204" charset="-122"/>
                        </a:rPr>
                        <a:t>观光直升机、FPV 无人机、航拍云台、轻型运动飞机</a:t>
                      </a:r>
                      <a:endParaRPr lang="en-US" altLang="zh-CN" sz="1400" b="0" i="0">
                        <a:latin typeface="微软雅黑" panose="020B0503020204020204" charset="-122"/>
                        <a:ea typeface="微软雅黑" panose="020B0503020204020204" charset="-122"/>
                        <a:cs typeface="微软雅黑" panose="020B0503020204020204" charset="-122"/>
                      </a:endParaRPr>
                    </a:p>
                  </a:txBody>
                  <a:tcPr marL="101917" marR="101917" marT="101917" marB="101917" anchor="ctr" anchorCtr="0"/>
                </a:tc>
                <a:tc v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alphaModFix amt="90000"/>
          </a:blip>
          <a:srcRect t="7234" b="7234"/>
          <a:stretch>
            <a:fillRect/>
          </a:stretch>
        </p:blipFill>
        <p:spPr>
          <a:xfrm>
            <a:off x="0" y="1700530"/>
            <a:ext cx="5696585" cy="3654425"/>
          </a:xfrm>
          <a:prstGeom prst="rect">
            <a:avLst/>
          </a:prstGeom>
          <a:effectLst/>
        </p:spPr>
      </p:pic>
      <p:sp>
        <p:nvSpPr>
          <p:cNvPr id="35" name="文本框 34"/>
          <p:cNvSpPr txBox="1"/>
          <p:nvPr/>
        </p:nvSpPr>
        <p:spPr>
          <a:xfrm>
            <a:off x="643890" y="2239645"/>
            <a:ext cx="11548110" cy="3935730"/>
          </a:xfrm>
          <a:prstGeom prst="rect">
            <a:avLst/>
          </a:prstGeom>
          <a:solidFill>
            <a:schemeClr val="bg1">
              <a:alpha val="44000"/>
            </a:schemeClr>
          </a:solidFill>
          <a:ln>
            <a:noFill/>
          </a:ln>
        </p:spPr>
        <p:txBody>
          <a:bodyPr wrap="square" rtlCol="0">
            <a:normAutofit/>
          </a:bodyPr>
          <a:lstStyle/>
          <a:p>
            <a:pPr>
              <a:lnSpc>
                <a:spcPct val="140000"/>
              </a:lnSpc>
            </a:pPr>
            <a:endParaRPr lang="zh-CN" altLang="en-US" sz="2400" kern="100" dirty="0">
              <a:effectLst/>
              <a:latin typeface="+mn-ea"/>
              <a:cs typeface="汉仪尚巍手书W" panose="00020600040101010101" charset="-122"/>
            </a:endParaRPr>
          </a:p>
        </p:txBody>
      </p:sp>
      <p:sp>
        <p:nvSpPr>
          <p:cNvPr id="4" name="标题"/>
          <p:cNvSpPr>
            <a:spLocks noGrp="1"/>
          </p:cNvSpPr>
          <p:nvPr>
            <p:ph type="title"/>
            <p:custDataLst>
              <p:tags r:id="rId2"/>
            </p:custDataLst>
          </p:nvPr>
        </p:nvSpPr>
        <p:spPr>
          <a:xfrm>
            <a:off x="1019175" y="60801"/>
            <a:ext cx="1698625" cy="1081088"/>
          </a:xfrm>
        </p:spPr>
        <p:txBody>
          <a:bodyPr/>
          <a:lstStyle/>
          <a:p>
            <a:r>
              <a:rPr lang="zh-CN" altLang="en-US" sz="4800">
                <a:latin typeface="微软雅黑" panose="020B0503020204020204" charset="-122"/>
                <a:ea typeface="微软雅黑" panose="020B0503020204020204" charset="-122"/>
              </a:rPr>
              <a:t>目录</a:t>
            </a:r>
            <a:endParaRPr lang="zh-CN" altLang="en-US" sz="4800">
              <a:latin typeface="微软雅黑" panose="020B0503020204020204" charset="-122"/>
              <a:ea typeface="微软雅黑" panose="020B0503020204020204" charset="-122"/>
            </a:endParaRPr>
          </a:p>
        </p:txBody>
      </p:sp>
      <p:sp>
        <p:nvSpPr>
          <p:cNvPr id="40" name="任意多边形: 形状 39"/>
          <p:cNvSpPr/>
          <p:nvPr>
            <p:custDataLst>
              <p:tags r:id="rId3"/>
            </p:custDataLst>
          </p:nvPr>
        </p:nvSpPr>
        <p:spPr>
          <a:xfrm>
            <a:off x="2783205" y="646430"/>
            <a:ext cx="2828290" cy="397510"/>
          </a:xfrm>
          <a:custGeom>
            <a:avLst/>
            <a:gdLst/>
            <a:ahLst/>
            <a:cxnLst/>
            <a:rect l="l" t="t" r="r" b="b"/>
            <a:pathLst>
              <a:path w="3777444" h="536451">
                <a:moveTo>
                  <a:pt x="703511" y="95771"/>
                </a:moveTo>
                <a:cubicBezTo>
                  <a:pt x="660202" y="95771"/>
                  <a:pt x="626101" y="111845"/>
                  <a:pt x="601210" y="143992"/>
                </a:cubicBezTo>
                <a:cubicBezTo>
                  <a:pt x="576318" y="176138"/>
                  <a:pt x="563873" y="217773"/>
                  <a:pt x="563873" y="268896"/>
                </a:cubicBezTo>
                <a:cubicBezTo>
                  <a:pt x="563873" y="319348"/>
                  <a:pt x="576039" y="360592"/>
                  <a:pt x="600373" y="392628"/>
                </a:cubicBezTo>
                <a:cubicBezTo>
                  <a:pt x="624706" y="424663"/>
                  <a:pt x="658081" y="440681"/>
                  <a:pt x="700497" y="440681"/>
                </a:cubicBezTo>
                <a:cubicBezTo>
                  <a:pt x="743806" y="440681"/>
                  <a:pt x="777515" y="425333"/>
                  <a:pt x="801625" y="394637"/>
                </a:cubicBezTo>
                <a:cubicBezTo>
                  <a:pt x="825736" y="363941"/>
                  <a:pt x="837791" y="322697"/>
                  <a:pt x="837791" y="270905"/>
                </a:cubicBezTo>
                <a:cubicBezTo>
                  <a:pt x="837791" y="216880"/>
                  <a:pt x="826071" y="174185"/>
                  <a:pt x="802630" y="142820"/>
                </a:cubicBezTo>
                <a:cubicBezTo>
                  <a:pt x="779190" y="111454"/>
                  <a:pt x="746150" y="95771"/>
                  <a:pt x="703511" y="95771"/>
                </a:cubicBezTo>
                <a:close/>
                <a:moveTo>
                  <a:pt x="2974777" y="8707"/>
                </a:moveTo>
                <a:lnTo>
                  <a:pt x="3381301" y="8707"/>
                </a:lnTo>
                <a:lnTo>
                  <a:pt x="3381301" y="99120"/>
                </a:lnTo>
                <a:lnTo>
                  <a:pt x="3233291" y="99120"/>
                </a:lnTo>
                <a:lnTo>
                  <a:pt x="3233291" y="527410"/>
                </a:lnTo>
                <a:lnTo>
                  <a:pt x="3122451" y="527410"/>
                </a:lnTo>
                <a:lnTo>
                  <a:pt x="3122451" y="99120"/>
                </a:lnTo>
                <a:lnTo>
                  <a:pt x="2974777" y="99120"/>
                </a:lnTo>
                <a:close/>
                <a:moveTo>
                  <a:pt x="2442307" y="8707"/>
                </a:moveTo>
                <a:lnTo>
                  <a:pt x="2562857" y="8707"/>
                </a:lnTo>
                <a:lnTo>
                  <a:pt x="2774491" y="334864"/>
                </a:lnTo>
                <a:cubicBezTo>
                  <a:pt x="2788555" y="356518"/>
                  <a:pt x="2797150" y="370248"/>
                  <a:pt x="2800276" y="376052"/>
                </a:cubicBezTo>
                <a:lnTo>
                  <a:pt x="2801950" y="376052"/>
                </a:lnTo>
                <a:cubicBezTo>
                  <a:pt x="2799717" y="363550"/>
                  <a:pt x="2798601" y="339663"/>
                  <a:pt x="2798601" y="304391"/>
                </a:cubicBezTo>
                <a:lnTo>
                  <a:pt x="2798601" y="8707"/>
                </a:lnTo>
                <a:lnTo>
                  <a:pt x="2903413" y="8707"/>
                </a:lnTo>
                <a:lnTo>
                  <a:pt x="2903413" y="527410"/>
                </a:lnTo>
                <a:lnTo>
                  <a:pt x="2790230" y="527410"/>
                </a:lnTo>
                <a:lnTo>
                  <a:pt x="2570559" y="191877"/>
                </a:lnTo>
                <a:cubicBezTo>
                  <a:pt x="2559174" y="174464"/>
                  <a:pt x="2550914" y="160400"/>
                  <a:pt x="2545779" y="149684"/>
                </a:cubicBezTo>
                <a:lnTo>
                  <a:pt x="2544105" y="149684"/>
                </a:lnTo>
                <a:cubicBezTo>
                  <a:pt x="2546114" y="167544"/>
                  <a:pt x="2547119" y="195114"/>
                  <a:pt x="2547119" y="232396"/>
                </a:cubicBezTo>
                <a:lnTo>
                  <a:pt x="2547119" y="527410"/>
                </a:lnTo>
                <a:lnTo>
                  <a:pt x="2442307" y="527410"/>
                </a:lnTo>
                <a:close/>
                <a:moveTo>
                  <a:pt x="2051782" y="8707"/>
                </a:moveTo>
                <a:lnTo>
                  <a:pt x="2346796" y="8707"/>
                </a:lnTo>
                <a:lnTo>
                  <a:pt x="2346796" y="99120"/>
                </a:lnTo>
                <a:lnTo>
                  <a:pt x="2162287" y="99120"/>
                </a:lnTo>
                <a:lnTo>
                  <a:pt x="2162287" y="221345"/>
                </a:lnTo>
                <a:lnTo>
                  <a:pt x="2333737" y="221345"/>
                </a:lnTo>
                <a:lnTo>
                  <a:pt x="2333737" y="311423"/>
                </a:lnTo>
                <a:lnTo>
                  <a:pt x="2162287" y="311423"/>
                </a:lnTo>
                <a:lnTo>
                  <a:pt x="2162287" y="436997"/>
                </a:lnTo>
                <a:lnTo>
                  <a:pt x="2358851" y="436997"/>
                </a:lnTo>
                <a:lnTo>
                  <a:pt x="2358851" y="527410"/>
                </a:lnTo>
                <a:lnTo>
                  <a:pt x="2051782" y="527410"/>
                </a:lnTo>
                <a:close/>
                <a:moveTo>
                  <a:pt x="1574602" y="8707"/>
                </a:moveTo>
                <a:lnTo>
                  <a:pt x="1981126" y="8707"/>
                </a:lnTo>
                <a:lnTo>
                  <a:pt x="1981126" y="99120"/>
                </a:lnTo>
                <a:lnTo>
                  <a:pt x="1833116" y="99120"/>
                </a:lnTo>
                <a:lnTo>
                  <a:pt x="1833116" y="527410"/>
                </a:lnTo>
                <a:lnTo>
                  <a:pt x="1722276" y="527410"/>
                </a:lnTo>
                <a:lnTo>
                  <a:pt x="1722276" y="99120"/>
                </a:lnTo>
                <a:lnTo>
                  <a:pt x="1574602" y="99120"/>
                </a:lnTo>
                <a:close/>
                <a:moveTo>
                  <a:pt x="1042132" y="8707"/>
                </a:moveTo>
                <a:lnTo>
                  <a:pt x="1162683" y="8707"/>
                </a:lnTo>
                <a:lnTo>
                  <a:pt x="1374316" y="334864"/>
                </a:lnTo>
                <a:cubicBezTo>
                  <a:pt x="1388380" y="356518"/>
                  <a:pt x="1396975" y="370248"/>
                  <a:pt x="1400101" y="376052"/>
                </a:cubicBezTo>
                <a:lnTo>
                  <a:pt x="1401775" y="376052"/>
                </a:lnTo>
                <a:cubicBezTo>
                  <a:pt x="1399543" y="363550"/>
                  <a:pt x="1398426" y="339663"/>
                  <a:pt x="1398426" y="304391"/>
                </a:cubicBezTo>
                <a:lnTo>
                  <a:pt x="1398426" y="8707"/>
                </a:lnTo>
                <a:lnTo>
                  <a:pt x="1503239" y="8707"/>
                </a:lnTo>
                <a:lnTo>
                  <a:pt x="1503239" y="527410"/>
                </a:lnTo>
                <a:lnTo>
                  <a:pt x="1390055" y="527410"/>
                </a:lnTo>
                <a:lnTo>
                  <a:pt x="1170384" y="191877"/>
                </a:lnTo>
                <a:cubicBezTo>
                  <a:pt x="1158999" y="174464"/>
                  <a:pt x="1150739" y="160400"/>
                  <a:pt x="1145605" y="149684"/>
                </a:cubicBezTo>
                <a:lnTo>
                  <a:pt x="1143930" y="149684"/>
                </a:lnTo>
                <a:cubicBezTo>
                  <a:pt x="1145939" y="167544"/>
                  <a:pt x="1146944" y="195114"/>
                  <a:pt x="1146944" y="232396"/>
                </a:cubicBezTo>
                <a:lnTo>
                  <a:pt x="1146944" y="527410"/>
                </a:lnTo>
                <a:lnTo>
                  <a:pt x="1042132" y="527410"/>
                </a:lnTo>
                <a:close/>
                <a:moveTo>
                  <a:pt x="3627090" y="0"/>
                </a:moveTo>
                <a:cubicBezTo>
                  <a:pt x="3677766" y="0"/>
                  <a:pt x="3720294" y="6586"/>
                  <a:pt x="3754673" y="19757"/>
                </a:cubicBezTo>
                <a:lnTo>
                  <a:pt x="3754673" y="123565"/>
                </a:lnTo>
                <a:cubicBezTo>
                  <a:pt x="3719847" y="99901"/>
                  <a:pt x="3679106" y="88069"/>
                  <a:pt x="3632448" y="88069"/>
                </a:cubicBezTo>
                <a:cubicBezTo>
                  <a:pt x="3605212" y="88069"/>
                  <a:pt x="3583446" y="93037"/>
                  <a:pt x="3567150" y="102971"/>
                </a:cubicBezTo>
                <a:cubicBezTo>
                  <a:pt x="3550853" y="112905"/>
                  <a:pt x="3542705" y="126244"/>
                  <a:pt x="3542705" y="142987"/>
                </a:cubicBezTo>
                <a:cubicBezTo>
                  <a:pt x="3542705" y="156382"/>
                  <a:pt x="3548286" y="168716"/>
                  <a:pt x="3559448" y="179989"/>
                </a:cubicBezTo>
                <a:cubicBezTo>
                  <a:pt x="3570610" y="191263"/>
                  <a:pt x="3598180" y="206499"/>
                  <a:pt x="3642159" y="225698"/>
                </a:cubicBezTo>
                <a:cubicBezTo>
                  <a:pt x="3693728" y="247799"/>
                  <a:pt x="3729168" y="271128"/>
                  <a:pt x="3748478" y="295685"/>
                </a:cubicBezTo>
                <a:cubicBezTo>
                  <a:pt x="3767789" y="320241"/>
                  <a:pt x="3777444" y="349486"/>
                  <a:pt x="3777444" y="383419"/>
                </a:cubicBezTo>
                <a:cubicBezTo>
                  <a:pt x="3777444" y="433202"/>
                  <a:pt x="3759808" y="471153"/>
                  <a:pt x="3724535" y="497272"/>
                </a:cubicBezTo>
                <a:cubicBezTo>
                  <a:pt x="3689263" y="523392"/>
                  <a:pt x="3639145" y="536451"/>
                  <a:pt x="3574182" y="536451"/>
                </a:cubicBezTo>
                <a:cubicBezTo>
                  <a:pt x="3514799" y="536451"/>
                  <a:pt x="3466133" y="526852"/>
                  <a:pt x="3428181" y="507653"/>
                </a:cubicBezTo>
                <a:lnTo>
                  <a:pt x="3428181" y="396813"/>
                </a:lnTo>
                <a:cubicBezTo>
                  <a:pt x="3469928" y="431416"/>
                  <a:pt x="3517367" y="448717"/>
                  <a:pt x="3570498" y="448717"/>
                </a:cubicBezTo>
                <a:cubicBezTo>
                  <a:pt x="3600636" y="448717"/>
                  <a:pt x="3623295" y="443527"/>
                  <a:pt x="3638476" y="433146"/>
                </a:cubicBezTo>
                <a:cubicBezTo>
                  <a:pt x="3653656" y="422765"/>
                  <a:pt x="3661246" y="409427"/>
                  <a:pt x="3661246" y="393130"/>
                </a:cubicBezTo>
                <a:cubicBezTo>
                  <a:pt x="3661246" y="379066"/>
                  <a:pt x="3655219" y="365783"/>
                  <a:pt x="3643164" y="353281"/>
                </a:cubicBezTo>
                <a:cubicBezTo>
                  <a:pt x="3631109" y="340780"/>
                  <a:pt x="3599297" y="323813"/>
                  <a:pt x="3547728" y="302382"/>
                </a:cubicBezTo>
                <a:cubicBezTo>
                  <a:pt x="3466691" y="268003"/>
                  <a:pt x="3426172" y="217996"/>
                  <a:pt x="3426172" y="152363"/>
                </a:cubicBezTo>
                <a:cubicBezTo>
                  <a:pt x="3426172" y="104143"/>
                  <a:pt x="3444534" y="66694"/>
                  <a:pt x="3481257" y="40017"/>
                </a:cubicBezTo>
                <a:cubicBezTo>
                  <a:pt x="3517981" y="13339"/>
                  <a:pt x="3566592" y="0"/>
                  <a:pt x="3627090" y="0"/>
                </a:cubicBezTo>
                <a:close/>
                <a:moveTo>
                  <a:pt x="706859" y="0"/>
                </a:moveTo>
                <a:cubicBezTo>
                  <a:pt x="780976" y="0"/>
                  <a:pt x="840637" y="24669"/>
                  <a:pt x="885844" y="74005"/>
                </a:cubicBezTo>
                <a:cubicBezTo>
                  <a:pt x="931050" y="123342"/>
                  <a:pt x="953653" y="186742"/>
                  <a:pt x="953653" y="264208"/>
                </a:cubicBezTo>
                <a:cubicBezTo>
                  <a:pt x="953653" y="345021"/>
                  <a:pt x="930157" y="410599"/>
                  <a:pt x="883165" y="460940"/>
                </a:cubicBezTo>
                <a:cubicBezTo>
                  <a:pt x="836172" y="511281"/>
                  <a:pt x="774613" y="536451"/>
                  <a:pt x="698488" y="536451"/>
                </a:cubicBezTo>
                <a:cubicBezTo>
                  <a:pt x="624148" y="536451"/>
                  <a:pt x="563761" y="512062"/>
                  <a:pt x="517327" y="463284"/>
                </a:cubicBezTo>
                <a:cubicBezTo>
                  <a:pt x="470892" y="414505"/>
                  <a:pt x="447675" y="351718"/>
                  <a:pt x="447675" y="274923"/>
                </a:cubicBezTo>
                <a:cubicBezTo>
                  <a:pt x="447675" y="193663"/>
                  <a:pt x="471394" y="127527"/>
                  <a:pt x="518833" y="76517"/>
                </a:cubicBezTo>
                <a:cubicBezTo>
                  <a:pt x="566272" y="25506"/>
                  <a:pt x="628948" y="0"/>
                  <a:pt x="706859" y="0"/>
                </a:cubicBezTo>
                <a:close/>
                <a:moveTo>
                  <a:pt x="275258" y="0"/>
                </a:moveTo>
                <a:cubicBezTo>
                  <a:pt x="325934" y="0"/>
                  <a:pt x="368350" y="6586"/>
                  <a:pt x="402506" y="19757"/>
                </a:cubicBezTo>
                <a:lnTo>
                  <a:pt x="402506" y="126579"/>
                </a:lnTo>
                <a:cubicBezTo>
                  <a:pt x="367457" y="106040"/>
                  <a:pt x="327720" y="95771"/>
                  <a:pt x="283295" y="95771"/>
                </a:cubicBezTo>
                <a:cubicBezTo>
                  <a:pt x="232618" y="95771"/>
                  <a:pt x="192100" y="111956"/>
                  <a:pt x="161739" y="144326"/>
                </a:cubicBezTo>
                <a:cubicBezTo>
                  <a:pt x="131378" y="176697"/>
                  <a:pt x="116198" y="219001"/>
                  <a:pt x="116198" y="271240"/>
                </a:cubicBezTo>
                <a:cubicBezTo>
                  <a:pt x="116198" y="322139"/>
                  <a:pt x="130597" y="363104"/>
                  <a:pt x="159395" y="394135"/>
                </a:cubicBezTo>
                <a:cubicBezTo>
                  <a:pt x="188193" y="425165"/>
                  <a:pt x="227149" y="440681"/>
                  <a:pt x="276262" y="440681"/>
                </a:cubicBezTo>
                <a:cubicBezTo>
                  <a:pt x="322474" y="440681"/>
                  <a:pt x="364554" y="429518"/>
                  <a:pt x="402506" y="407194"/>
                </a:cubicBezTo>
                <a:lnTo>
                  <a:pt x="402506" y="508658"/>
                </a:lnTo>
                <a:cubicBezTo>
                  <a:pt x="364778" y="527187"/>
                  <a:pt x="315553" y="536451"/>
                  <a:pt x="254831" y="536451"/>
                </a:cubicBezTo>
                <a:cubicBezTo>
                  <a:pt x="176696" y="536451"/>
                  <a:pt x="114691" y="513067"/>
                  <a:pt x="68814" y="466298"/>
                </a:cubicBezTo>
                <a:cubicBezTo>
                  <a:pt x="22938" y="419528"/>
                  <a:pt x="0" y="357188"/>
                  <a:pt x="0" y="279276"/>
                </a:cubicBezTo>
                <a:cubicBezTo>
                  <a:pt x="0" y="197346"/>
                  <a:pt x="25617" y="130318"/>
                  <a:pt x="76851" y="78191"/>
                </a:cubicBezTo>
                <a:cubicBezTo>
                  <a:pt x="128085" y="26064"/>
                  <a:pt x="194221" y="0"/>
                  <a:pt x="275258" y="0"/>
                </a:cubicBez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00">
              <a:latin typeface="微软雅黑" panose="020B0503020204020204" charset="-122"/>
              <a:ea typeface="微软雅黑" panose="020B0503020204020204" charset="-122"/>
            </a:endParaRPr>
          </a:p>
        </p:txBody>
      </p:sp>
      <p:grpSp>
        <p:nvGrpSpPr>
          <p:cNvPr id="30" name="组合 29"/>
          <p:cNvGrpSpPr/>
          <p:nvPr>
            <p:custDataLst>
              <p:tags r:id="rId4"/>
            </p:custDataLst>
          </p:nvPr>
        </p:nvGrpSpPr>
        <p:grpSpPr>
          <a:xfrm>
            <a:off x="4761230" y="1925320"/>
            <a:ext cx="7056369" cy="1620833"/>
            <a:chOff x="10627" y="3019"/>
            <a:chExt cx="7983" cy="1709"/>
          </a:xfrm>
        </p:grpSpPr>
        <p:sp>
          <p:nvSpPr>
            <p:cNvPr id="2" name="矩形: 圆角 4"/>
            <p:cNvSpPr/>
            <p:nvPr>
              <p:custDataLst>
                <p:tags r:id="rId5"/>
              </p:custDataLst>
            </p:nvPr>
          </p:nvSpPr>
          <p:spPr>
            <a:xfrm>
              <a:off x="10627" y="3019"/>
              <a:ext cx="7983" cy="1709"/>
            </a:xfrm>
            <a:prstGeom prst="roundRect">
              <a:avLst>
                <a:gd name="adj" fmla="val 5508"/>
              </a:avLst>
            </a:prstGeom>
            <a:gradFill>
              <a:gsLst>
                <a:gs pos="100000">
                  <a:schemeClr val="bg2">
                    <a:lumMod val="8000"/>
                    <a:lumOff val="92000"/>
                  </a:schemeClr>
                </a:gs>
                <a:gs pos="0">
                  <a:schemeClr val="bg2">
                    <a:lumMod val="8000"/>
                    <a:lumOff val="92000"/>
                  </a:schemeClr>
                </a:gs>
              </a:gsLst>
              <a:lin ang="2700000" scaled="0"/>
            </a:gradFill>
            <a:ln>
              <a:noFill/>
            </a:ln>
            <a:effectLst>
              <a:outerShdw blurRad="254000" dist="152400" dir="5400000" algn="t" rotWithShape="0">
                <a:schemeClr val="bg2">
                  <a:lumMod val="90000"/>
                  <a:alpha val="5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3600">
                <a:latin typeface="微软雅黑" panose="020B0503020204020204" charset="-122"/>
                <a:ea typeface="微软雅黑" panose="020B0503020204020204" charset="-122"/>
                <a:sym typeface="+mn-ea"/>
              </a:endParaRPr>
            </a:p>
          </p:txBody>
        </p:sp>
        <p:sp>
          <p:nvSpPr>
            <p:cNvPr id="3" name="任意多边形: 形状 18"/>
            <p:cNvSpPr/>
            <p:nvPr>
              <p:custDataLst>
                <p:tags r:id="rId6"/>
              </p:custDataLst>
            </p:nvPr>
          </p:nvSpPr>
          <p:spPr>
            <a:xfrm flipH="1">
              <a:off x="10627" y="3141"/>
              <a:ext cx="1970" cy="1468"/>
            </a:xfrm>
            <a:custGeom>
              <a:avLst/>
              <a:gdLst>
                <a:gd name="connsiteX0" fmla="*/ 2364775 w 2364775"/>
                <a:gd name="connsiteY0" fmla="*/ 1604774 h 1604774"/>
                <a:gd name="connsiteX1" fmla="*/ 0 w 2364775"/>
                <a:gd name="connsiteY1" fmla="*/ 1604774 h 1604774"/>
                <a:gd name="connsiteX2" fmla="*/ 2364775 w 2364775"/>
                <a:gd name="connsiteY2" fmla="*/ 0 h 1604774"/>
              </a:gdLst>
              <a:ahLst/>
              <a:cxnLst>
                <a:cxn ang="0">
                  <a:pos x="connsiteX0" y="connsiteY0"/>
                </a:cxn>
                <a:cxn ang="0">
                  <a:pos x="connsiteX1" y="connsiteY1"/>
                </a:cxn>
                <a:cxn ang="0">
                  <a:pos x="connsiteX2" y="connsiteY2"/>
                </a:cxn>
              </a:cxnLst>
              <a:rect l="l" t="t" r="r" b="b"/>
              <a:pathLst>
                <a:path w="2364775" h="1604774">
                  <a:moveTo>
                    <a:pt x="2364775" y="1604774"/>
                  </a:moveTo>
                  <a:lnTo>
                    <a:pt x="0" y="1604774"/>
                  </a:lnTo>
                  <a:lnTo>
                    <a:pt x="2364775" y="0"/>
                  </a:lnTo>
                  <a:close/>
                </a:path>
              </a:pathLst>
            </a:custGeom>
            <a:gradFill>
              <a:gsLst>
                <a:gs pos="100000">
                  <a:schemeClr val="accent1">
                    <a:alpha val="5000"/>
                  </a:schemeClr>
                </a:gs>
                <a:gs pos="0">
                  <a:schemeClr val="accent1">
                    <a:alpha val="0"/>
                  </a:schemeClr>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4000">
                <a:latin typeface="微软雅黑" panose="020B0503020204020204" charset="-122"/>
                <a:ea typeface="微软雅黑" panose="020B0503020204020204" charset="-122"/>
                <a:sym typeface="+mn-ea"/>
              </a:endParaRPr>
            </a:p>
          </p:txBody>
        </p:sp>
        <p:sp>
          <p:nvSpPr>
            <p:cNvPr id="6" name="项标题"/>
            <p:cNvSpPr txBox="1"/>
            <p:nvPr>
              <p:custDataLst>
                <p:tags r:id="rId7"/>
              </p:custDataLst>
            </p:nvPr>
          </p:nvSpPr>
          <p:spPr>
            <a:xfrm>
              <a:off x="13160" y="3234"/>
              <a:ext cx="5139" cy="1280"/>
            </a:xfrm>
            <a:prstGeom prst="rect">
              <a:avLst/>
            </a:prstGeom>
            <a:noFill/>
          </p:spPr>
          <p:txBody>
            <a:bodyPr wrap="square" lIns="0" tIns="0" rIns="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4800" b="1" spc="300" dirty="0">
                  <a:solidFill>
                    <a:srgbClr val="44546A"/>
                  </a:solidFill>
                  <a:latin typeface="微软雅黑" panose="020B0503020204020204" charset="-122"/>
                  <a:ea typeface="微软雅黑" panose="020B0503020204020204" charset="-122"/>
                  <a:sym typeface="+mn-ea"/>
                </a:rPr>
                <a:t>技术</a:t>
              </a:r>
              <a:r>
                <a:rPr lang="zh-CN" altLang="en-US" sz="4800" b="1" spc="300" dirty="0">
                  <a:solidFill>
                    <a:srgbClr val="44546A"/>
                  </a:solidFill>
                  <a:latin typeface="微软雅黑" panose="020B0503020204020204" charset="-122"/>
                  <a:ea typeface="微软雅黑" panose="020B0503020204020204" charset="-122"/>
                  <a:sym typeface="+mn-ea"/>
                </a:rPr>
                <a:t>路线</a:t>
              </a:r>
              <a:endParaRPr lang="zh-CN" altLang="en-US" sz="4800" b="1" spc="300" dirty="0">
                <a:solidFill>
                  <a:srgbClr val="44546A"/>
                </a:solidFill>
                <a:latin typeface="微软雅黑" panose="020B0503020204020204" charset="-122"/>
                <a:ea typeface="微软雅黑" panose="020B0503020204020204" charset="-122"/>
                <a:sym typeface="+mn-ea"/>
              </a:endParaRPr>
            </a:p>
          </p:txBody>
        </p:sp>
        <p:sp>
          <p:nvSpPr>
            <p:cNvPr id="7" name="序号"/>
            <p:cNvSpPr txBox="1"/>
            <p:nvPr>
              <p:custDataLst>
                <p:tags r:id="rId8"/>
              </p:custDataLst>
            </p:nvPr>
          </p:nvSpPr>
          <p:spPr>
            <a:xfrm>
              <a:off x="10961" y="3234"/>
              <a:ext cx="1734" cy="1280"/>
            </a:xfrm>
            <a:prstGeom prst="rect">
              <a:avLst/>
            </a:prstGeom>
            <a:noFill/>
          </p:spPr>
          <p:txBody>
            <a:bodyPr wrap="none" lIns="0" tIns="0" rIns="0" bIns="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6000" b="1" dirty="0">
                  <a:solidFill>
                    <a:schemeClr val="accent1"/>
                  </a:solidFill>
                  <a:latin typeface="微软雅黑" panose="020B0503020204020204" charset="-122"/>
                  <a:ea typeface="微软雅黑" panose="020B0503020204020204" charset="-122"/>
                </a:rPr>
                <a:t>02</a:t>
              </a:r>
              <a:endParaRPr lang="en-US" sz="6000" b="1" dirty="0">
                <a:solidFill>
                  <a:schemeClr val="accent1"/>
                </a:solidFill>
                <a:latin typeface="微软雅黑" panose="020B0503020204020204" charset="-122"/>
                <a:ea typeface="微软雅黑" panose="020B0503020204020204" charset="-122"/>
              </a:endParaRPr>
            </a:p>
          </p:txBody>
        </p:sp>
        <p:cxnSp>
          <p:nvCxnSpPr>
            <p:cNvPr id="34" name="直接连接符 33"/>
            <p:cNvCxnSpPr/>
            <p:nvPr>
              <p:custDataLst>
                <p:tags r:id="rId9"/>
              </p:custDataLst>
            </p:nvPr>
          </p:nvCxnSpPr>
          <p:spPr>
            <a:xfrm>
              <a:off x="12789" y="3652"/>
              <a:ext cx="0" cy="445"/>
            </a:xfrm>
            <a:prstGeom prst="line">
              <a:avLst/>
            </a:prstGeom>
            <a:ln w="25400" cap="rnd">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spTree>
    <p:custDataLst>
      <p:tags r:id="rId1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任意多边形: 形状 20"/>
          <p:cNvSpPr/>
          <p:nvPr>
            <p:custDataLst>
              <p:tags r:id="rId1"/>
            </p:custDataLst>
          </p:nvPr>
        </p:nvSpPr>
        <p:spPr>
          <a:xfrm flipH="1">
            <a:off x="10017125" y="1356360"/>
            <a:ext cx="1510665" cy="1701165"/>
          </a:xfrm>
          <a:custGeom>
            <a:avLst/>
            <a:gdLst>
              <a:gd name="connsiteX0" fmla="*/ 2274 w 2274"/>
              <a:gd name="connsiteY0" fmla="*/ 0 h 2561"/>
              <a:gd name="connsiteX1" fmla="*/ 1194 w 2274"/>
              <a:gd name="connsiteY1" fmla="*/ 0 h 2561"/>
              <a:gd name="connsiteX2" fmla="*/ 9 w 2274"/>
              <a:gd name="connsiteY2" fmla="*/ 1186 h 2561"/>
              <a:gd name="connsiteX3" fmla="*/ 0 w 2274"/>
              <a:gd name="connsiteY3" fmla="*/ 2561 h 2561"/>
            </a:gdLst>
            <a:ahLst/>
            <a:cxnLst>
              <a:cxn ang="0">
                <a:pos x="connsiteX0" y="connsiteY0"/>
              </a:cxn>
              <a:cxn ang="0">
                <a:pos x="connsiteX1" y="connsiteY1"/>
              </a:cxn>
              <a:cxn ang="0">
                <a:pos x="connsiteX2" y="connsiteY2"/>
              </a:cxn>
              <a:cxn ang="0">
                <a:pos x="connsiteX3" y="connsiteY3"/>
              </a:cxn>
            </a:cxnLst>
            <a:rect l="l" t="t" r="r" b="b"/>
            <a:pathLst>
              <a:path w="2274" h="2561">
                <a:moveTo>
                  <a:pt x="2274" y="0"/>
                </a:moveTo>
                <a:lnTo>
                  <a:pt x="1194" y="0"/>
                </a:lnTo>
                <a:lnTo>
                  <a:pt x="9" y="1186"/>
                </a:lnTo>
                <a:lnTo>
                  <a:pt x="0" y="2561"/>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endParaRPr>
          </a:p>
        </p:txBody>
      </p:sp>
      <p:sp>
        <p:nvSpPr>
          <p:cNvPr id="4" name="剪去对角的矩形 3"/>
          <p:cNvSpPr/>
          <p:nvPr>
            <p:custDataLst>
              <p:tags r:id="rId2"/>
            </p:custDataLst>
          </p:nvPr>
        </p:nvSpPr>
        <p:spPr>
          <a:xfrm>
            <a:off x="838835" y="1523365"/>
            <a:ext cx="10513695" cy="4869180"/>
          </a:xfrm>
          <a:prstGeom prst="snip2DiagRect">
            <a:avLst/>
          </a:prstGeom>
          <a:noFill/>
          <a:ln w="19050" cmpd="sng">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8" name="任意多边形: 形状 20"/>
          <p:cNvSpPr/>
          <p:nvPr>
            <p:custDataLst>
              <p:tags r:id="rId3"/>
            </p:custDataLst>
          </p:nvPr>
        </p:nvSpPr>
        <p:spPr>
          <a:xfrm rot="10800000" flipH="1">
            <a:off x="664210" y="4882515"/>
            <a:ext cx="1510665" cy="1701165"/>
          </a:xfrm>
          <a:custGeom>
            <a:avLst/>
            <a:gdLst>
              <a:gd name="connsiteX0" fmla="*/ 2274 w 2274"/>
              <a:gd name="connsiteY0" fmla="*/ 0 h 2561"/>
              <a:gd name="connsiteX1" fmla="*/ 1194 w 2274"/>
              <a:gd name="connsiteY1" fmla="*/ 0 h 2561"/>
              <a:gd name="connsiteX2" fmla="*/ 9 w 2274"/>
              <a:gd name="connsiteY2" fmla="*/ 1186 h 2561"/>
              <a:gd name="connsiteX3" fmla="*/ 0 w 2274"/>
              <a:gd name="connsiteY3" fmla="*/ 2561 h 2561"/>
            </a:gdLst>
            <a:ahLst/>
            <a:cxnLst>
              <a:cxn ang="0">
                <a:pos x="connsiteX0" y="connsiteY0"/>
              </a:cxn>
              <a:cxn ang="0">
                <a:pos x="connsiteX1" y="connsiteY1"/>
              </a:cxn>
              <a:cxn ang="0">
                <a:pos x="connsiteX2" y="connsiteY2"/>
              </a:cxn>
              <a:cxn ang="0">
                <a:pos x="connsiteX3" y="connsiteY3"/>
              </a:cxn>
            </a:cxnLst>
            <a:rect l="l" t="t" r="r" b="b"/>
            <a:pathLst>
              <a:path w="2274" h="2561">
                <a:moveTo>
                  <a:pt x="2274" y="0"/>
                </a:moveTo>
                <a:lnTo>
                  <a:pt x="1194" y="0"/>
                </a:lnTo>
                <a:lnTo>
                  <a:pt x="9" y="1186"/>
                </a:lnTo>
                <a:lnTo>
                  <a:pt x="0" y="2561"/>
                </a:ln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lt1"/>
              </a:solidFill>
            </a:endParaRPr>
          </a:p>
        </p:txBody>
      </p:sp>
      <p:pic>
        <p:nvPicPr>
          <p:cNvPr id="11" name="图片 10" descr="1.2"/>
          <p:cNvPicPr>
            <a:picLocks noChangeAspect="1"/>
          </p:cNvPicPr>
          <p:nvPr/>
        </p:nvPicPr>
        <p:blipFill>
          <a:blip r:embed="rId4"/>
          <a:stretch>
            <a:fillRect/>
          </a:stretch>
        </p:blipFill>
        <p:spPr>
          <a:xfrm>
            <a:off x="6871335" y="1786255"/>
            <a:ext cx="4179570" cy="4179570"/>
          </a:xfrm>
          <a:prstGeom prst="snip2DiagRect">
            <a:avLst/>
          </a:prstGeom>
        </p:spPr>
      </p:pic>
      <p:sp>
        <p:nvSpPr>
          <p:cNvPr id="32" name="椭圆 31"/>
          <p:cNvSpPr/>
          <p:nvPr>
            <p:custDataLst>
              <p:tags r:id="rId5"/>
            </p:custDataLst>
          </p:nvPr>
        </p:nvSpPr>
        <p:spPr>
          <a:xfrm>
            <a:off x="882762" y="666115"/>
            <a:ext cx="319293" cy="319405"/>
          </a:xfrm>
          <a:prstGeom prst="ellipse">
            <a:avLst/>
          </a:prstGeom>
          <a:solidFill>
            <a:srgbClr val="1678CC"/>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7" name="椭圆 6"/>
          <p:cNvSpPr/>
          <p:nvPr>
            <p:custDataLst>
              <p:tags r:id="rId6"/>
            </p:custDataLst>
          </p:nvPr>
        </p:nvSpPr>
        <p:spPr>
          <a:xfrm>
            <a:off x="716280" y="666115"/>
            <a:ext cx="319293" cy="319405"/>
          </a:xfrm>
          <a:prstGeom prst="ellipse">
            <a:avLst/>
          </a:prstGeom>
          <a:solidFill>
            <a:sysClr val="window" lastClr="FFFFFF"/>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16" name="文本框 15"/>
          <p:cNvSpPr txBox="1"/>
          <p:nvPr>
            <p:custDataLst>
              <p:tags r:id="rId7"/>
            </p:custDataLst>
          </p:nvPr>
        </p:nvSpPr>
        <p:spPr>
          <a:xfrm>
            <a:off x="1318260" y="534035"/>
            <a:ext cx="8456930" cy="953135"/>
          </a:xfrm>
          <a:prstGeom prst="rect">
            <a:avLst/>
          </a:prstGeom>
          <a:noFill/>
        </p:spPr>
        <p:txBody>
          <a:bodyPr wrap="square" rtlCol="0" anchor="t">
            <a:spAutoFit/>
          </a:bodyPr>
          <a:p>
            <a:pPr lvl="0" algn="l">
              <a:buClrTx/>
              <a:buSzTx/>
              <a:buFontTx/>
            </a:pPr>
            <a:r>
              <a:rPr lang="zh-CN" altLang="en-US" sz="3200">
                <a:solidFill>
                  <a:srgbClr val="0070C0"/>
                </a:solidFill>
                <a:sym typeface="+mn-ea"/>
              </a:rPr>
              <a:t>人工智能赋能智能制造</a:t>
            </a:r>
            <a:r>
              <a:rPr lang="en-US" altLang="zh-CN" sz="3200">
                <a:solidFill>
                  <a:srgbClr val="0070C0"/>
                </a:solidFill>
                <a:sym typeface="+mn-ea"/>
              </a:rPr>
              <a:t>、</a:t>
            </a:r>
            <a:r>
              <a:rPr lang="zh-CN" altLang="en-US" sz="3200">
                <a:solidFill>
                  <a:srgbClr val="0070C0"/>
                </a:solidFill>
                <a:sym typeface="+mn-ea"/>
              </a:rPr>
              <a:t>低空经济</a:t>
            </a:r>
            <a:endParaRPr lang="zh-CN" altLang="en-US" sz="3200">
              <a:solidFill>
                <a:srgbClr val="0070C0"/>
              </a:solidFill>
              <a:sym typeface="+mn-ea"/>
            </a:endParaRPr>
          </a:p>
          <a:p>
            <a:pPr lvl="0" algn="l">
              <a:buClrTx/>
              <a:buSzTx/>
              <a:buFontTx/>
            </a:pPr>
            <a:r>
              <a:rPr lang="zh-CN" altLang="en-US" sz="2400" b="1" cap="all">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从自动化到智能化：AI赋能技术演进</a:t>
            </a:r>
            <a:endParaRPr lang="zh-CN" altLang="en-US" sz="2400" b="1" cap="all">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18" name="文本框 17"/>
          <p:cNvSpPr txBox="1"/>
          <p:nvPr/>
        </p:nvSpPr>
        <p:spPr>
          <a:xfrm>
            <a:off x="1125220" y="1943735"/>
            <a:ext cx="5085715" cy="3538220"/>
          </a:xfrm>
          <a:prstGeom prst="rect">
            <a:avLst/>
          </a:prstGeom>
          <a:noFill/>
        </p:spPr>
        <p:txBody>
          <a:bodyPr wrap="square" rtlCol="0">
            <a:spAutoFit/>
          </a:bodyPr>
          <a:p>
            <a:pPr>
              <a:lnSpc>
                <a:spcPct val="100000"/>
              </a:lnSpc>
            </a:pPr>
            <a:r>
              <a:rPr lang="zh-CN" altLang="en-US" sz="1400" b="1">
                <a:latin typeface="微软雅黑" panose="020B0503020204020204" charset="-122"/>
                <a:ea typeface="微软雅黑" panose="020B0503020204020204" charset="-122"/>
                <a:cs typeface="微软雅黑" panose="020B0503020204020204" charset="-122"/>
                <a:sym typeface="+mn-ea"/>
              </a:rPr>
              <a:t>第一阶段：自动化控制</a:t>
            </a:r>
            <a:r>
              <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sym typeface="+mn-ea"/>
              </a:rPr>
              <a:t>（1980s-2000s）</a:t>
            </a:r>
            <a:endPar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技术突破</a:t>
            </a:r>
            <a:r>
              <a:rPr lang="en-US" altLang="zh-CN" sz="1400">
                <a:latin typeface="微软雅黑" panose="020B0503020204020204" charset="-122"/>
                <a:ea typeface="微软雅黑" panose="020B0503020204020204" charset="-122"/>
                <a:cs typeface="微软雅黑" panose="020B0503020204020204" charset="-122"/>
                <a:sym typeface="+mn-ea"/>
              </a:rPr>
              <a:t>：</a:t>
            </a:r>
            <a:r>
              <a:rPr lang="zh-CN" altLang="en-US" sz="1400">
                <a:latin typeface="微软雅黑" panose="020B0503020204020204" charset="-122"/>
                <a:ea typeface="微软雅黑" panose="020B0503020204020204" charset="-122"/>
                <a:cs typeface="微软雅黑" panose="020B0503020204020204" charset="-122"/>
                <a:sym typeface="+mn-ea"/>
              </a:rPr>
              <a:t>飞控系统、PLC、遥控技术</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产业形态：传统无人机雏形，替代人工操作</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b="1">
                <a:latin typeface="微软雅黑" panose="020B0503020204020204" charset="-122"/>
                <a:ea typeface="微软雅黑" panose="020B0503020204020204" charset="-122"/>
                <a:cs typeface="微软雅黑" panose="020B0503020204020204" charset="-122"/>
                <a:sym typeface="+mn-ea"/>
              </a:rPr>
              <a:t>第二阶段：数字化贯通</a:t>
            </a:r>
            <a:r>
              <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sym typeface="+mn-ea"/>
              </a:rPr>
              <a:t>（2000s-2010s）</a:t>
            </a:r>
            <a:endPar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技术突破</a:t>
            </a:r>
            <a:r>
              <a:rPr lang="en-US" altLang="zh-CN" sz="1400">
                <a:latin typeface="微软雅黑" panose="020B0503020204020204" charset="-122"/>
                <a:ea typeface="微软雅黑" panose="020B0503020204020204" charset="-122"/>
                <a:cs typeface="微软雅黑" panose="020B0503020204020204" charset="-122"/>
                <a:sym typeface="+mn-ea"/>
              </a:rPr>
              <a:t>：</a:t>
            </a:r>
            <a:r>
              <a:rPr lang="zh-CN" altLang="en-US" sz="1400">
                <a:latin typeface="微软雅黑" panose="020B0503020204020204" charset="-122"/>
                <a:ea typeface="微软雅黑" panose="020B0503020204020204" charset="-122"/>
                <a:cs typeface="微软雅黑" panose="020B0503020204020204" charset="-122"/>
                <a:sym typeface="+mn-ea"/>
              </a:rPr>
              <a:t>数据采集、地面站、基础传感器</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产业形态：工业无人机起步，数据初步贯通</a:t>
            </a: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00000"/>
              </a:lnSpc>
            </a:pPr>
            <a:endParaRPr lang="zh-CN" altLang="en-US" sz="1400">
              <a:latin typeface="微软雅黑" panose="020B0503020204020204" charset="-122"/>
              <a:ea typeface="微软雅黑" panose="020B0503020204020204" charset="-122"/>
              <a:cs typeface="微软雅黑" panose="020B0503020204020204" charset="-122"/>
              <a:sym typeface="+mn-ea"/>
            </a:endParaRPr>
          </a:p>
          <a:p>
            <a:pPr>
              <a:lnSpc>
                <a:spcPct val="100000"/>
              </a:lnSpc>
            </a:pPr>
            <a:r>
              <a:rPr lang="zh-CN" altLang="en-US" sz="1400" b="1">
                <a:latin typeface="微软雅黑" panose="020B0503020204020204" charset="-122"/>
                <a:ea typeface="微软雅黑" panose="020B0503020204020204" charset="-122"/>
                <a:cs typeface="微软雅黑" panose="020B0503020204020204" charset="-122"/>
                <a:sym typeface="+mn-ea"/>
              </a:rPr>
              <a:t>第三阶段：智能化感知</a:t>
            </a:r>
            <a:r>
              <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sym typeface="+mn-ea"/>
              </a:rPr>
              <a:t>（2010s-2020s）</a:t>
            </a:r>
            <a:endPar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技术突破</a:t>
            </a:r>
            <a:r>
              <a:rPr lang="en-US" altLang="zh-CN" sz="1400">
                <a:latin typeface="微软雅黑" panose="020B0503020204020204" charset="-122"/>
                <a:ea typeface="微软雅黑" panose="020B0503020204020204" charset="-122"/>
                <a:cs typeface="微软雅黑" panose="020B0503020204020204" charset="-122"/>
                <a:sym typeface="+mn-ea"/>
              </a:rPr>
              <a:t>：</a:t>
            </a:r>
            <a:r>
              <a:rPr lang="zh-CN" altLang="en-US" sz="1400">
                <a:latin typeface="微软雅黑" panose="020B0503020204020204" charset="-122"/>
                <a:ea typeface="微软雅黑" panose="020B0503020204020204" charset="-122"/>
                <a:cs typeface="微软雅黑" panose="020B0503020204020204" charset="-122"/>
                <a:sym typeface="+mn-ea"/>
              </a:rPr>
              <a:t>实时感知、远程控制、柔性生产</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突破：AI嵌入飞行器，实现实时感知</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b="1">
                <a:latin typeface="微软雅黑" panose="020B0503020204020204" charset="-122"/>
                <a:ea typeface="微软雅黑" panose="020B0503020204020204" charset="-122"/>
                <a:cs typeface="微软雅黑" panose="020B0503020204020204" charset="-122"/>
                <a:sym typeface="+mn-ea"/>
              </a:rPr>
              <a:t>第四阶段：自主智能系统</a:t>
            </a:r>
            <a:r>
              <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sym typeface="+mn-ea"/>
              </a:rPr>
              <a:t>（2020s至今）</a:t>
            </a:r>
            <a:endParaRPr lang="zh-CN" altLang="en-US" sz="1400" b="1">
              <a:solidFill>
                <a:schemeClr val="accent2">
                  <a:lumMod val="60000"/>
                  <a:lumOff val="40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自决策、自优化、自学习</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技术突破</a:t>
            </a:r>
            <a:r>
              <a:rPr lang="en-US" altLang="zh-CN" sz="1400">
                <a:latin typeface="微软雅黑" panose="020B0503020204020204" charset="-122"/>
                <a:ea typeface="微软雅黑" panose="020B0503020204020204" charset="-122"/>
                <a:cs typeface="微软雅黑" panose="020B0503020204020204" charset="-122"/>
                <a:sym typeface="+mn-ea"/>
              </a:rPr>
              <a:t>：</a:t>
            </a:r>
            <a:r>
              <a:rPr lang="zh-CN" altLang="en-US" sz="1400">
                <a:latin typeface="微软雅黑" panose="020B0503020204020204" charset="-122"/>
                <a:ea typeface="微软雅黑" panose="020B0503020204020204" charset="-122"/>
                <a:cs typeface="微软雅黑" panose="020B0503020204020204" charset="-122"/>
                <a:sym typeface="+mn-ea"/>
              </a:rPr>
              <a:t>多模态大模型、具身智能、空地协同</a:t>
            </a:r>
            <a:endParaRPr lang="zh-CN" altLang="en-US" sz="1400">
              <a:latin typeface="微软雅黑" panose="020B0503020204020204" charset="-122"/>
              <a:ea typeface="微软雅黑" panose="020B0503020204020204" charset="-122"/>
              <a:cs typeface="微软雅黑" panose="020B0503020204020204" charset="-122"/>
            </a:endParaRPr>
          </a:p>
          <a:p>
            <a:pPr>
              <a:lnSpc>
                <a:spcPct val="100000"/>
              </a:lnSpc>
            </a:pPr>
            <a:r>
              <a:rPr lang="zh-CN" altLang="en-US" sz="1400">
                <a:latin typeface="微软雅黑" panose="020B0503020204020204" charset="-122"/>
                <a:ea typeface="微软雅黑" panose="020B0503020204020204" charset="-122"/>
                <a:cs typeface="微软雅黑" panose="020B0503020204020204" charset="-122"/>
                <a:sym typeface="+mn-ea"/>
              </a:rPr>
              <a:t>趋势：从“机器换人”走向“机器助人”</a:t>
            </a:r>
            <a:endParaRPr lang="zh-CN" altLang="en-US" sz="1400">
              <a:latin typeface="微软雅黑" panose="020B0503020204020204" charset="-122"/>
              <a:ea typeface="微软雅黑" panose="020B0503020204020204" charset="-122"/>
              <a:cs typeface="微软雅黑" panose="020B0503020204020204" charset="-122"/>
            </a:endParaRPr>
          </a:p>
        </p:txBody>
      </p:sp>
      <p:grpSp>
        <p:nvGrpSpPr>
          <p:cNvPr id="20" name="组合 19"/>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8"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9"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10" cstate="print"/>
            <a:srcRect/>
            <a:stretch>
              <a:fillRect/>
            </a:stretch>
          </p:blipFill>
          <p:spPr bwMode="auto">
            <a:xfrm flipV="1">
              <a:off x="11064" y="941"/>
              <a:ext cx="7751" cy="120"/>
            </a:xfrm>
            <a:prstGeom prst="rect">
              <a:avLst/>
            </a:prstGeom>
            <a:noFill/>
          </p:spPr>
        </p:pic>
      </p:grpSp>
    </p:spTree>
    <p:custDataLst>
      <p:tags r:id="rId1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498475" y="274955"/>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产业发展</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核心技术</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9" name="任意多边形: 形状 412"/>
          <p:cNvSpPr/>
          <p:nvPr>
            <p:custDataLst>
              <p:tags r:id="rId4"/>
            </p:custDataLst>
          </p:nvPr>
        </p:nvSpPr>
        <p:spPr>
          <a:xfrm>
            <a:off x="4559618" y="1427480"/>
            <a:ext cx="2989580" cy="4260850"/>
          </a:xfrm>
          <a:custGeom>
            <a:avLst/>
            <a:gdLst>
              <a:gd name="connsiteX0" fmla="*/ 2295525 w 2295525"/>
              <a:gd name="connsiteY0" fmla="*/ 3126677 h 3126676"/>
              <a:gd name="connsiteX1" fmla="*/ 0 w 2295525"/>
              <a:gd name="connsiteY1" fmla="*/ 3126677 h 3126676"/>
              <a:gd name="connsiteX2" fmla="*/ 927640 w 2295525"/>
              <a:gd name="connsiteY2" fmla="*/ 1174052 h 3126676"/>
              <a:gd name="connsiteX3" fmla="*/ 946690 w 2295525"/>
              <a:gd name="connsiteY3" fmla="*/ 559118 h 3126676"/>
              <a:gd name="connsiteX4" fmla="*/ 603790 w 2295525"/>
              <a:gd name="connsiteY4" fmla="*/ 559118 h 3126676"/>
              <a:gd name="connsiteX5" fmla="*/ 1162907 w 2295525"/>
              <a:gd name="connsiteY5" fmla="*/ 0 h 3126676"/>
              <a:gd name="connsiteX6" fmla="*/ 1728216 w 2295525"/>
              <a:gd name="connsiteY6" fmla="*/ 559118 h 3126676"/>
              <a:gd name="connsiteX7" fmla="*/ 1371790 w 2295525"/>
              <a:gd name="connsiteY7" fmla="*/ 559118 h 3126676"/>
              <a:gd name="connsiteX8" fmla="*/ 1386459 w 2295525"/>
              <a:gd name="connsiteY8" fmla="*/ 1173575 h 3126676"/>
              <a:gd name="connsiteX9" fmla="*/ 2295525 w 2295525"/>
              <a:gd name="connsiteY9" fmla="*/ 3126677 h 3126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5525" h="3126676">
                <a:moveTo>
                  <a:pt x="2295525" y="3126677"/>
                </a:moveTo>
                <a:lnTo>
                  <a:pt x="0" y="3126677"/>
                </a:lnTo>
                <a:cubicBezTo>
                  <a:pt x="295275" y="2816828"/>
                  <a:pt x="827437" y="2140934"/>
                  <a:pt x="927640" y="1174052"/>
                </a:cubicBezTo>
                <a:cubicBezTo>
                  <a:pt x="950786" y="950786"/>
                  <a:pt x="946690" y="751713"/>
                  <a:pt x="946690" y="559118"/>
                </a:cubicBezTo>
                <a:lnTo>
                  <a:pt x="603790" y="559118"/>
                </a:lnTo>
                <a:lnTo>
                  <a:pt x="1162907" y="0"/>
                </a:lnTo>
                <a:lnTo>
                  <a:pt x="1728216" y="559118"/>
                </a:lnTo>
                <a:lnTo>
                  <a:pt x="1371790" y="559118"/>
                </a:lnTo>
                <a:cubicBezTo>
                  <a:pt x="1371790" y="745427"/>
                  <a:pt x="1364932" y="950309"/>
                  <a:pt x="1386459" y="1173575"/>
                </a:cubicBezTo>
                <a:cubicBezTo>
                  <a:pt x="1479518" y="2137124"/>
                  <a:pt x="2003775" y="2814638"/>
                  <a:pt x="2295525" y="3126677"/>
                </a:cubicBezTo>
                <a:close/>
              </a:path>
            </a:pathLst>
          </a:custGeom>
          <a:gradFill>
            <a:gsLst>
              <a:gs pos="19000">
                <a:schemeClr val="accent1">
                  <a:alpha val="100000"/>
                </a:schemeClr>
              </a:gs>
              <a:gs pos="55000">
                <a:schemeClr val="accent1">
                  <a:alpha val="25000"/>
                </a:schemeClr>
              </a:gs>
              <a:gs pos="99000">
                <a:schemeClr val="accent1">
                  <a:alpha val="0"/>
                </a:schemeClr>
              </a:gs>
            </a:gsLst>
            <a:lin ang="5400000" scaled="0"/>
          </a:gradFill>
          <a:ln w="2381" cap="flat">
            <a:gradFill>
              <a:gsLst>
                <a:gs pos="2000">
                  <a:schemeClr val="accent1">
                    <a:alpha val="0"/>
                  </a:schemeClr>
                </a:gs>
                <a:gs pos="100000">
                  <a:schemeClr val="accent1">
                    <a:alpha val="80000"/>
                  </a:schemeClr>
                </a:gs>
              </a:gsLst>
              <a:lin ang="16200000" scaled="1"/>
            </a:gra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56" name="任意多边形: 形状 415"/>
          <p:cNvSpPr/>
          <p:nvPr>
            <p:custDataLst>
              <p:tags r:id="rId5"/>
            </p:custDataLst>
          </p:nvPr>
        </p:nvSpPr>
        <p:spPr>
          <a:xfrm>
            <a:off x="4595178" y="3819526"/>
            <a:ext cx="2918460" cy="704215"/>
          </a:xfrm>
          <a:custGeom>
            <a:avLst/>
            <a:gdLst>
              <a:gd name="connsiteX0" fmla="*/ 1430655 w 2176652"/>
              <a:gd name="connsiteY0" fmla="*/ 1333 h 516847"/>
              <a:gd name="connsiteX1" fmla="*/ 1472851 w 2176652"/>
              <a:gd name="connsiteY1" fmla="*/ 137636 h 516847"/>
              <a:gd name="connsiteX2" fmla="*/ 1475804 w 2176652"/>
              <a:gd name="connsiteY2" fmla="*/ 137636 h 516847"/>
              <a:gd name="connsiteX3" fmla="*/ 1492948 w 2176652"/>
              <a:gd name="connsiteY3" fmla="*/ 140303 h 516847"/>
              <a:gd name="connsiteX4" fmla="*/ 1560862 w 2176652"/>
              <a:gd name="connsiteY4" fmla="*/ 152781 h 516847"/>
              <a:gd name="connsiteX5" fmla="*/ 1576293 w 2176652"/>
              <a:gd name="connsiteY5" fmla="*/ 156115 h 516847"/>
              <a:gd name="connsiteX6" fmla="*/ 1593342 w 2176652"/>
              <a:gd name="connsiteY6" fmla="*/ 160020 h 516847"/>
              <a:gd name="connsiteX7" fmla="*/ 1605724 w 2176652"/>
              <a:gd name="connsiteY7" fmla="*/ 163163 h 516847"/>
              <a:gd name="connsiteX8" fmla="*/ 1653349 w 2176652"/>
              <a:gd name="connsiteY8" fmla="*/ 177165 h 516847"/>
              <a:gd name="connsiteX9" fmla="*/ 1665542 w 2176652"/>
              <a:gd name="connsiteY9" fmla="*/ 181451 h 516847"/>
              <a:gd name="connsiteX10" fmla="*/ 1725835 w 2176652"/>
              <a:gd name="connsiteY10" fmla="*/ 210026 h 516847"/>
              <a:gd name="connsiteX11" fmla="*/ 1730026 w 2176652"/>
              <a:gd name="connsiteY11" fmla="*/ 212884 h 516847"/>
              <a:gd name="connsiteX12" fmla="*/ 1734788 w 2176652"/>
              <a:gd name="connsiteY12" fmla="*/ 216694 h 516847"/>
              <a:gd name="connsiteX13" fmla="*/ 1741170 w 2176652"/>
              <a:gd name="connsiteY13" fmla="*/ 222313 h 516847"/>
              <a:gd name="connsiteX14" fmla="*/ 1743456 w 2176652"/>
              <a:gd name="connsiteY14" fmla="*/ 224695 h 516847"/>
              <a:gd name="connsiteX15" fmla="*/ 1748123 w 2176652"/>
              <a:gd name="connsiteY15" fmla="*/ 230314 h 516847"/>
              <a:gd name="connsiteX16" fmla="*/ 1750505 w 2176652"/>
              <a:gd name="connsiteY16" fmla="*/ 233839 h 516847"/>
              <a:gd name="connsiteX17" fmla="*/ 1753933 w 2176652"/>
              <a:gd name="connsiteY17" fmla="*/ 240982 h 516847"/>
              <a:gd name="connsiteX18" fmla="*/ 1753933 w 2176652"/>
              <a:gd name="connsiteY18" fmla="*/ 241744 h 516847"/>
              <a:gd name="connsiteX19" fmla="*/ 1755648 w 2176652"/>
              <a:gd name="connsiteY19" fmla="*/ 251269 h 516847"/>
              <a:gd name="connsiteX20" fmla="*/ 1754696 w 2176652"/>
              <a:gd name="connsiteY20" fmla="*/ 258509 h 516847"/>
              <a:gd name="connsiteX21" fmla="*/ 1753648 w 2176652"/>
              <a:gd name="connsiteY21" fmla="*/ 262033 h 516847"/>
              <a:gd name="connsiteX22" fmla="*/ 1752124 w 2176652"/>
              <a:gd name="connsiteY22" fmla="*/ 265652 h 516847"/>
              <a:gd name="connsiteX23" fmla="*/ 1750219 w 2176652"/>
              <a:gd name="connsiteY23" fmla="*/ 269176 h 516847"/>
              <a:gd name="connsiteX24" fmla="*/ 1745075 w 2176652"/>
              <a:gd name="connsiteY24" fmla="*/ 276130 h 516847"/>
              <a:gd name="connsiteX25" fmla="*/ 1742503 w 2176652"/>
              <a:gd name="connsiteY25" fmla="*/ 278987 h 516847"/>
              <a:gd name="connsiteX26" fmla="*/ 1741360 w 2176652"/>
              <a:gd name="connsiteY26" fmla="*/ 280225 h 516847"/>
              <a:gd name="connsiteX27" fmla="*/ 1738408 w 2176652"/>
              <a:gd name="connsiteY27" fmla="*/ 282988 h 516847"/>
              <a:gd name="connsiteX28" fmla="*/ 1734503 w 2176652"/>
              <a:gd name="connsiteY28" fmla="*/ 286321 h 516847"/>
              <a:gd name="connsiteX29" fmla="*/ 1725549 w 2176652"/>
              <a:gd name="connsiteY29" fmla="*/ 292989 h 516847"/>
              <a:gd name="connsiteX30" fmla="*/ 1720405 w 2176652"/>
              <a:gd name="connsiteY30" fmla="*/ 296323 h 516847"/>
              <a:gd name="connsiteX31" fmla="*/ 1714976 w 2176652"/>
              <a:gd name="connsiteY31" fmla="*/ 299561 h 516847"/>
              <a:gd name="connsiteX32" fmla="*/ 1674876 w 2176652"/>
              <a:gd name="connsiteY32" fmla="*/ 318611 h 516847"/>
              <a:gd name="connsiteX33" fmla="*/ 1658779 w 2176652"/>
              <a:gd name="connsiteY33" fmla="*/ 324421 h 516847"/>
              <a:gd name="connsiteX34" fmla="*/ 1656683 w 2176652"/>
              <a:gd name="connsiteY34" fmla="*/ 325184 h 516847"/>
              <a:gd name="connsiteX35" fmla="*/ 1646206 w 2176652"/>
              <a:gd name="connsiteY35" fmla="*/ 328613 h 516847"/>
              <a:gd name="connsiteX36" fmla="*/ 1552670 w 2176652"/>
              <a:gd name="connsiteY36" fmla="*/ 352330 h 516847"/>
              <a:gd name="connsiteX37" fmla="*/ 1524572 w 2176652"/>
              <a:gd name="connsiteY37" fmla="*/ 357759 h 516847"/>
              <a:gd name="connsiteX38" fmla="*/ 1487138 w 2176652"/>
              <a:gd name="connsiteY38" fmla="*/ 364141 h 516847"/>
              <a:gd name="connsiteX39" fmla="*/ 1474089 w 2176652"/>
              <a:gd name="connsiteY39" fmla="*/ 366141 h 516847"/>
              <a:gd name="connsiteX40" fmla="*/ 1419892 w 2176652"/>
              <a:gd name="connsiteY40" fmla="*/ 373475 h 516847"/>
              <a:gd name="connsiteX41" fmla="*/ 1391317 w 2176652"/>
              <a:gd name="connsiteY41" fmla="*/ 376714 h 516847"/>
              <a:gd name="connsiteX42" fmla="*/ 1311307 w 2176652"/>
              <a:gd name="connsiteY42" fmla="*/ 383953 h 516847"/>
              <a:gd name="connsiteX43" fmla="*/ 1289399 w 2176652"/>
              <a:gd name="connsiteY43" fmla="*/ 385477 h 516847"/>
              <a:gd name="connsiteX44" fmla="*/ 1270349 w 2176652"/>
              <a:gd name="connsiteY44" fmla="*/ 386715 h 516847"/>
              <a:gd name="connsiteX45" fmla="*/ 1264539 w 2176652"/>
              <a:gd name="connsiteY45" fmla="*/ 386715 h 516847"/>
              <a:gd name="connsiteX46" fmla="*/ 1246823 w 2176652"/>
              <a:gd name="connsiteY46" fmla="*/ 387667 h 516847"/>
              <a:gd name="connsiteX47" fmla="*/ 1222057 w 2176652"/>
              <a:gd name="connsiteY47" fmla="*/ 388810 h 516847"/>
              <a:gd name="connsiteX48" fmla="*/ 1208437 w 2176652"/>
              <a:gd name="connsiteY48" fmla="*/ 389382 h 516847"/>
              <a:gd name="connsiteX49" fmla="*/ 1121759 w 2176652"/>
              <a:gd name="connsiteY49" fmla="*/ 391477 h 516847"/>
              <a:gd name="connsiteX50" fmla="*/ 1087374 w 2176652"/>
              <a:gd name="connsiteY50" fmla="*/ 391477 h 516847"/>
              <a:gd name="connsiteX51" fmla="*/ 1018984 w 2176652"/>
              <a:gd name="connsiteY51" fmla="*/ 390715 h 516847"/>
              <a:gd name="connsiteX52" fmla="*/ 1002221 w 2176652"/>
              <a:gd name="connsiteY52" fmla="*/ 390715 h 516847"/>
              <a:gd name="connsiteX53" fmla="*/ 931355 w 2176652"/>
              <a:gd name="connsiteY53" fmla="*/ 387953 h 516847"/>
              <a:gd name="connsiteX54" fmla="*/ 915924 w 2176652"/>
              <a:gd name="connsiteY54" fmla="*/ 387191 h 516847"/>
              <a:gd name="connsiteX55" fmla="*/ 904399 w 2176652"/>
              <a:gd name="connsiteY55" fmla="*/ 386525 h 516847"/>
              <a:gd name="connsiteX56" fmla="*/ 869728 w 2176652"/>
              <a:gd name="connsiteY56" fmla="*/ 384238 h 516847"/>
              <a:gd name="connsiteX57" fmla="*/ 847154 w 2176652"/>
              <a:gd name="connsiteY57" fmla="*/ 382524 h 516847"/>
              <a:gd name="connsiteX58" fmla="*/ 823150 w 2176652"/>
              <a:gd name="connsiteY58" fmla="*/ 380429 h 516847"/>
              <a:gd name="connsiteX59" fmla="*/ 720566 w 2176652"/>
              <a:gd name="connsiteY59" fmla="*/ 368808 h 516847"/>
              <a:gd name="connsiteX60" fmla="*/ 700468 w 2176652"/>
              <a:gd name="connsiteY60" fmla="*/ 365950 h 516847"/>
              <a:gd name="connsiteX61" fmla="*/ 675989 w 2176652"/>
              <a:gd name="connsiteY61" fmla="*/ 362045 h 516847"/>
              <a:gd name="connsiteX62" fmla="*/ 637889 w 2176652"/>
              <a:gd name="connsiteY62" fmla="*/ 355378 h 516847"/>
              <a:gd name="connsiteX63" fmla="*/ 632555 w 2176652"/>
              <a:gd name="connsiteY63" fmla="*/ 354330 h 516847"/>
              <a:gd name="connsiteX64" fmla="*/ 614648 w 2176652"/>
              <a:gd name="connsiteY64" fmla="*/ 350710 h 516847"/>
              <a:gd name="connsiteX65" fmla="*/ 610743 w 2176652"/>
              <a:gd name="connsiteY65" fmla="*/ 349853 h 516847"/>
              <a:gd name="connsiteX66" fmla="*/ 596741 w 2176652"/>
              <a:gd name="connsiteY66" fmla="*/ 346805 h 516847"/>
              <a:gd name="connsiteX67" fmla="*/ 592550 w 2176652"/>
              <a:gd name="connsiteY67" fmla="*/ 345853 h 516847"/>
              <a:gd name="connsiteX68" fmla="*/ 557403 w 2176652"/>
              <a:gd name="connsiteY68" fmla="*/ 336994 h 516847"/>
              <a:gd name="connsiteX69" fmla="*/ 545211 w 2176652"/>
              <a:gd name="connsiteY69" fmla="*/ 333565 h 516847"/>
              <a:gd name="connsiteX70" fmla="*/ 522351 w 2176652"/>
              <a:gd name="connsiteY70" fmla="*/ 326517 h 516847"/>
              <a:gd name="connsiteX71" fmla="*/ 511683 w 2176652"/>
              <a:gd name="connsiteY71" fmla="*/ 322802 h 516847"/>
              <a:gd name="connsiteX72" fmla="*/ 484822 w 2176652"/>
              <a:gd name="connsiteY72" fmla="*/ 312325 h 516847"/>
              <a:gd name="connsiteX73" fmla="*/ 482917 w 2176652"/>
              <a:gd name="connsiteY73" fmla="*/ 311467 h 516847"/>
              <a:gd name="connsiteX74" fmla="*/ 474440 w 2176652"/>
              <a:gd name="connsiteY74" fmla="*/ 307562 h 516847"/>
              <a:gd name="connsiteX75" fmla="*/ 466439 w 2176652"/>
              <a:gd name="connsiteY75" fmla="*/ 303562 h 516847"/>
              <a:gd name="connsiteX76" fmla="*/ 446056 w 2176652"/>
              <a:gd name="connsiteY76" fmla="*/ 291179 h 516847"/>
              <a:gd name="connsiteX77" fmla="*/ 441007 w 2176652"/>
              <a:gd name="connsiteY77" fmla="*/ 287369 h 516847"/>
              <a:gd name="connsiteX78" fmla="*/ 424434 w 2176652"/>
              <a:gd name="connsiteY78" fmla="*/ 269557 h 516847"/>
              <a:gd name="connsiteX79" fmla="*/ 422053 w 2176652"/>
              <a:gd name="connsiteY79" fmla="*/ 265081 h 516847"/>
              <a:gd name="connsiteX80" fmla="*/ 420338 w 2176652"/>
              <a:gd name="connsiteY80" fmla="*/ 260604 h 516847"/>
              <a:gd name="connsiteX81" fmla="*/ 419290 w 2176652"/>
              <a:gd name="connsiteY81" fmla="*/ 256032 h 516847"/>
              <a:gd name="connsiteX82" fmla="*/ 419290 w 2176652"/>
              <a:gd name="connsiteY82" fmla="*/ 251460 h 516847"/>
              <a:gd name="connsiteX83" fmla="*/ 419290 w 2176652"/>
              <a:gd name="connsiteY83" fmla="*/ 248507 h 516847"/>
              <a:gd name="connsiteX84" fmla="*/ 419290 w 2176652"/>
              <a:gd name="connsiteY84" fmla="*/ 246317 h 516847"/>
              <a:gd name="connsiteX85" fmla="*/ 433006 w 2176652"/>
              <a:gd name="connsiteY85" fmla="*/ 224980 h 516847"/>
              <a:gd name="connsiteX86" fmla="*/ 435292 w 2176652"/>
              <a:gd name="connsiteY86" fmla="*/ 222694 h 516847"/>
              <a:gd name="connsiteX87" fmla="*/ 443960 w 2176652"/>
              <a:gd name="connsiteY87" fmla="*/ 215360 h 516847"/>
              <a:gd name="connsiteX88" fmla="*/ 449961 w 2176652"/>
              <a:gd name="connsiteY88" fmla="*/ 210979 h 516847"/>
              <a:gd name="connsiteX89" fmla="*/ 508445 w 2176652"/>
              <a:gd name="connsiteY89" fmla="*/ 182404 h 516847"/>
              <a:gd name="connsiteX90" fmla="*/ 516731 w 2176652"/>
              <a:gd name="connsiteY90" fmla="*/ 179546 h 516847"/>
              <a:gd name="connsiteX91" fmla="*/ 553974 w 2176652"/>
              <a:gd name="connsiteY91" fmla="*/ 168021 h 516847"/>
              <a:gd name="connsiteX92" fmla="*/ 572548 w 2176652"/>
              <a:gd name="connsiteY92" fmla="*/ 162973 h 516847"/>
              <a:gd name="connsiteX93" fmla="*/ 582930 w 2176652"/>
              <a:gd name="connsiteY93" fmla="*/ 160401 h 516847"/>
              <a:gd name="connsiteX94" fmla="*/ 604456 w 2176652"/>
              <a:gd name="connsiteY94" fmla="*/ 155448 h 516847"/>
              <a:gd name="connsiteX95" fmla="*/ 615696 w 2176652"/>
              <a:gd name="connsiteY95" fmla="*/ 153067 h 516847"/>
              <a:gd name="connsiteX96" fmla="*/ 627126 w 2176652"/>
              <a:gd name="connsiteY96" fmla="*/ 150685 h 516847"/>
              <a:gd name="connsiteX97" fmla="*/ 650938 w 2176652"/>
              <a:gd name="connsiteY97" fmla="*/ 146209 h 516847"/>
              <a:gd name="connsiteX98" fmla="*/ 663130 w 2176652"/>
              <a:gd name="connsiteY98" fmla="*/ 144018 h 516847"/>
              <a:gd name="connsiteX99" fmla="*/ 686753 w 2176652"/>
              <a:gd name="connsiteY99" fmla="*/ 140113 h 516847"/>
              <a:gd name="connsiteX100" fmla="*/ 701802 w 2176652"/>
              <a:gd name="connsiteY100" fmla="*/ 137731 h 516847"/>
              <a:gd name="connsiteX101" fmla="*/ 717613 w 2176652"/>
              <a:gd name="connsiteY101" fmla="*/ 135446 h 516847"/>
              <a:gd name="connsiteX102" fmla="*/ 760476 w 2176652"/>
              <a:gd name="connsiteY102" fmla="*/ 0 h 516847"/>
              <a:gd name="connsiteX103" fmla="*/ 0 w 2176652"/>
              <a:gd name="connsiteY103" fmla="*/ 252317 h 516847"/>
              <a:gd name="connsiteX104" fmla="*/ 575024 w 2176652"/>
              <a:gd name="connsiteY104" fmla="*/ 485584 h 516847"/>
              <a:gd name="connsiteX105" fmla="*/ 1088326 w 2176652"/>
              <a:gd name="connsiteY105" fmla="*/ 516826 h 516847"/>
              <a:gd name="connsiteX106" fmla="*/ 1611535 w 2176652"/>
              <a:gd name="connsiteY106" fmla="*/ 484346 h 516847"/>
              <a:gd name="connsiteX107" fmla="*/ 2176653 w 2176652"/>
              <a:gd name="connsiteY107" fmla="*/ 252317 h 516847"/>
              <a:gd name="connsiteX108" fmla="*/ 1430655 w 2176652"/>
              <a:gd name="connsiteY108" fmla="*/ 1333 h 51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176652" h="516847">
                <a:moveTo>
                  <a:pt x="1430655" y="1333"/>
                </a:moveTo>
                <a:cubicBezTo>
                  <a:pt x="1443799" y="47692"/>
                  <a:pt x="1457868" y="93126"/>
                  <a:pt x="1472851" y="137636"/>
                </a:cubicBezTo>
                <a:lnTo>
                  <a:pt x="1475804" y="137636"/>
                </a:lnTo>
                <a:lnTo>
                  <a:pt x="1492948" y="140303"/>
                </a:lnTo>
                <a:cubicBezTo>
                  <a:pt x="1516951" y="144113"/>
                  <a:pt x="1539621" y="148209"/>
                  <a:pt x="1560862" y="152781"/>
                </a:cubicBezTo>
                <a:lnTo>
                  <a:pt x="1576293" y="156115"/>
                </a:lnTo>
                <a:lnTo>
                  <a:pt x="1593342" y="160020"/>
                </a:lnTo>
                <a:lnTo>
                  <a:pt x="1605724" y="163163"/>
                </a:lnTo>
                <a:cubicBezTo>
                  <a:pt x="1623060" y="167640"/>
                  <a:pt x="1639157" y="172688"/>
                  <a:pt x="1653349" y="177165"/>
                </a:cubicBezTo>
                <a:lnTo>
                  <a:pt x="1665542" y="181451"/>
                </a:lnTo>
                <a:cubicBezTo>
                  <a:pt x="1686725" y="188490"/>
                  <a:pt x="1706975" y="198091"/>
                  <a:pt x="1725835" y="210026"/>
                </a:cubicBezTo>
                <a:lnTo>
                  <a:pt x="1730026" y="212884"/>
                </a:lnTo>
                <a:lnTo>
                  <a:pt x="1734788" y="216694"/>
                </a:lnTo>
                <a:cubicBezTo>
                  <a:pt x="1737036" y="218418"/>
                  <a:pt x="1739170" y="220294"/>
                  <a:pt x="1741170" y="222313"/>
                </a:cubicBezTo>
                <a:lnTo>
                  <a:pt x="1743456" y="224695"/>
                </a:lnTo>
                <a:cubicBezTo>
                  <a:pt x="1745171" y="226428"/>
                  <a:pt x="1746733" y="228305"/>
                  <a:pt x="1748123" y="230314"/>
                </a:cubicBezTo>
                <a:lnTo>
                  <a:pt x="1750505" y="233839"/>
                </a:lnTo>
                <a:cubicBezTo>
                  <a:pt x="1751914" y="236077"/>
                  <a:pt x="1753067" y="238477"/>
                  <a:pt x="1753933" y="240982"/>
                </a:cubicBezTo>
                <a:cubicBezTo>
                  <a:pt x="1753905" y="241240"/>
                  <a:pt x="1753905" y="241487"/>
                  <a:pt x="1753933" y="241744"/>
                </a:cubicBezTo>
                <a:cubicBezTo>
                  <a:pt x="1755010" y="244812"/>
                  <a:pt x="1755582" y="248021"/>
                  <a:pt x="1755648" y="251269"/>
                </a:cubicBezTo>
                <a:cubicBezTo>
                  <a:pt x="1755658" y="253717"/>
                  <a:pt x="1755343" y="256146"/>
                  <a:pt x="1754696" y="258509"/>
                </a:cubicBezTo>
                <a:cubicBezTo>
                  <a:pt x="1754476" y="259718"/>
                  <a:pt x="1754124" y="260899"/>
                  <a:pt x="1753648" y="262033"/>
                </a:cubicBezTo>
                <a:cubicBezTo>
                  <a:pt x="1753267" y="263290"/>
                  <a:pt x="1752753" y="264500"/>
                  <a:pt x="1752124" y="265652"/>
                </a:cubicBezTo>
                <a:cubicBezTo>
                  <a:pt x="1751600" y="266881"/>
                  <a:pt x="1750961" y="268062"/>
                  <a:pt x="1750219" y="269176"/>
                </a:cubicBezTo>
                <a:cubicBezTo>
                  <a:pt x="1748695" y="271624"/>
                  <a:pt x="1746970" y="273949"/>
                  <a:pt x="1745075" y="276130"/>
                </a:cubicBezTo>
                <a:cubicBezTo>
                  <a:pt x="1744323" y="277177"/>
                  <a:pt x="1743465" y="278130"/>
                  <a:pt x="1742503" y="278987"/>
                </a:cubicBezTo>
                <a:lnTo>
                  <a:pt x="1741360" y="280225"/>
                </a:lnTo>
                <a:cubicBezTo>
                  <a:pt x="1740408" y="281178"/>
                  <a:pt x="1739455" y="282130"/>
                  <a:pt x="1738408" y="282988"/>
                </a:cubicBezTo>
                <a:cubicBezTo>
                  <a:pt x="1737198" y="284197"/>
                  <a:pt x="1735893" y="285312"/>
                  <a:pt x="1734503" y="286321"/>
                </a:cubicBezTo>
                <a:cubicBezTo>
                  <a:pt x="1731740" y="288607"/>
                  <a:pt x="1728787" y="290798"/>
                  <a:pt x="1725549" y="292989"/>
                </a:cubicBezTo>
                <a:cubicBezTo>
                  <a:pt x="1723930" y="294132"/>
                  <a:pt x="1722215" y="295275"/>
                  <a:pt x="1720405" y="296323"/>
                </a:cubicBezTo>
                <a:cubicBezTo>
                  <a:pt x="1718595" y="297371"/>
                  <a:pt x="1716881" y="298513"/>
                  <a:pt x="1714976" y="299561"/>
                </a:cubicBezTo>
                <a:cubicBezTo>
                  <a:pt x="1702108" y="306905"/>
                  <a:pt x="1688706" y="313277"/>
                  <a:pt x="1674876" y="318611"/>
                </a:cubicBezTo>
                <a:cubicBezTo>
                  <a:pt x="1669733" y="320611"/>
                  <a:pt x="1664399" y="322517"/>
                  <a:pt x="1658779" y="324421"/>
                </a:cubicBezTo>
                <a:lnTo>
                  <a:pt x="1656683" y="325184"/>
                </a:lnTo>
                <a:lnTo>
                  <a:pt x="1646206" y="328613"/>
                </a:lnTo>
                <a:cubicBezTo>
                  <a:pt x="1615478" y="338214"/>
                  <a:pt x="1584255" y="346129"/>
                  <a:pt x="1552670" y="352330"/>
                </a:cubicBezTo>
                <a:cubicBezTo>
                  <a:pt x="1543145" y="354235"/>
                  <a:pt x="1534192" y="356044"/>
                  <a:pt x="1524572" y="357759"/>
                </a:cubicBezTo>
                <a:cubicBezTo>
                  <a:pt x="1512475" y="360045"/>
                  <a:pt x="1499997" y="362140"/>
                  <a:pt x="1487138" y="364141"/>
                </a:cubicBezTo>
                <a:lnTo>
                  <a:pt x="1474089" y="366141"/>
                </a:lnTo>
                <a:cubicBezTo>
                  <a:pt x="1456630" y="368684"/>
                  <a:pt x="1438561" y="371123"/>
                  <a:pt x="1419892" y="373475"/>
                </a:cubicBezTo>
                <a:lnTo>
                  <a:pt x="1391317" y="376714"/>
                </a:lnTo>
                <a:cubicBezTo>
                  <a:pt x="1365599" y="379476"/>
                  <a:pt x="1338834" y="381857"/>
                  <a:pt x="1311307" y="383953"/>
                </a:cubicBezTo>
                <a:lnTo>
                  <a:pt x="1289399" y="385477"/>
                </a:lnTo>
                <a:lnTo>
                  <a:pt x="1270349" y="386715"/>
                </a:lnTo>
                <a:lnTo>
                  <a:pt x="1264539" y="386715"/>
                </a:lnTo>
                <a:lnTo>
                  <a:pt x="1246823" y="387667"/>
                </a:lnTo>
                <a:lnTo>
                  <a:pt x="1222057" y="388810"/>
                </a:lnTo>
                <a:lnTo>
                  <a:pt x="1208437" y="389382"/>
                </a:lnTo>
                <a:cubicBezTo>
                  <a:pt x="1179862" y="390430"/>
                  <a:pt x="1151287" y="391192"/>
                  <a:pt x="1121759" y="391477"/>
                </a:cubicBezTo>
                <a:lnTo>
                  <a:pt x="1087374" y="391477"/>
                </a:lnTo>
                <a:cubicBezTo>
                  <a:pt x="1064323" y="391477"/>
                  <a:pt x="1041463" y="391477"/>
                  <a:pt x="1018984" y="390715"/>
                </a:cubicBezTo>
                <a:lnTo>
                  <a:pt x="1002221" y="390715"/>
                </a:lnTo>
                <a:cubicBezTo>
                  <a:pt x="978217" y="390049"/>
                  <a:pt x="954596" y="389192"/>
                  <a:pt x="931355" y="387953"/>
                </a:cubicBezTo>
                <a:lnTo>
                  <a:pt x="915924" y="387191"/>
                </a:lnTo>
                <a:lnTo>
                  <a:pt x="904399" y="386525"/>
                </a:lnTo>
                <a:cubicBezTo>
                  <a:pt x="892683" y="385858"/>
                  <a:pt x="881158" y="385096"/>
                  <a:pt x="869728" y="384238"/>
                </a:cubicBezTo>
                <a:lnTo>
                  <a:pt x="847154" y="382524"/>
                </a:lnTo>
                <a:lnTo>
                  <a:pt x="823150" y="380429"/>
                </a:lnTo>
                <a:cubicBezTo>
                  <a:pt x="787241" y="377190"/>
                  <a:pt x="752951" y="373285"/>
                  <a:pt x="720566" y="368808"/>
                </a:cubicBezTo>
                <a:cubicBezTo>
                  <a:pt x="713804" y="367951"/>
                  <a:pt x="707041" y="366903"/>
                  <a:pt x="700468" y="365950"/>
                </a:cubicBezTo>
                <a:lnTo>
                  <a:pt x="675989" y="362045"/>
                </a:lnTo>
                <a:cubicBezTo>
                  <a:pt x="662845" y="359950"/>
                  <a:pt x="650176" y="357759"/>
                  <a:pt x="637889" y="355378"/>
                </a:cubicBezTo>
                <a:lnTo>
                  <a:pt x="632555" y="354330"/>
                </a:lnTo>
                <a:lnTo>
                  <a:pt x="614648" y="350710"/>
                </a:lnTo>
                <a:lnTo>
                  <a:pt x="610743" y="349853"/>
                </a:lnTo>
                <a:lnTo>
                  <a:pt x="596741" y="346805"/>
                </a:lnTo>
                <a:lnTo>
                  <a:pt x="592550" y="345853"/>
                </a:lnTo>
                <a:cubicBezTo>
                  <a:pt x="580234" y="342995"/>
                  <a:pt x="568519" y="340042"/>
                  <a:pt x="557403" y="336994"/>
                </a:cubicBezTo>
                <a:cubicBezTo>
                  <a:pt x="553212" y="335947"/>
                  <a:pt x="549212" y="334804"/>
                  <a:pt x="545211" y="333565"/>
                </a:cubicBezTo>
                <a:cubicBezTo>
                  <a:pt x="537210" y="331280"/>
                  <a:pt x="529590" y="328993"/>
                  <a:pt x="522351" y="326517"/>
                </a:cubicBezTo>
                <a:cubicBezTo>
                  <a:pt x="518731" y="325279"/>
                  <a:pt x="515112" y="324136"/>
                  <a:pt x="511683" y="322802"/>
                </a:cubicBezTo>
                <a:cubicBezTo>
                  <a:pt x="502158" y="319468"/>
                  <a:pt x="492633" y="315944"/>
                  <a:pt x="484822" y="312325"/>
                </a:cubicBezTo>
                <a:lnTo>
                  <a:pt x="482917" y="311467"/>
                </a:lnTo>
                <a:cubicBezTo>
                  <a:pt x="479965" y="310229"/>
                  <a:pt x="477107" y="308896"/>
                  <a:pt x="474440" y="307562"/>
                </a:cubicBezTo>
                <a:lnTo>
                  <a:pt x="466439" y="303562"/>
                </a:lnTo>
                <a:cubicBezTo>
                  <a:pt x="459362" y="299914"/>
                  <a:pt x="452552" y="295770"/>
                  <a:pt x="446056" y="291179"/>
                </a:cubicBezTo>
                <a:cubicBezTo>
                  <a:pt x="444303" y="290008"/>
                  <a:pt x="442617" y="288741"/>
                  <a:pt x="441007" y="287369"/>
                </a:cubicBezTo>
                <a:cubicBezTo>
                  <a:pt x="434483" y="282454"/>
                  <a:pt x="428873" y="276425"/>
                  <a:pt x="424434" y="269557"/>
                </a:cubicBezTo>
                <a:cubicBezTo>
                  <a:pt x="423529" y="268129"/>
                  <a:pt x="422738" y="266633"/>
                  <a:pt x="422053" y="265081"/>
                </a:cubicBezTo>
                <a:cubicBezTo>
                  <a:pt x="421319" y="263662"/>
                  <a:pt x="420738" y="262157"/>
                  <a:pt x="420338" y="260604"/>
                </a:cubicBezTo>
                <a:cubicBezTo>
                  <a:pt x="419852" y="259118"/>
                  <a:pt x="419500" y="257585"/>
                  <a:pt x="419290" y="256032"/>
                </a:cubicBezTo>
                <a:cubicBezTo>
                  <a:pt x="419148" y="254508"/>
                  <a:pt x="419148" y="252984"/>
                  <a:pt x="419290" y="251460"/>
                </a:cubicBezTo>
                <a:cubicBezTo>
                  <a:pt x="419290" y="250507"/>
                  <a:pt x="419290" y="249460"/>
                  <a:pt x="419290" y="248507"/>
                </a:cubicBezTo>
                <a:cubicBezTo>
                  <a:pt x="419195" y="247783"/>
                  <a:pt x="419195" y="247040"/>
                  <a:pt x="419290" y="246317"/>
                </a:cubicBezTo>
                <a:cubicBezTo>
                  <a:pt x="421614" y="237992"/>
                  <a:pt x="426396" y="230553"/>
                  <a:pt x="433006" y="224980"/>
                </a:cubicBezTo>
                <a:cubicBezTo>
                  <a:pt x="433721" y="224171"/>
                  <a:pt x="434483" y="223409"/>
                  <a:pt x="435292" y="222694"/>
                </a:cubicBezTo>
                <a:cubicBezTo>
                  <a:pt x="438017" y="220065"/>
                  <a:pt x="440912" y="217608"/>
                  <a:pt x="443960" y="215360"/>
                </a:cubicBezTo>
                <a:cubicBezTo>
                  <a:pt x="445865" y="213836"/>
                  <a:pt x="447865" y="212407"/>
                  <a:pt x="449961" y="210979"/>
                </a:cubicBezTo>
                <a:cubicBezTo>
                  <a:pt x="468268" y="199187"/>
                  <a:pt x="487899" y="189605"/>
                  <a:pt x="508445" y="182404"/>
                </a:cubicBezTo>
                <a:lnTo>
                  <a:pt x="516731" y="179546"/>
                </a:lnTo>
                <a:cubicBezTo>
                  <a:pt x="528256" y="175546"/>
                  <a:pt x="540639" y="171640"/>
                  <a:pt x="553974" y="168021"/>
                </a:cubicBezTo>
                <a:cubicBezTo>
                  <a:pt x="559975" y="166211"/>
                  <a:pt x="566166" y="164592"/>
                  <a:pt x="572548" y="162973"/>
                </a:cubicBezTo>
                <a:lnTo>
                  <a:pt x="582930" y="160401"/>
                </a:lnTo>
                <a:cubicBezTo>
                  <a:pt x="589883" y="158686"/>
                  <a:pt x="597027" y="157067"/>
                  <a:pt x="604456" y="155448"/>
                </a:cubicBezTo>
                <a:lnTo>
                  <a:pt x="615696" y="153067"/>
                </a:lnTo>
                <a:lnTo>
                  <a:pt x="627126" y="150685"/>
                </a:lnTo>
                <a:lnTo>
                  <a:pt x="650938" y="146209"/>
                </a:lnTo>
                <a:cubicBezTo>
                  <a:pt x="654939" y="145351"/>
                  <a:pt x="659035" y="144685"/>
                  <a:pt x="663130" y="144018"/>
                </a:cubicBezTo>
                <a:cubicBezTo>
                  <a:pt x="670846" y="142589"/>
                  <a:pt x="678656" y="141351"/>
                  <a:pt x="686753" y="140113"/>
                </a:cubicBezTo>
                <a:lnTo>
                  <a:pt x="701802" y="137731"/>
                </a:lnTo>
                <a:lnTo>
                  <a:pt x="717613" y="135446"/>
                </a:lnTo>
                <a:cubicBezTo>
                  <a:pt x="732787" y="90992"/>
                  <a:pt x="747074" y="45844"/>
                  <a:pt x="760476" y="0"/>
                </a:cubicBezTo>
                <a:cubicBezTo>
                  <a:pt x="319659" y="33814"/>
                  <a:pt x="0" y="134017"/>
                  <a:pt x="0" y="252317"/>
                </a:cubicBezTo>
                <a:cubicBezTo>
                  <a:pt x="0" y="353282"/>
                  <a:pt x="232791" y="441007"/>
                  <a:pt x="575024" y="485584"/>
                </a:cubicBezTo>
                <a:cubicBezTo>
                  <a:pt x="745284" y="506921"/>
                  <a:pt x="916734" y="517360"/>
                  <a:pt x="1088326" y="516826"/>
                </a:cubicBezTo>
                <a:cubicBezTo>
                  <a:pt x="1263253" y="517398"/>
                  <a:pt x="1438027" y="506549"/>
                  <a:pt x="1611535" y="484346"/>
                </a:cubicBezTo>
                <a:cubicBezTo>
                  <a:pt x="1948339" y="439388"/>
                  <a:pt x="2176653" y="352330"/>
                  <a:pt x="2176653" y="252317"/>
                </a:cubicBezTo>
                <a:cubicBezTo>
                  <a:pt x="2176082" y="135446"/>
                  <a:pt x="1863757" y="36195"/>
                  <a:pt x="1430655" y="1333"/>
                </a:cubicBezTo>
                <a:close/>
              </a:path>
            </a:pathLst>
          </a:custGeom>
          <a:solidFill>
            <a:schemeClr val="bg2"/>
          </a:solidFill>
          <a:ln w="9525" cap="flat">
            <a:gradFill>
              <a:gsLst>
                <a:gs pos="2000">
                  <a:schemeClr val="accent1">
                    <a:alpha val="0"/>
                  </a:schemeClr>
                </a:gs>
                <a:gs pos="100000">
                  <a:schemeClr val="accent1">
                    <a:alpha val="30000"/>
                  </a:schemeClr>
                </a:gs>
              </a:gsLst>
              <a:lin ang="5400000" scaled="1"/>
            </a:gra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89" name="任意多边形: 形状 415"/>
          <p:cNvSpPr/>
          <p:nvPr>
            <p:custDataLst>
              <p:tags r:id="rId6"/>
            </p:custDataLst>
          </p:nvPr>
        </p:nvSpPr>
        <p:spPr>
          <a:xfrm>
            <a:off x="4595178" y="3821431"/>
            <a:ext cx="2918460" cy="701040"/>
          </a:xfrm>
          <a:custGeom>
            <a:avLst/>
            <a:gdLst>
              <a:gd name="connsiteX0" fmla="*/ 1430655 w 2176652"/>
              <a:gd name="connsiteY0" fmla="*/ 1333 h 516847"/>
              <a:gd name="connsiteX1" fmla="*/ 1472851 w 2176652"/>
              <a:gd name="connsiteY1" fmla="*/ 137636 h 516847"/>
              <a:gd name="connsiteX2" fmla="*/ 1475804 w 2176652"/>
              <a:gd name="connsiteY2" fmla="*/ 137636 h 516847"/>
              <a:gd name="connsiteX3" fmla="*/ 1492948 w 2176652"/>
              <a:gd name="connsiteY3" fmla="*/ 140303 h 516847"/>
              <a:gd name="connsiteX4" fmla="*/ 1560862 w 2176652"/>
              <a:gd name="connsiteY4" fmla="*/ 152781 h 516847"/>
              <a:gd name="connsiteX5" fmla="*/ 1576293 w 2176652"/>
              <a:gd name="connsiteY5" fmla="*/ 156115 h 516847"/>
              <a:gd name="connsiteX6" fmla="*/ 1593342 w 2176652"/>
              <a:gd name="connsiteY6" fmla="*/ 160020 h 516847"/>
              <a:gd name="connsiteX7" fmla="*/ 1605724 w 2176652"/>
              <a:gd name="connsiteY7" fmla="*/ 163163 h 516847"/>
              <a:gd name="connsiteX8" fmla="*/ 1653349 w 2176652"/>
              <a:gd name="connsiteY8" fmla="*/ 177165 h 516847"/>
              <a:gd name="connsiteX9" fmla="*/ 1665542 w 2176652"/>
              <a:gd name="connsiteY9" fmla="*/ 181451 h 516847"/>
              <a:gd name="connsiteX10" fmla="*/ 1725835 w 2176652"/>
              <a:gd name="connsiteY10" fmla="*/ 210026 h 516847"/>
              <a:gd name="connsiteX11" fmla="*/ 1730026 w 2176652"/>
              <a:gd name="connsiteY11" fmla="*/ 212884 h 516847"/>
              <a:gd name="connsiteX12" fmla="*/ 1734788 w 2176652"/>
              <a:gd name="connsiteY12" fmla="*/ 216694 h 516847"/>
              <a:gd name="connsiteX13" fmla="*/ 1741170 w 2176652"/>
              <a:gd name="connsiteY13" fmla="*/ 222313 h 516847"/>
              <a:gd name="connsiteX14" fmla="*/ 1743456 w 2176652"/>
              <a:gd name="connsiteY14" fmla="*/ 224695 h 516847"/>
              <a:gd name="connsiteX15" fmla="*/ 1748123 w 2176652"/>
              <a:gd name="connsiteY15" fmla="*/ 230314 h 516847"/>
              <a:gd name="connsiteX16" fmla="*/ 1750505 w 2176652"/>
              <a:gd name="connsiteY16" fmla="*/ 233839 h 516847"/>
              <a:gd name="connsiteX17" fmla="*/ 1753933 w 2176652"/>
              <a:gd name="connsiteY17" fmla="*/ 240982 h 516847"/>
              <a:gd name="connsiteX18" fmla="*/ 1753933 w 2176652"/>
              <a:gd name="connsiteY18" fmla="*/ 241744 h 516847"/>
              <a:gd name="connsiteX19" fmla="*/ 1755648 w 2176652"/>
              <a:gd name="connsiteY19" fmla="*/ 251269 h 516847"/>
              <a:gd name="connsiteX20" fmla="*/ 1754696 w 2176652"/>
              <a:gd name="connsiteY20" fmla="*/ 258509 h 516847"/>
              <a:gd name="connsiteX21" fmla="*/ 1753648 w 2176652"/>
              <a:gd name="connsiteY21" fmla="*/ 262033 h 516847"/>
              <a:gd name="connsiteX22" fmla="*/ 1752124 w 2176652"/>
              <a:gd name="connsiteY22" fmla="*/ 265652 h 516847"/>
              <a:gd name="connsiteX23" fmla="*/ 1750219 w 2176652"/>
              <a:gd name="connsiteY23" fmla="*/ 269176 h 516847"/>
              <a:gd name="connsiteX24" fmla="*/ 1745075 w 2176652"/>
              <a:gd name="connsiteY24" fmla="*/ 276130 h 516847"/>
              <a:gd name="connsiteX25" fmla="*/ 1742503 w 2176652"/>
              <a:gd name="connsiteY25" fmla="*/ 278987 h 516847"/>
              <a:gd name="connsiteX26" fmla="*/ 1741360 w 2176652"/>
              <a:gd name="connsiteY26" fmla="*/ 280225 h 516847"/>
              <a:gd name="connsiteX27" fmla="*/ 1738408 w 2176652"/>
              <a:gd name="connsiteY27" fmla="*/ 282988 h 516847"/>
              <a:gd name="connsiteX28" fmla="*/ 1734503 w 2176652"/>
              <a:gd name="connsiteY28" fmla="*/ 286321 h 516847"/>
              <a:gd name="connsiteX29" fmla="*/ 1725549 w 2176652"/>
              <a:gd name="connsiteY29" fmla="*/ 292989 h 516847"/>
              <a:gd name="connsiteX30" fmla="*/ 1720405 w 2176652"/>
              <a:gd name="connsiteY30" fmla="*/ 296323 h 516847"/>
              <a:gd name="connsiteX31" fmla="*/ 1714976 w 2176652"/>
              <a:gd name="connsiteY31" fmla="*/ 299561 h 516847"/>
              <a:gd name="connsiteX32" fmla="*/ 1674876 w 2176652"/>
              <a:gd name="connsiteY32" fmla="*/ 318611 h 516847"/>
              <a:gd name="connsiteX33" fmla="*/ 1658779 w 2176652"/>
              <a:gd name="connsiteY33" fmla="*/ 324421 h 516847"/>
              <a:gd name="connsiteX34" fmla="*/ 1656683 w 2176652"/>
              <a:gd name="connsiteY34" fmla="*/ 325184 h 516847"/>
              <a:gd name="connsiteX35" fmla="*/ 1646206 w 2176652"/>
              <a:gd name="connsiteY35" fmla="*/ 328613 h 516847"/>
              <a:gd name="connsiteX36" fmla="*/ 1552670 w 2176652"/>
              <a:gd name="connsiteY36" fmla="*/ 352330 h 516847"/>
              <a:gd name="connsiteX37" fmla="*/ 1524572 w 2176652"/>
              <a:gd name="connsiteY37" fmla="*/ 357759 h 516847"/>
              <a:gd name="connsiteX38" fmla="*/ 1487138 w 2176652"/>
              <a:gd name="connsiteY38" fmla="*/ 364141 h 516847"/>
              <a:gd name="connsiteX39" fmla="*/ 1474089 w 2176652"/>
              <a:gd name="connsiteY39" fmla="*/ 366141 h 516847"/>
              <a:gd name="connsiteX40" fmla="*/ 1419892 w 2176652"/>
              <a:gd name="connsiteY40" fmla="*/ 373475 h 516847"/>
              <a:gd name="connsiteX41" fmla="*/ 1391317 w 2176652"/>
              <a:gd name="connsiteY41" fmla="*/ 376714 h 516847"/>
              <a:gd name="connsiteX42" fmla="*/ 1311307 w 2176652"/>
              <a:gd name="connsiteY42" fmla="*/ 383953 h 516847"/>
              <a:gd name="connsiteX43" fmla="*/ 1289399 w 2176652"/>
              <a:gd name="connsiteY43" fmla="*/ 385477 h 516847"/>
              <a:gd name="connsiteX44" fmla="*/ 1270349 w 2176652"/>
              <a:gd name="connsiteY44" fmla="*/ 386715 h 516847"/>
              <a:gd name="connsiteX45" fmla="*/ 1264539 w 2176652"/>
              <a:gd name="connsiteY45" fmla="*/ 386715 h 516847"/>
              <a:gd name="connsiteX46" fmla="*/ 1246823 w 2176652"/>
              <a:gd name="connsiteY46" fmla="*/ 387667 h 516847"/>
              <a:gd name="connsiteX47" fmla="*/ 1222057 w 2176652"/>
              <a:gd name="connsiteY47" fmla="*/ 388810 h 516847"/>
              <a:gd name="connsiteX48" fmla="*/ 1208437 w 2176652"/>
              <a:gd name="connsiteY48" fmla="*/ 389382 h 516847"/>
              <a:gd name="connsiteX49" fmla="*/ 1121759 w 2176652"/>
              <a:gd name="connsiteY49" fmla="*/ 391477 h 516847"/>
              <a:gd name="connsiteX50" fmla="*/ 1087374 w 2176652"/>
              <a:gd name="connsiteY50" fmla="*/ 391477 h 516847"/>
              <a:gd name="connsiteX51" fmla="*/ 1018984 w 2176652"/>
              <a:gd name="connsiteY51" fmla="*/ 390715 h 516847"/>
              <a:gd name="connsiteX52" fmla="*/ 1002221 w 2176652"/>
              <a:gd name="connsiteY52" fmla="*/ 390715 h 516847"/>
              <a:gd name="connsiteX53" fmla="*/ 931355 w 2176652"/>
              <a:gd name="connsiteY53" fmla="*/ 387953 h 516847"/>
              <a:gd name="connsiteX54" fmla="*/ 915924 w 2176652"/>
              <a:gd name="connsiteY54" fmla="*/ 387191 h 516847"/>
              <a:gd name="connsiteX55" fmla="*/ 904399 w 2176652"/>
              <a:gd name="connsiteY55" fmla="*/ 386525 h 516847"/>
              <a:gd name="connsiteX56" fmla="*/ 869728 w 2176652"/>
              <a:gd name="connsiteY56" fmla="*/ 384238 h 516847"/>
              <a:gd name="connsiteX57" fmla="*/ 847154 w 2176652"/>
              <a:gd name="connsiteY57" fmla="*/ 382524 h 516847"/>
              <a:gd name="connsiteX58" fmla="*/ 823150 w 2176652"/>
              <a:gd name="connsiteY58" fmla="*/ 380429 h 516847"/>
              <a:gd name="connsiteX59" fmla="*/ 720566 w 2176652"/>
              <a:gd name="connsiteY59" fmla="*/ 368808 h 516847"/>
              <a:gd name="connsiteX60" fmla="*/ 700468 w 2176652"/>
              <a:gd name="connsiteY60" fmla="*/ 365950 h 516847"/>
              <a:gd name="connsiteX61" fmla="*/ 675989 w 2176652"/>
              <a:gd name="connsiteY61" fmla="*/ 362045 h 516847"/>
              <a:gd name="connsiteX62" fmla="*/ 637889 w 2176652"/>
              <a:gd name="connsiteY62" fmla="*/ 355378 h 516847"/>
              <a:gd name="connsiteX63" fmla="*/ 632555 w 2176652"/>
              <a:gd name="connsiteY63" fmla="*/ 354330 h 516847"/>
              <a:gd name="connsiteX64" fmla="*/ 614648 w 2176652"/>
              <a:gd name="connsiteY64" fmla="*/ 350710 h 516847"/>
              <a:gd name="connsiteX65" fmla="*/ 610743 w 2176652"/>
              <a:gd name="connsiteY65" fmla="*/ 349853 h 516847"/>
              <a:gd name="connsiteX66" fmla="*/ 596741 w 2176652"/>
              <a:gd name="connsiteY66" fmla="*/ 346805 h 516847"/>
              <a:gd name="connsiteX67" fmla="*/ 592550 w 2176652"/>
              <a:gd name="connsiteY67" fmla="*/ 345853 h 516847"/>
              <a:gd name="connsiteX68" fmla="*/ 557403 w 2176652"/>
              <a:gd name="connsiteY68" fmla="*/ 336994 h 516847"/>
              <a:gd name="connsiteX69" fmla="*/ 545211 w 2176652"/>
              <a:gd name="connsiteY69" fmla="*/ 333565 h 516847"/>
              <a:gd name="connsiteX70" fmla="*/ 522351 w 2176652"/>
              <a:gd name="connsiteY70" fmla="*/ 326517 h 516847"/>
              <a:gd name="connsiteX71" fmla="*/ 511683 w 2176652"/>
              <a:gd name="connsiteY71" fmla="*/ 322802 h 516847"/>
              <a:gd name="connsiteX72" fmla="*/ 484822 w 2176652"/>
              <a:gd name="connsiteY72" fmla="*/ 312325 h 516847"/>
              <a:gd name="connsiteX73" fmla="*/ 482917 w 2176652"/>
              <a:gd name="connsiteY73" fmla="*/ 311467 h 516847"/>
              <a:gd name="connsiteX74" fmla="*/ 474440 w 2176652"/>
              <a:gd name="connsiteY74" fmla="*/ 307562 h 516847"/>
              <a:gd name="connsiteX75" fmla="*/ 466439 w 2176652"/>
              <a:gd name="connsiteY75" fmla="*/ 303562 h 516847"/>
              <a:gd name="connsiteX76" fmla="*/ 446056 w 2176652"/>
              <a:gd name="connsiteY76" fmla="*/ 291179 h 516847"/>
              <a:gd name="connsiteX77" fmla="*/ 441007 w 2176652"/>
              <a:gd name="connsiteY77" fmla="*/ 287369 h 516847"/>
              <a:gd name="connsiteX78" fmla="*/ 424434 w 2176652"/>
              <a:gd name="connsiteY78" fmla="*/ 269557 h 516847"/>
              <a:gd name="connsiteX79" fmla="*/ 422053 w 2176652"/>
              <a:gd name="connsiteY79" fmla="*/ 265081 h 516847"/>
              <a:gd name="connsiteX80" fmla="*/ 420338 w 2176652"/>
              <a:gd name="connsiteY80" fmla="*/ 260604 h 516847"/>
              <a:gd name="connsiteX81" fmla="*/ 419290 w 2176652"/>
              <a:gd name="connsiteY81" fmla="*/ 256032 h 516847"/>
              <a:gd name="connsiteX82" fmla="*/ 419290 w 2176652"/>
              <a:gd name="connsiteY82" fmla="*/ 251460 h 516847"/>
              <a:gd name="connsiteX83" fmla="*/ 419290 w 2176652"/>
              <a:gd name="connsiteY83" fmla="*/ 248507 h 516847"/>
              <a:gd name="connsiteX84" fmla="*/ 419290 w 2176652"/>
              <a:gd name="connsiteY84" fmla="*/ 246317 h 516847"/>
              <a:gd name="connsiteX85" fmla="*/ 433006 w 2176652"/>
              <a:gd name="connsiteY85" fmla="*/ 224980 h 516847"/>
              <a:gd name="connsiteX86" fmla="*/ 435292 w 2176652"/>
              <a:gd name="connsiteY86" fmla="*/ 222694 h 516847"/>
              <a:gd name="connsiteX87" fmla="*/ 443960 w 2176652"/>
              <a:gd name="connsiteY87" fmla="*/ 215360 h 516847"/>
              <a:gd name="connsiteX88" fmla="*/ 449961 w 2176652"/>
              <a:gd name="connsiteY88" fmla="*/ 210979 h 516847"/>
              <a:gd name="connsiteX89" fmla="*/ 508445 w 2176652"/>
              <a:gd name="connsiteY89" fmla="*/ 182404 h 516847"/>
              <a:gd name="connsiteX90" fmla="*/ 516731 w 2176652"/>
              <a:gd name="connsiteY90" fmla="*/ 179546 h 516847"/>
              <a:gd name="connsiteX91" fmla="*/ 553974 w 2176652"/>
              <a:gd name="connsiteY91" fmla="*/ 168021 h 516847"/>
              <a:gd name="connsiteX92" fmla="*/ 572548 w 2176652"/>
              <a:gd name="connsiteY92" fmla="*/ 162973 h 516847"/>
              <a:gd name="connsiteX93" fmla="*/ 582930 w 2176652"/>
              <a:gd name="connsiteY93" fmla="*/ 160401 h 516847"/>
              <a:gd name="connsiteX94" fmla="*/ 604456 w 2176652"/>
              <a:gd name="connsiteY94" fmla="*/ 155448 h 516847"/>
              <a:gd name="connsiteX95" fmla="*/ 615696 w 2176652"/>
              <a:gd name="connsiteY95" fmla="*/ 153067 h 516847"/>
              <a:gd name="connsiteX96" fmla="*/ 627126 w 2176652"/>
              <a:gd name="connsiteY96" fmla="*/ 150685 h 516847"/>
              <a:gd name="connsiteX97" fmla="*/ 650938 w 2176652"/>
              <a:gd name="connsiteY97" fmla="*/ 146209 h 516847"/>
              <a:gd name="connsiteX98" fmla="*/ 663130 w 2176652"/>
              <a:gd name="connsiteY98" fmla="*/ 144018 h 516847"/>
              <a:gd name="connsiteX99" fmla="*/ 686753 w 2176652"/>
              <a:gd name="connsiteY99" fmla="*/ 140113 h 516847"/>
              <a:gd name="connsiteX100" fmla="*/ 701802 w 2176652"/>
              <a:gd name="connsiteY100" fmla="*/ 137731 h 516847"/>
              <a:gd name="connsiteX101" fmla="*/ 717613 w 2176652"/>
              <a:gd name="connsiteY101" fmla="*/ 135446 h 516847"/>
              <a:gd name="connsiteX102" fmla="*/ 760476 w 2176652"/>
              <a:gd name="connsiteY102" fmla="*/ 0 h 516847"/>
              <a:gd name="connsiteX103" fmla="*/ 0 w 2176652"/>
              <a:gd name="connsiteY103" fmla="*/ 252317 h 516847"/>
              <a:gd name="connsiteX104" fmla="*/ 575024 w 2176652"/>
              <a:gd name="connsiteY104" fmla="*/ 485584 h 516847"/>
              <a:gd name="connsiteX105" fmla="*/ 1088326 w 2176652"/>
              <a:gd name="connsiteY105" fmla="*/ 516826 h 516847"/>
              <a:gd name="connsiteX106" fmla="*/ 1611535 w 2176652"/>
              <a:gd name="connsiteY106" fmla="*/ 484346 h 516847"/>
              <a:gd name="connsiteX107" fmla="*/ 2176653 w 2176652"/>
              <a:gd name="connsiteY107" fmla="*/ 252317 h 516847"/>
              <a:gd name="connsiteX108" fmla="*/ 1430655 w 2176652"/>
              <a:gd name="connsiteY108" fmla="*/ 1333 h 516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176652" h="516847">
                <a:moveTo>
                  <a:pt x="1430655" y="1333"/>
                </a:moveTo>
                <a:cubicBezTo>
                  <a:pt x="1443799" y="47692"/>
                  <a:pt x="1457868" y="93126"/>
                  <a:pt x="1472851" y="137636"/>
                </a:cubicBezTo>
                <a:lnTo>
                  <a:pt x="1475804" y="137636"/>
                </a:lnTo>
                <a:lnTo>
                  <a:pt x="1492948" y="140303"/>
                </a:lnTo>
                <a:cubicBezTo>
                  <a:pt x="1516951" y="144113"/>
                  <a:pt x="1539621" y="148209"/>
                  <a:pt x="1560862" y="152781"/>
                </a:cubicBezTo>
                <a:lnTo>
                  <a:pt x="1576293" y="156115"/>
                </a:lnTo>
                <a:lnTo>
                  <a:pt x="1593342" y="160020"/>
                </a:lnTo>
                <a:lnTo>
                  <a:pt x="1605724" y="163163"/>
                </a:lnTo>
                <a:cubicBezTo>
                  <a:pt x="1623060" y="167640"/>
                  <a:pt x="1639157" y="172688"/>
                  <a:pt x="1653349" y="177165"/>
                </a:cubicBezTo>
                <a:lnTo>
                  <a:pt x="1665542" y="181451"/>
                </a:lnTo>
                <a:cubicBezTo>
                  <a:pt x="1686725" y="188490"/>
                  <a:pt x="1706975" y="198091"/>
                  <a:pt x="1725835" y="210026"/>
                </a:cubicBezTo>
                <a:lnTo>
                  <a:pt x="1730026" y="212884"/>
                </a:lnTo>
                <a:lnTo>
                  <a:pt x="1734788" y="216694"/>
                </a:lnTo>
                <a:cubicBezTo>
                  <a:pt x="1737036" y="218418"/>
                  <a:pt x="1739170" y="220294"/>
                  <a:pt x="1741170" y="222313"/>
                </a:cubicBezTo>
                <a:lnTo>
                  <a:pt x="1743456" y="224695"/>
                </a:lnTo>
                <a:cubicBezTo>
                  <a:pt x="1745171" y="226428"/>
                  <a:pt x="1746733" y="228305"/>
                  <a:pt x="1748123" y="230314"/>
                </a:cubicBezTo>
                <a:lnTo>
                  <a:pt x="1750505" y="233839"/>
                </a:lnTo>
                <a:cubicBezTo>
                  <a:pt x="1751914" y="236077"/>
                  <a:pt x="1753067" y="238477"/>
                  <a:pt x="1753933" y="240982"/>
                </a:cubicBezTo>
                <a:cubicBezTo>
                  <a:pt x="1753905" y="241240"/>
                  <a:pt x="1753905" y="241487"/>
                  <a:pt x="1753933" y="241744"/>
                </a:cubicBezTo>
                <a:cubicBezTo>
                  <a:pt x="1755010" y="244812"/>
                  <a:pt x="1755582" y="248021"/>
                  <a:pt x="1755648" y="251269"/>
                </a:cubicBezTo>
                <a:cubicBezTo>
                  <a:pt x="1755658" y="253717"/>
                  <a:pt x="1755343" y="256146"/>
                  <a:pt x="1754696" y="258509"/>
                </a:cubicBezTo>
                <a:cubicBezTo>
                  <a:pt x="1754476" y="259718"/>
                  <a:pt x="1754124" y="260899"/>
                  <a:pt x="1753648" y="262033"/>
                </a:cubicBezTo>
                <a:cubicBezTo>
                  <a:pt x="1753267" y="263290"/>
                  <a:pt x="1752753" y="264500"/>
                  <a:pt x="1752124" y="265652"/>
                </a:cubicBezTo>
                <a:cubicBezTo>
                  <a:pt x="1751600" y="266881"/>
                  <a:pt x="1750961" y="268062"/>
                  <a:pt x="1750219" y="269176"/>
                </a:cubicBezTo>
                <a:cubicBezTo>
                  <a:pt x="1748695" y="271624"/>
                  <a:pt x="1746970" y="273949"/>
                  <a:pt x="1745075" y="276130"/>
                </a:cubicBezTo>
                <a:cubicBezTo>
                  <a:pt x="1744323" y="277177"/>
                  <a:pt x="1743465" y="278130"/>
                  <a:pt x="1742503" y="278987"/>
                </a:cubicBezTo>
                <a:lnTo>
                  <a:pt x="1741360" y="280225"/>
                </a:lnTo>
                <a:cubicBezTo>
                  <a:pt x="1740408" y="281178"/>
                  <a:pt x="1739455" y="282130"/>
                  <a:pt x="1738408" y="282988"/>
                </a:cubicBezTo>
                <a:cubicBezTo>
                  <a:pt x="1737198" y="284197"/>
                  <a:pt x="1735893" y="285312"/>
                  <a:pt x="1734503" y="286321"/>
                </a:cubicBezTo>
                <a:cubicBezTo>
                  <a:pt x="1731740" y="288607"/>
                  <a:pt x="1728787" y="290798"/>
                  <a:pt x="1725549" y="292989"/>
                </a:cubicBezTo>
                <a:cubicBezTo>
                  <a:pt x="1723930" y="294132"/>
                  <a:pt x="1722215" y="295275"/>
                  <a:pt x="1720405" y="296323"/>
                </a:cubicBezTo>
                <a:cubicBezTo>
                  <a:pt x="1718595" y="297371"/>
                  <a:pt x="1716881" y="298513"/>
                  <a:pt x="1714976" y="299561"/>
                </a:cubicBezTo>
                <a:cubicBezTo>
                  <a:pt x="1702108" y="306905"/>
                  <a:pt x="1688706" y="313277"/>
                  <a:pt x="1674876" y="318611"/>
                </a:cubicBezTo>
                <a:cubicBezTo>
                  <a:pt x="1669733" y="320611"/>
                  <a:pt x="1664399" y="322517"/>
                  <a:pt x="1658779" y="324421"/>
                </a:cubicBezTo>
                <a:lnTo>
                  <a:pt x="1656683" y="325184"/>
                </a:lnTo>
                <a:lnTo>
                  <a:pt x="1646206" y="328613"/>
                </a:lnTo>
                <a:cubicBezTo>
                  <a:pt x="1615478" y="338214"/>
                  <a:pt x="1584255" y="346129"/>
                  <a:pt x="1552670" y="352330"/>
                </a:cubicBezTo>
                <a:cubicBezTo>
                  <a:pt x="1543145" y="354235"/>
                  <a:pt x="1534192" y="356044"/>
                  <a:pt x="1524572" y="357759"/>
                </a:cubicBezTo>
                <a:cubicBezTo>
                  <a:pt x="1512475" y="360045"/>
                  <a:pt x="1499997" y="362140"/>
                  <a:pt x="1487138" y="364141"/>
                </a:cubicBezTo>
                <a:lnTo>
                  <a:pt x="1474089" y="366141"/>
                </a:lnTo>
                <a:cubicBezTo>
                  <a:pt x="1456630" y="368684"/>
                  <a:pt x="1438561" y="371123"/>
                  <a:pt x="1419892" y="373475"/>
                </a:cubicBezTo>
                <a:lnTo>
                  <a:pt x="1391317" y="376714"/>
                </a:lnTo>
                <a:cubicBezTo>
                  <a:pt x="1365599" y="379476"/>
                  <a:pt x="1338834" y="381857"/>
                  <a:pt x="1311307" y="383953"/>
                </a:cubicBezTo>
                <a:lnTo>
                  <a:pt x="1289399" y="385477"/>
                </a:lnTo>
                <a:lnTo>
                  <a:pt x="1270349" y="386715"/>
                </a:lnTo>
                <a:lnTo>
                  <a:pt x="1264539" y="386715"/>
                </a:lnTo>
                <a:lnTo>
                  <a:pt x="1246823" y="387667"/>
                </a:lnTo>
                <a:lnTo>
                  <a:pt x="1222057" y="388810"/>
                </a:lnTo>
                <a:lnTo>
                  <a:pt x="1208437" y="389382"/>
                </a:lnTo>
                <a:cubicBezTo>
                  <a:pt x="1179862" y="390430"/>
                  <a:pt x="1151287" y="391192"/>
                  <a:pt x="1121759" y="391477"/>
                </a:cubicBezTo>
                <a:lnTo>
                  <a:pt x="1087374" y="391477"/>
                </a:lnTo>
                <a:cubicBezTo>
                  <a:pt x="1064323" y="391477"/>
                  <a:pt x="1041463" y="391477"/>
                  <a:pt x="1018984" y="390715"/>
                </a:cubicBezTo>
                <a:lnTo>
                  <a:pt x="1002221" y="390715"/>
                </a:lnTo>
                <a:cubicBezTo>
                  <a:pt x="978217" y="390049"/>
                  <a:pt x="954596" y="389192"/>
                  <a:pt x="931355" y="387953"/>
                </a:cubicBezTo>
                <a:lnTo>
                  <a:pt x="915924" y="387191"/>
                </a:lnTo>
                <a:lnTo>
                  <a:pt x="904399" y="386525"/>
                </a:lnTo>
                <a:cubicBezTo>
                  <a:pt x="892683" y="385858"/>
                  <a:pt x="881158" y="385096"/>
                  <a:pt x="869728" y="384238"/>
                </a:cubicBezTo>
                <a:lnTo>
                  <a:pt x="847154" y="382524"/>
                </a:lnTo>
                <a:lnTo>
                  <a:pt x="823150" y="380429"/>
                </a:lnTo>
                <a:cubicBezTo>
                  <a:pt x="787241" y="377190"/>
                  <a:pt x="752951" y="373285"/>
                  <a:pt x="720566" y="368808"/>
                </a:cubicBezTo>
                <a:cubicBezTo>
                  <a:pt x="713804" y="367951"/>
                  <a:pt x="707041" y="366903"/>
                  <a:pt x="700468" y="365950"/>
                </a:cubicBezTo>
                <a:lnTo>
                  <a:pt x="675989" y="362045"/>
                </a:lnTo>
                <a:cubicBezTo>
                  <a:pt x="662845" y="359950"/>
                  <a:pt x="650176" y="357759"/>
                  <a:pt x="637889" y="355378"/>
                </a:cubicBezTo>
                <a:lnTo>
                  <a:pt x="632555" y="354330"/>
                </a:lnTo>
                <a:lnTo>
                  <a:pt x="614648" y="350710"/>
                </a:lnTo>
                <a:lnTo>
                  <a:pt x="610743" y="349853"/>
                </a:lnTo>
                <a:lnTo>
                  <a:pt x="596741" y="346805"/>
                </a:lnTo>
                <a:lnTo>
                  <a:pt x="592550" y="345853"/>
                </a:lnTo>
                <a:cubicBezTo>
                  <a:pt x="580234" y="342995"/>
                  <a:pt x="568519" y="340042"/>
                  <a:pt x="557403" y="336994"/>
                </a:cubicBezTo>
                <a:cubicBezTo>
                  <a:pt x="553212" y="335947"/>
                  <a:pt x="549212" y="334804"/>
                  <a:pt x="545211" y="333565"/>
                </a:cubicBezTo>
                <a:cubicBezTo>
                  <a:pt x="537210" y="331280"/>
                  <a:pt x="529590" y="328993"/>
                  <a:pt x="522351" y="326517"/>
                </a:cubicBezTo>
                <a:cubicBezTo>
                  <a:pt x="518731" y="325279"/>
                  <a:pt x="515112" y="324136"/>
                  <a:pt x="511683" y="322802"/>
                </a:cubicBezTo>
                <a:cubicBezTo>
                  <a:pt x="502158" y="319468"/>
                  <a:pt x="492633" y="315944"/>
                  <a:pt x="484822" y="312325"/>
                </a:cubicBezTo>
                <a:lnTo>
                  <a:pt x="482917" y="311467"/>
                </a:lnTo>
                <a:cubicBezTo>
                  <a:pt x="479965" y="310229"/>
                  <a:pt x="477107" y="308896"/>
                  <a:pt x="474440" y="307562"/>
                </a:cubicBezTo>
                <a:lnTo>
                  <a:pt x="466439" y="303562"/>
                </a:lnTo>
                <a:cubicBezTo>
                  <a:pt x="459362" y="299914"/>
                  <a:pt x="452552" y="295770"/>
                  <a:pt x="446056" y="291179"/>
                </a:cubicBezTo>
                <a:cubicBezTo>
                  <a:pt x="444303" y="290008"/>
                  <a:pt x="442617" y="288741"/>
                  <a:pt x="441007" y="287369"/>
                </a:cubicBezTo>
                <a:cubicBezTo>
                  <a:pt x="434483" y="282454"/>
                  <a:pt x="428873" y="276425"/>
                  <a:pt x="424434" y="269557"/>
                </a:cubicBezTo>
                <a:cubicBezTo>
                  <a:pt x="423529" y="268129"/>
                  <a:pt x="422738" y="266633"/>
                  <a:pt x="422053" y="265081"/>
                </a:cubicBezTo>
                <a:cubicBezTo>
                  <a:pt x="421319" y="263662"/>
                  <a:pt x="420738" y="262157"/>
                  <a:pt x="420338" y="260604"/>
                </a:cubicBezTo>
                <a:cubicBezTo>
                  <a:pt x="419852" y="259118"/>
                  <a:pt x="419500" y="257585"/>
                  <a:pt x="419290" y="256032"/>
                </a:cubicBezTo>
                <a:cubicBezTo>
                  <a:pt x="419148" y="254508"/>
                  <a:pt x="419148" y="252984"/>
                  <a:pt x="419290" y="251460"/>
                </a:cubicBezTo>
                <a:cubicBezTo>
                  <a:pt x="419290" y="250507"/>
                  <a:pt x="419290" y="249460"/>
                  <a:pt x="419290" y="248507"/>
                </a:cubicBezTo>
                <a:cubicBezTo>
                  <a:pt x="419195" y="247783"/>
                  <a:pt x="419195" y="247040"/>
                  <a:pt x="419290" y="246317"/>
                </a:cubicBezTo>
                <a:cubicBezTo>
                  <a:pt x="421614" y="237992"/>
                  <a:pt x="426396" y="230553"/>
                  <a:pt x="433006" y="224980"/>
                </a:cubicBezTo>
                <a:cubicBezTo>
                  <a:pt x="433721" y="224171"/>
                  <a:pt x="434483" y="223409"/>
                  <a:pt x="435292" y="222694"/>
                </a:cubicBezTo>
                <a:cubicBezTo>
                  <a:pt x="438017" y="220065"/>
                  <a:pt x="440912" y="217608"/>
                  <a:pt x="443960" y="215360"/>
                </a:cubicBezTo>
                <a:cubicBezTo>
                  <a:pt x="445865" y="213836"/>
                  <a:pt x="447865" y="212407"/>
                  <a:pt x="449961" y="210979"/>
                </a:cubicBezTo>
                <a:cubicBezTo>
                  <a:pt x="468268" y="199187"/>
                  <a:pt x="487899" y="189605"/>
                  <a:pt x="508445" y="182404"/>
                </a:cubicBezTo>
                <a:lnTo>
                  <a:pt x="516731" y="179546"/>
                </a:lnTo>
                <a:cubicBezTo>
                  <a:pt x="528256" y="175546"/>
                  <a:pt x="540639" y="171640"/>
                  <a:pt x="553974" y="168021"/>
                </a:cubicBezTo>
                <a:cubicBezTo>
                  <a:pt x="559975" y="166211"/>
                  <a:pt x="566166" y="164592"/>
                  <a:pt x="572548" y="162973"/>
                </a:cubicBezTo>
                <a:lnTo>
                  <a:pt x="582930" y="160401"/>
                </a:lnTo>
                <a:cubicBezTo>
                  <a:pt x="589883" y="158686"/>
                  <a:pt x="597027" y="157067"/>
                  <a:pt x="604456" y="155448"/>
                </a:cubicBezTo>
                <a:lnTo>
                  <a:pt x="615696" y="153067"/>
                </a:lnTo>
                <a:lnTo>
                  <a:pt x="627126" y="150685"/>
                </a:lnTo>
                <a:lnTo>
                  <a:pt x="650938" y="146209"/>
                </a:lnTo>
                <a:cubicBezTo>
                  <a:pt x="654939" y="145351"/>
                  <a:pt x="659035" y="144685"/>
                  <a:pt x="663130" y="144018"/>
                </a:cubicBezTo>
                <a:cubicBezTo>
                  <a:pt x="670846" y="142589"/>
                  <a:pt x="678656" y="141351"/>
                  <a:pt x="686753" y="140113"/>
                </a:cubicBezTo>
                <a:lnTo>
                  <a:pt x="701802" y="137731"/>
                </a:lnTo>
                <a:lnTo>
                  <a:pt x="717613" y="135446"/>
                </a:lnTo>
                <a:cubicBezTo>
                  <a:pt x="732787" y="90992"/>
                  <a:pt x="747074" y="45844"/>
                  <a:pt x="760476" y="0"/>
                </a:cubicBezTo>
                <a:cubicBezTo>
                  <a:pt x="319659" y="33814"/>
                  <a:pt x="0" y="134017"/>
                  <a:pt x="0" y="252317"/>
                </a:cubicBezTo>
                <a:cubicBezTo>
                  <a:pt x="0" y="353282"/>
                  <a:pt x="232791" y="441007"/>
                  <a:pt x="575024" y="485584"/>
                </a:cubicBezTo>
                <a:cubicBezTo>
                  <a:pt x="745284" y="506921"/>
                  <a:pt x="916734" y="517360"/>
                  <a:pt x="1088326" y="516826"/>
                </a:cubicBezTo>
                <a:cubicBezTo>
                  <a:pt x="1263253" y="517398"/>
                  <a:pt x="1438027" y="506549"/>
                  <a:pt x="1611535" y="484346"/>
                </a:cubicBezTo>
                <a:cubicBezTo>
                  <a:pt x="1948339" y="439388"/>
                  <a:pt x="2176653" y="352330"/>
                  <a:pt x="2176653" y="252317"/>
                </a:cubicBezTo>
                <a:cubicBezTo>
                  <a:pt x="2176082" y="135446"/>
                  <a:pt x="1863757" y="36195"/>
                  <a:pt x="1430655" y="1333"/>
                </a:cubicBezTo>
                <a:close/>
              </a:path>
            </a:pathLst>
          </a:custGeom>
          <a:gradFill>
            <a:gsLst>
              <a:gs pos="0">
                <a:schemeClr val="accent1">
                  <a:alpha val="80000"/>
                </a:schemeClr>
              </a:gs>
              <a:gs pos="70000">
                <a:schemeClr val="accent1">
                  <a:alpha val="0"/>
                </a:schemeClr>
              </a:gs>
            </a:gsLst>
            <a:lin ang="16200000" scaled="0"/>
          </a:gradFill>
          <a:ln w="9525" cap="flat">
            <a:gradFill>
              <a:gsLst>
                <a:gs pos="16000">
                  <a:schemeClr val="accent1">
                    <a:alpha val="0"/>
                  </a:schemeClr>
                </a:gs>
                <a:gs pos="100000">
                  <a:schemeClr val="accent1">
                    <a:alpha val="75000"/>
                  </a:schemeClr>
                </a:gs>
              </a:gsLst>
              <a:lin ang="5400000" scaled="1"/>
            </a:gra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16" name="任意多边形: 形状 411"/>
          <p:cNvSpPr/>
          <p:nvPr>
            <p:custDataLst>
              <p:tags r:id="rId7"/>
            </p:custDataLst>
          </p:nvPr>
        </p:nvSpPr>
        <p:spPr>
          <a:xfrm>
            <a:off x="3840798" y="5040631"/>
            <a:ext cx="4426585" cy="1212215"/>
          </a:xfrm>
          <a:custGeom>
            <a:avLst/>
            <a:gdLst>
              <a:gd name="connsiteX0" fmla="*/ 3399092 w 3399091"/>
              <a:gd name="connsiteY0" fmla="*/ 444818 h 889634"/>
              <a:gd name="connsiteX1" fmla="*/ 1699546 w 3399091"/>
              <a:gd name="connsiteY1" fmla="*/ 889635 h 889634"/>
              <a:gd name="connsiteX2" fmla="*/ 0 w 3399091"/>
              <a:gd name="connsiteY2" fmla="*/ 444818 h 889634"/>
              <a:gd name="connsiteX3" fmla="*/ 1699546 w 3399091"/>
              <a:gd name="connsiteY3" fmla="*/ 0 h 889634"/>
              <a:gd name="connsiteX4" fmla="*/ 3399092 w 3399091"/>
              <a:gd name="connsiteY4" fmla="*/ 444818 h 889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091" h="889634">
                <a:moveTo>
                  <a:pt x="3399092" y="444818"/>
                </a:moveTo>
                <a:cubicBezTo>
                  <a:pt x="3399092" y="690483"/>
                  <a:pt x="2638179" y="889635"/>
                  <a:pt x="1699546" y="889635"/>
                </a:cubicBezTo>
                <a:cubicBezTo>
                  <a:pt x="760913" y="889635"/>
                  <a:pt x="0" y="690484"/>
                  <a:pt x="0" y="444818"/>
                </a:cubicBezTo>
                <a:cubicBezTo>
                  <a:pt x="0" y="199152"/>
                  <a:pt x="760913" y="0"/>
                  <a:pt x="1699546" y="0"/>
                </a:cubicBezTo>
                <a:cubicBezTo>
                  <a:pt x="2638179" y="0"/>
                  <a:pt x="3399092" y="199151"/>
                  <a:pt x="3399092" y="444818"/>
                </a:cubicBezTo>
                <a:close/>
              </a:path>
            </a:pathLst>
          </a:custGeom>
          <a:gradFill>
            <a:gsLst>
              <a:gs pos="0">
                <a:schemeClr val="accent1">
                  <a:alpha val="86000"/>
                </a:schemeClr>
              </a:gs>
              <a:gs pos="93000">
                <a:schemeClr val="accent1">
                  <a:alpha val="0"/>
                </a:schemeClr>
              </a:gs>
            </a:gsLst>
            <a:lin ang="162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5" name="圆角矩形 24"/>
          <p:cNvSpPr/>
          <p:nvPr>
            <p:custDataLst>
              <p:tags r:id="rId8"/>
            </p:custDataLst>
          </p:nvPr>
        </p:nvSpPr>
        <p:spPr>
          <a:xfrm>
            <a:off x="903288" y="3970021"/>
            <a:ext cx="2346325" cy="389890"/>
          </a:xfrm>
          <a:prstGeom prst="roundRect">
            <a:avLst>
              <a:gd name="adj" fmla="val 50000"/>
            </a:avLst>
          </a:prstGeom>
          <a:gradFill>
            <a:gsLst>
              <a:gs pos="0">
                <a:schemeClr val="accent2">
                  <a:lumMod val="60000"/>
                  <a:lumOff val="40000"/>
                  <a:alpha val="100000"/>
                </a:schemeClr>
              </a:gs>
              <a:gs pos="98000">
                <a:schemeClr val="accent2">
                  <a:alpha val="100000"/>
                </a:schemeClr>
              </a:gs>
            </a:gsLst>
            <a:lin ang="2700000" scaled="0"/>
          </a:gradFill>
          <a:ln>
            <a:noFill/>
          </a:ln>
          <a:effectLst>
            <a:outerShdw blurRad="203200" dist="38100" dir="5400000" algn="t" rotWithShape="0">
              <a:schemeClr val="accent2">
                <a:lumMod val="75000"/>
                <a:alpha val="19000"/>
              </a:scheme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lstStyle/>
          <a:p>
            <a:pPr algn="ctr"/>
            <a:r>
              <a:rPr lang="zh-CN" altLang="en-US" b="1">
                <a:solidFill>
                  <a:srgbClr val="FFFFFF"/>
                </a:solidFill>
              </a:rPr>
              <a:t>柔顺控制</a:t>
            </a:r>
            <a:endParaRPr lang="zh-CN" altLang="en-US" b="1">
              <a:solidFill>
                <a:srgbClr val="FFFFFF"/>
              </a:solidFill>
            </a:endParaRPr>
          </a:p>
        </p:txBody>
      </p:sp>
      <p:sp>
        <p:nvSpPr>
          <p:cNvPr id="76" name="圆角矩形 75"/>
          <p:cNvSpPr/>
          <p:nvPr>
            <p:custDataLst>
              <p:tags r:id="rId9"/>
            </p:custDataLst>
          </p:nvPr>
        </p:nvSpPr>
        <p:spPr>
          <a:xfrm flipH="1">
            <a:off x="8870633" y="3445511"/>
            <a:ext cx="2346325" cy="389890"/>
          </a:xfrm>
          <a:prstGeom prst="roundRect">
            <a:avLst>
              <a:gd name="adj" fmla="val 50000"/>
            </a:avLst>
          </a:prstGeom>
          <a:gradFill>
            <a:gsLst>
              <a:gs pos="0">
                <a:schemeClr val="accent2">
                  <a:lumMod val="60000"/>
                  <a:lumOff val="40000"/>
                  <a:alpha val="100000"/>
                </a:schemeClr>
              </a:gs>
              <a:gs pos="98000">
                <a:schemeClr val="accent2">
                  <a:alpha val="100000"/>
                </a:schemeClr>
              </a:gs>
            </a:gsLst>
            <a:lin ang="2700000" scaled="0"/>
          </a:gradFill>
          <a:ln>
            <a:noFill/>
          </a:ln>
          <a:effectLst>
            <a:outerShdw blurRad="203200" dist="38100" dir="5400000" algn="t" rotWithShape="0">
              <a:schemeClr val="accent2">
                <a:lumMod val="75000"/>
                <a:alpha val="19000"/>
              </a:scheme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lstStyle/>
          <a:p>
            <a:pPr algn="ctr"/>
            <a:r>
              <a:rPr lang="zh-CN" altLang="en-US" b="1">
                <a:solidFill>
                  <a:srgbClr val="FFFFFF"/>
                </a:solidFill>
              </a:rPr>
              <a:t>传感器融合</a:t>
            </a:r>
            <a:endParaRPr lang="zh-CN" altLang="en-US" b="1">
              <a:solidFill>
                <a:srgbClr val="FFFFFF"/>
              </a:solidFill>
            </a:endParaRPr>
          </a:p>
        </p:txBody>
      </p:sp>
      <p:sp>
        <p:nvSpPr>
          <p:cNvPr id="95" name="圆角矩形 94"/>
          <p:cNvSpPr/>
          <p:nvPr>
            <p:custDataLst>
              <p:tags r:id="rId10"/>
            </p:custDataLst>
          </p:nvPr>
        </p:nvSpPr>
        <p:spPr>
          <a:xfrm>
            <a:off x="903288" y="1772921"/>
            <a:ext cx="2346325" cy="389890"/>
          </a:xfrm>
          <a:prstGeom prst="roundRect">
            <a:avLst>
              <a:gd name="adj" fmla="val 50000"/>
            </a:avLst>
          </a:prstGeom>
          <a:gradFill>
            <a:gsLst>
              <a:gs pos="0">
                <a:schemeClr val="accent1">
                  <a:lumMod val="60000"/>
                  <a:lumOff val="40000"/>
                  <a:alpha val="100000"/>
                </a:schemeClr>
              </a:gs>
              <a:gs pos="98000">
                <a:schemeClr val="accent1">
                  <a:alpha val="100000"/>
                </a:schemeClr>
              </a:gs>
            </a:gsLst>
            <a:lin ang="2700000" scaled="0"/>
          </a:gradFill>
          <a:ln>
            <a:noFill/>
          </a:ln>
          <a:effectLst>
            <a:outerShdw blurRad="203200" dist="38100" dir="5400000" algn="t" rotWithShape="0">
              <a:schemeClr val="accent1">
                <a:lumMod val="75000"/>
                <a:alpha val="19000"/>
              </a:scheme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lstStyle/>
          <a:p>
            <a:pPr algn="ctr"/>
            <a:r>
              <a:rPr lang="zh-CN" altLang="en-US" b="1">
                <a:solidFill>
                  <a:srgbClr val="FFFFFF"/>
                </a:solidFill>
              </a:rPr>
              <a:t>高端控制算法</a:t>
            </a:r>
            <a:endParaRPr lang="zh-CN" altLang="en-US" b="1">
              <a:solidFill>
                <a:srgbClr val="FFFFFF"/>
              </a:solidFill>
            </a:endParaRPr>
          </a:p>
        </p:txBody>
      </p:sp>
      <p:sp>
        <p:nvSpPr>
          <p:cNvPr id="17" name="任意多边形: 形状 411"/>
          <p:cNvSpPr/>
          <p:nvPr>
            <p:custDataLst>
              <p:tags r:id="rId11"/>
            </p:custDataLst>
          </p:nvPr>
        </p:nvSpPr>
        <p:spPr>
          <a:xfrm>
            <a:off x="3840798" y="5628006"/>
            <a:ext cx="4426586" cy="624840"/>
          </a:xfrm>
          <a:custGeom>
            <a:avLst/>
            <a:gdLst>
              <a:gd name="connsiteX0" fmla="*/ 3399092 w 3399091"/>
              <a:gd name="connsiteY0" fmla="*/ 444818 h 889634"/>
              <a:gd name="connsiteX1" fmla="*/ 1699546 w 3399091"/>
              <a:gd name="connsiteY1" fmla="*/ 889635 h 889634"/>
              <a:gd name="connsiteX2" fmla="*/ 0 w 3399091"/>
              <a:gd name="connsiteY2" fmla="*/ 444818 h 889634"/>
              <a:gd name="connsiteX3" fmla="*/ 1699546 w 3399091"/>
              <a:gd name="connsiteY3" fmla="*/ 0 h 889634"/>
              <a:gd name="connsiteX4" fmla="*/ 3399092 w 3399091"/>
              <a:gd name="connsiteY4" fmla="*/ 444818 h 889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1" h="984">
                <a:moveTo>
                  <a:pt x="6969" y="0"/>
                </a:moveTo>
                <a:lnTo>
                  <a:pt x="6970" y="5"/>
                </a:lnTo>
                <a:cubicBezTo>
                  <a:pt x="6971" y="13"/>
                  <a:pt x="6971" y="21"/>
                  <a:pt x="6971" y="30"/>
                </a:cubicBezTo>
                <a:cubicBezTo>
                  <a:pt x="6971" y="557"/>
                  <a:pt x="5410" y="984"/>
                  <a:pt x="3486" y="984"/>
                </a:cubicBezTo>
                <a:cubicBezTo>
                  <a:pt x="1561" y="984"/>
                  <a:pt x="0" y="557"/>
                  <a:pt x="0" y="30"/>
                </a:cubicBezTo>
                <a:cubicBezTo>
                  <a:pt x="0" y="21"/>
                  <a:pt x="0" y="13"/>
                  <a:pt x="1" y="5"/>
                </a:cubicBezTo>
                <a:lnTo>
                  <a:pt x="2" y="0"/>
                </a:lnTo>
                <a:lnTo>
                  <a:pt x="3" y="7"/>
                </a:lnTo>
                <a:cubicBezTo>
                  <a:pt x="73" y="517"/>
                  <a:pt x="1606" y="925"/>
                  <a:pt x="3486" y="925"/>
                </a:cubicBezTo>
                <a:cubicBezTo>
                  <a:pt x="5365" y="925"/>
                  <a:pt x="6898" y="517"/>
                  <a:pt x="6968" y="7"/>
                </a:cubicBezTo>
                <a:lnTo>
                  <a:pt x="6969" y="0"/>
                </a:lnTo>
                <a:close/>
              </a:path>
            </a:pathLst>
          </a:custGeom>
          <a:gradFill>
            <a:gsLst>
              <a:gs pos="0">
                <a:schemeClr val="accent1">
                  <a:alpha val="86000"/>
                </a:schemeClr>
              </a:gs>
              <a:gs pos="93000">
                <a:schemeClr val="accent1">
                  <a:alpha val="0"/>
                </a:schemeClr>
              </a:gs>
            </a:gsLst>
            <a:lin ang="1620000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cxnSp>
        <p:nvCxnSpPr>
          <p:cNvPr id="18" name="直接连接符 17"/>
          <p:cNvCxnSpPr/>
          <p:nvPr>
            <p:custDataLst>
              <p:tags r:id="rId12"/>
            </p:custDataLst>
          </p:nvPr>
        </p:nvCxnSpPr>
        <p:spPr>
          <a:xfrm flipH="1">
            <a:off x="3589973" y="4164966"/>
            <a:ext cx="919480" cy="0"/>
          </a:xfrm>
          <a:prstGeom prst="line">
            <a:avLst/>
          </a:prstGeom>
          <a:ln w="15875" cap="rnd">
            <a:gradFill>
              <a:gsLst>
                <a:gs pos="0">
                  <a:schemeClr val="accent2">
                    <a:alpha val="0"/>
                  </a:schemeClr>
                </a:gs>
                <a:gs pos="95000">
                  <a:schemeClr val="accent2">
                    <a:alpha val="50000"/>
                  </a:schemeClr>
                </a:gs>
              </a:gsLst>
              <a:lin ang="0" scaled="1"/>
            </a:gradFill>
            <a:round/>
            <a:tailEnd type="triangle"/>
          </a:ln>
          <a:effectLst>
            <a:outerShdw blurRad="38100" dist="12700" dir="5400000" algn="t" rotWithShape="0">
              <a:schemeClr val="accent2">
                <a:lumMod val="75000"/>
                <a:alpha val="20000"/>
              </a:schemeClr>
            </a:outerShdw>
          </a:effectLst>
        </p:spPr>
        <p:style>
          <a:lnRef idx="2">
            <a:schemeClr val="accent1"/>
          </a:lnRef>
          <a:fillRef idx="0">
            <a:srgbClr val="FFFFFF"/>
          </a:fillRef>
          <a:effectRef idx="0">
            <a:srgbClr val="FFFFFF"/>
          </a:effectRef>
          <a:fontRef idx="minor">
            <a:schemeClr val="tx1"/>
          </a:fontRef>
        </p:style>
      </p:cxnSp>
      <p:sp>
        <p:nvSpPr>
          <p:cNvPr id="19" name="正文"/>
          <p:cNvSpPr txBox="1"/>
          <p:nvPr>
            <p:custDataLst>
              <p:tags r:id="rId13"/>
            </p:custDataLst>
          </p:nvPr>
        </p:nvSpPr>
        <p:spPr>
          <a:xfrm>
            <a:off x="983933" y="2341881"/>
            <a:ext cx="2206625" cy="1468755"/>
          </a:xfrm>
          <a:prstGeom prst="rect">
            <a:avLst/>
          </a:prstGeom>
          <a:noFill/>
        </p:spPr>
        <p:txBody>
          <a:bodyPr wrap="square" lIns="0" tIns="0" rIns="0" bIns="0" rtlCol="0" anchor="t" anchorCtr="0">
            <a:noAutofit/>
          </a:bodyPr>
          <a:lstStyle/>
          <a:p>
            <a:pPr indent="0" algn="l" fontAlgn="auto">
              <a:lnSpc>
                <a:spcPct val="140000"/>
              </a:lnSpc>
              <a:buFont typeface="Wingdings" panose="05000000000000000000" charset="0"/>
              <a:buNone/>
            </a:pPr>
            <a:r>
              <a:rPr lang="en-US" altLang="zh-CN" sz="1600" kern="0" dirty="0">
                <a:ln>
                  <a:noFill/>
                  <a:prstDash val="sysDot"/>
                </a:ln>
                <a:solidFill>
                  <a:schemeClr val="tx1">
                    <a:lumMod val="85000"/>
                    <a:lumOff val="15000"/>
                  </a:schemeClr>
                </a:solidFill>
                <a:uFillTx/>
                <a:latin typeface="+mn-ea"/>
                <a:sym typeface="+mn-ea"/>
              </a:rPr>
              <a:t> </a:t>
            </a:r>
            <a:r>
              <a:rPr lang="zh-CN" altLang="en-US" sz="1600" kern="0" dirty="0">
                <a:ln>
                  <a:noFill/>
                  <a:prstDash val="sysDot"/>
                </a:ln>
                <a:solidFill>
                  <a:schemeClr val="tx1">
                    <a:lumMod val="85000"/>
                    <a:lumOff val="15000"/>
                  </a:schemeClr>
                </a:solidFill>
                <a:uFillTx/>
                <a:latin typeface="+mn-ea"/>
                <a:sym typeface="+mn-ea"/>
              </a:rPr>
              <a:t>决定机器人的精度、速度与稳定性，直接制约机器人本体的性能上限。</a:t>
            </a:r>
            <a:endParaRPr lang="zh-CN" altLang="en-US" sz="1600" kern="0" dirty="0">
              <a:ln>
                <a:noFill/>
                <a:prstDash val="sysDot"/>
              </a:ln>
              <a:solidFill>
                <a:schemeClr val="tx1">
                  <a:lumMod val="85000"/>
                  <a:lumOff val="15000"/>
                </a:schemeClr>
              </a:solidFill>
              <a:uFillTx/>
              <a:latin typeface="+mn-ea"/>
              <a:sym typeface="+mn-ea"/>
            </a:endParaRPr>
          </a:p>
        </p:txBody>
      </p:sp>
      <p:cxnSp>
        <p:nvCxnSpPr>
          <p:cNvPr id="43" name="直接连接符 42"/>
          <p:cNvCxnSpPr/>
          <p:nvPr>
            <p:custDataLst>
              <p:tags r:id="rId14"/>
            </p:custDataLst>
          </p:nvPr>
        </p:nvCxnSpPr>
        <p:spPr>
          <a:xfrm flipH="1">
            <a:off x="3589973" y="2795271"/>
            <a:ext cx="1422400" cy="0"/>
          </a:xfrm>
          <a:prstGeom prst="line">
            <a:avLst/>
          </a:prstGeom>
          <a:ln w="15875" cap="rnd">
            <a:gradFill>
              <a:gsLst>
                <a:gs pos="0">
                  <a:schemeClr val="accent1">
                    <a:alpha val="0"/>
                  </a:schemeClr>
                </a:gs>
                <a:gs pos="95000">
                  <a:schemeClr val="accent1">
                    <a:alpha val="50000"/>
                  </a:schemeClr>
                </a:gs>
              </a:gsLst>
              <a:lin ang="0" scaled="1"/>
            </a:gradFill>
            <a:round/>
            <a:tailEnd type="triangle"/>
          </a:ln>
          <a:effectLst>
            <a:outerShdw blurRad="38100" dist="12700" dir="5400000" algn="t" rotWithShape="0">
              <a:schemeClr val="accent1">
                <a:lumMod val="75000"/>
                <a:alpha val="20000"/>
              </a:schemeClr>
            </a:outerShdw>
          </a:effectLst>
        </p:spPr>
        <p:style>
          <a:lnRef idx="2">
            <a:schemeClr val="accent1"/>
          </a:lnRef>
          <a:fillRef idx="0">
            <a:srgbClr val="FFFFFF"/>
          </a:fillRef>
          <a:effectRef idx="0">
            <a:srgbClr val="FFFFFF"/>
          </a:effectRef>
          <a:fontRef idx="minor">
            <a:schemeClr val="tx1"/>
          </a:fontRef>
        </p:style>
      </p:cxnSp>
      <p:cxnSp>
        <p:nvCxnSpPr>
          <p:cNvPr id="21" name="直接连接符 20"/>
          <p:cNvCxnSpPr/>
          <p:nvPr>
            <p:custDataLst>
              <p:tags r:id="rId15"/>
            </p:custDataLst>
          </p:nvPr>
        </p:nvCxnSpPr>
        <p:spPr>
          <a:xfrm>
            <a:off x="7132003" y="2795271"/>
            <a:ext cx="1534795" cy="0"/>
          </a:xfrm>
          <a:prstGeom prst="line">
            <a:avLst/>
          </a:prstGeom>
          <a:ln w="15875" cap="rnd">
            <a:gradFill>
              <a:gsLst>
                <a:gs pos="0">
                  <a:schemeClr val="accent1">
                    <a:alpha val="0"/>
                  </a:schemeClr>
                </a:gs>
                <a:gs pos="95000">
                  <a:schemeClr val="accent1">
                    <a:alpha val="50000"/>
                  </a:schemeClr>
                </a:gs>
              </a:gsLst>
              <a:lin ang="0" scaled="1"/>
            </a:gradFill>
            <a:round/>
            <a:tailEnd type="triangle"/>
          </a:ln>
          <a:effectLst>
            <a:outerShdw blurRad="38100" dist="12700" dir="5400000" algn="t" rotWithShape="0">
              <a:schemeClr val="accent1">
                <a:lumMod val="75000"/>
                <a:alpha val="20000"/>
              </a:schemeClr>
            </a:outerShdw>
          </a:effectLst>
        </p:spPr>
        <p:style>
          <a:lnRef idx="2">
            <a:schemeClr val="accent1"/>
          </a:lnRef>
          <a:fillRef idx="0">
            <a:srgbClr val="FFFFFF"/>
          </a:fillRef>
          <a:effectRef idx="0">
            <a:srgbClr val="FFFFFF"/>
          </a:effectRef>
          <a:fontRef idx="minor">
            <a:schemeClr val="tx1"/>
          </a:fontRef>
        </p:style>
      </p:cxnSp>
      <p:cxnSp>
        <p:nvCxnSpPr>
          <p:cNvPr id="22" name="直接连接符 21"/>
          <p:cNvCxnSpPr/>
          <p:nvPr>
            <p:custDataLst>
              <p:tags r:id="rId16"/>
            </p:custDataLst>
          </p:nvPr>
        </p:nvCxnSpPr>
        <p:spPr>
          <a:xfrm>
            <a:off x="7663498" y="4164966"/>
            <a:ext cx="1080000" cy="0"/>
          </a:xfrm>
          <a:prstGeom prst="line">
            <a:avLst/>
          </a:prstGeom>
          <a:ln w="15875" cap="rnd">
            <a:gradFill>
              <a:gsLst>
                <a:gs pos="0">
                  <a:schemeClr val="accent2">
                    <a:alpha val="0"/>
                  </a:schemeClr>
                </a:gs>
                <a:gs pos="95000">
                  <a:schemeClr val="accent2">
                    <a:alpha val="50000"/>
                  </a:schemeClr>
                </a:gs>
              </a:gsLst>
              <a:lin ang="0" scaled="1"/>
            </a:gradFill>
            <a:round/>
            <a:tailEnd type="triangle"/>
          </a:ln>
          <a:effectLst>
            <a:outerShdw blurRad="38100" dist="12700" dir="5400000" algn="t" rotWithShape="0">
              <a:schemeClr val="accent2">
                <a:lumMod val="75000"/>
                <a:alpha val="20000"/>
              </a:schemeClr>
            </a:outerShdw>
          </a:effectLst>
        </p:spPr>
        <p:style>
          <a:lnRef idx="2">
            <a:schemeClr val="accent1"/>
          </a:lnRef>
          <a:fillRef idx="0">
            <a:srgbClr val="FFFFFF"/>
          </a:fillRef>
          <a:effectRef idx="0">
            <a:srgbClr val="FFFFFF"/>
          </a:effectRef>
          <a:fontRef idx="minor">
            <a:schemeClr val="tx1"/>
          </a:fontRef>
        </p:style>
      </p:cxnSp>
      <p:sp>
        <p:nvSpPr>
          <p:cNvPr id="23" name="正文"/>
          <p:cNvSpPr txBox="1"/>
          <p:nvPr>
            <p:custDataLst>
              <p:tags r:id="rId17"/>
            </p:custDataLst>
          </p:nvPr>
        </p:nvSpPr>
        <p:spPr>
          <a:xfrm>
            <a:off x="983933" y="4519296"/>
            <a:ext cx="2206625" cy="1468755"/>
          </a:xfrm>
          <a:prstGeom prst="rect">
            <a:avLst/>
          </a:prstGeom>
          <a:noFill/>
        </p:spPr>
        <p:txBody>
          <a:bodyPr wrap="square" lIns="0" tIns="0" rIns="0" bIns="0" rtlCol="0" anchor="t" anchorCtr="0">
            <a:noAutofit/>
          </a:bodyPr>
          <a:lstStyle/>
          <a:p>
            <a:pPr indent="0" algn="l" fontAlgn="auto">
              <a:lnSpc>
                <a:spcPct val="140000"/>
              </a:lnSpc>
              <a:buFont typeface="Wingdings" panose="05000000000000000000" charset="0"/>
              <a:buNone/>
            </a:pPr>
            <a:r>
              <a:rPr lang="en-US" altLang="zh-CN" sz="1600" kern="0" dirty="0">
                <a:ln>
                  <a:noFill/>
                  <a:prstDash val="sysDot"/>
                </a:ln>
                <a:solidFill>
                  <a:schemeClr val="tx1">
                    <a:lumMod val="85000"/>
                    <a:lumOff val="15000"/>
                  </a:schemeClr>
                </a:solidFill>
                <a:uFillTx/>
                <a:latin typeface="+mn-ea"/>
                <a:sym typeface="+mn-ea"/>
              </a:rPr>
              <a:t> </a:t>
            </a:r>
            <a:r>
              <a:rPr lang="zh-CN" altLang="en-US" sz="1600" kern="0" dirty="0">
                <a:ln>
                  <a:noFill/>
                  <a:prstDash val="sysDot"/>
                </a:ln>
                <a:solidFill>
                  <a:schemeClr val="tx1">
                    <a:lumMod val="85000"/>
                    <a:lumOff val="15000"/>
                  </a:schemeClr>
                </a:solidFill>
                <a:uFillTx/>
                <a:latin typeface="+mn-ea"/>
                <a:sym typeface="+mn-ea"/>
              </a:rPr>
              <a:t>打破传统工业机器人</a:t>
            </a:r>
            <a:r>
              <a:rPr lang="en-US" altLang="zh-CN" sz="1600" kern="0" dirty="0">
                <a:ln>
                  <a:noFill/>
                  <a:prstDash val="sysDot"/>
                </a:ln>
                <a:solidFill>
                  <a:schemeClr val="tx1">
                    <a:lumMod val="85000"/>
                    <a:lumOff val="15000"/>
                  </a:schemeClr>
                </a:solidFill>
                <a:uFillTx/>
                <a:latin typeface="+mn-ea"/>
                <a:sym typeface="+mn-ea"/>
              </a:rPr>
              <a:t> “</a:t>
            </a:r>
            <a:r>
              <a:rPr lang="zh-CN" altLang="en-US" sz="1600" kern="0" dirty="0">
                <a:ln>
                  <a:noFill/>
                  <a:prstDash val="sysDot"/>
                </a:ln>
                <a:solidFill>
                  <a:schemeClr val="tx1">
                    <a:lumMod val="85000"/>
                    <a:lumOff val="15000"/>
                  </a:schemeClr>
                </a:solidFill>
                <a:uFillTx/>
                <a:latin typeface="+mn-ea"/>
                <a:sym typeface="+mn-ea"/>
              </a:rPr>
              <a:t>刚性作业</a:t>
            </a:r>
            <a:r>
              <a:rPr lang="en-US" altLang="zh-CN" sz="1600" kern="0" dirty="0">
                <a:ln>
                  <a:noFill/>
                  <a:prstDash val="sysDot"/>
                </a:ln>
                <a:solidFill>
                  <a:schemeClr val="tx1">
                    <a:lumMod val="85000"/>
                    <a:lumOff val="15000"/>
                  </a:schemeClr>
                </a:solidFill>
                <a:uFillTx/>
                <a:latin typeface="+mn-ea"/>
                <a:sym typeface="+mn-ea"/>
              </a:rPr>
              <a:t>” </a:t>
            </a:r>
            <a:r>
              <a:rPr lang="zh-CN" altLang="en-US" sz="1600" kern="0" dirty="0">
                <a:ln>
                  <a:noFill/>
                  <a:prstDash val="sysDot"/>
                </a:ln>
                <a:solidFill>
                  <a:schemeClr val="tx1">
                    <a:lumMod val="85000"/>
                    <a:lumOff val="15000"/>
                  </a:schemeClr>
                </a:solidFill>
                <a:uFillTx/>
                <a:latin typeface="+mn-ea"/>
                <a:sym typeface="+mn-ea"/>
              </a:rPr>
              <a:t>局限，是人机协作、精密装配等高端场景落地的关键，也是服务机器人产业化的核心门槛。</a:t>
            </a:r>
            <a:endParaRPr lang="zh-CN" altLang="en-US" sz="1600" kern="0" dirty="0">
              <a:ln>
                <a:noFill/>
                <a:prstDash val="sysDot"/>
              </a:ln>
              <a:solidFill>
                <a:schemeClr val="tx1">
                  <a:lumMod val="85000"/>
                  <a:lumOff val="15000"/>
                </a:schemeClr>
              </a:solidFill>
              <a:uFillTx/>
              <a:latin typeface="+mn-ea"/>
              <a:sym typeface="+mn-ea"/>
            </a:endParaRPr>
          </a:p>
        </p:txBody>
      </p:sp>
      <p:sp>
        <p:nvSpPr>
          <p:cNvPr id="104" name="圆角矩形 103"/>
          <p:cNvSpPr/>
          <p:nvPr>
            <p:custDataLst>
              <p:tags r:id="rId18"/>
            </p:custDataLst>
          </p:nvPr>
        </p:nvSpPr>
        <p:spPr>
          <a:xfrm flipH="1">
            <a:off x="8859203" y="1779906"/>
            <a:ext cx="2346325" cy="389890"/>
          </a:xfrm>
          <a:prstGeom prst="roundRect">
            <a:avLst>
              <a:gd name="adj" fmla="val 50000"/>
            </a:avLst>
          </a:prstGeom>
          <a:gradFill>
            <a:gsLst>
              <a:gs pos="0">
                <a:schemeClr val="accent1">
                  <a:lumMod val="60000"/>
                  <a:lumOff val="40000"/>
                  <a:alpha val="100000"/>
                </a:schemeClr>
              </a:gs>
              <a:gs pos="98000">
                <a:schemeClr val="accent1">
                  <a:alpha val="100000"/>
                </a:schemeClr>
              </a:gs>
            </a:gsLst>
            <a:lin ang="2700000" scaled="0"/>
          </a:gradFill>
          <a:ln>
            <a:noFill/>
          </a:ln>
          <a:effectLst>
            <a:outerShdw blurRad="203200" dist="38100" dir="5400000" algn="t" rotWithShape="0">
              <a:schemeClr val="accent1">
                <a:lumMod val="75000"/>
                <a:alpha val="19000"/>
              </a:scheme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lstStyle/>
          <a:p>
            <a:pPr algn="ctr"/>
            <a:r>
              <a:rPr lang="zh-CN" altLang="en-US" b="1">
                <a:solidFill>
                  <a:srgbClr val="FFFFFF"/>
                </a:solidFill>
              </a:rPr>
              <a:t>飞控算法</a:t>
            </a:r>
            <a:endParaRPr lang="zh-CN" altLang="en-US" b="1">
              <a:solidFill>
                <a:srgbClr val="FFFFFF"/>
              </a:solidFill>
            </a:endParaRPr>
          </a:p>
        </p:txBody>
      </p:sp>
      <p:sp>
        <p:nvSpPr>
          <p:cNvPr id="24" name="正文"/>
          <p:cNvSpPr txBox="1"/>
          <p:nvPr>
            <p:custDataLst>
              <p:tags r:id="rId19"/>
            </p:custDataLst>
          </p:nvPr>
        </p:nvSpPr>
        <p:spPr>
          <a:xfrm>
            <a:off x="8987155" y="2252980"/>
            <a:ext cx="2206625" cy="803910"/>
          </a:xfrm>
          <a:prstGeom prst="rect">
            <a:avLst/>
          </a:prstGeom>
          <a:noFill/>
        </p:spPr>
        <p:txBody>
          <a:bodyPr wrap="square" lIns="0" tIns="0" rIns="0" bIns="0" rtlCol="0" anchor="t" anchorCtr="0">
            <a:noAutofit/>
          </a:bodyPr>
          <a:lstStyle/>
          <a:p>
            <a:pPr indent="0" algn="l" fontAlgn="auto">
              <a:lnSpc>
                <a:spcPct val="140000"/>
              </a:lnSpc>
              <a:buFont typeface="Wingdings" panose="05000000000000000000" charset="0"/>
              <a:buNone/>
            </a:pPr>
            <a:r>
              <a:rPr lang="zh-CN" altLang="en-US" sz="1600" kern="0" dirty="0">
                <a:ln>
                  <a:noFill/>
                  <a:prstDash val="sysDot"/>
                </a:ln>
                <a:solidFill>
                  <a:schemeClr val="tx1">
                    <a:lumMod val="85000"/>
                    <a:lumOff val="15000"/>
                  </a:schemeClr>
                </a:solidFill>
                <a:uFillTx/>
                <a:latin typeface="+mn-ea"/>
                <a:sym typeface="+mn-ea"/>
              </a:rPr>
              <a:t>无人机的</a:t>
            </a:r>
            <a:r>
              <a:rPr lang="en-US" altLang="zh-CN" sz="1600" kern="0" dirty="0">
                <a:ln>
                  <a:noFill/>
                  <a:prstDash val="sysDot"/>
                </a:ln>
                <a:solidFill>
                  <a:schemeClr val="tx1">
                    <a:lumMod val="85000"/>
                    <a:lumOff val="15000"/>
                  </a:schemeClr>
                </a:solidFill>
                <a:uFillTx/>
                <a:latin typeface="+mn-ea"/>
                <a:sym typeface="+mn-ea"/>
              </a:rPr>
              <a:t> “</a:t>
            </a:r>
            <a:r>
              <a:rPr lang="zh-CN" altLang="en-US" sz="1600" kern="0" dirty="0">
                <a:ln>
                  <a:noFill/>
                  <a:prstDash val="sysDot"/>
                </a:ln>
                <a:solidFill>
                  <a:schemeClr val="tx1">
                    <a:lumMod val="85000"/>
                    <a:lumOff val="15000"/>
                  </a:schemeClr>
                </a:solidFill>
                <a:uFillTx/>
                <a:latin typeface="+mn-ea"/>
                <a:sym typeface="+mn-ea"/>
              </a:rPr>
              <a:t>大脑中枢</a:t>
            </a:r>
            <a:r>
              <a:rPr lang="en-US" altLang="zh-CN" sz="1600" kern="0" dirty="0">
                <a:ln>
                  <a:noFill/>
                  <a:prstDash val="sysDot"/>
                </a:ln>
                <a:solidFill>
                  <a:schemeClr val="tx1">
                    <a:lumMod val="85000"/>
                    <a:lumOff val="15000"/>
                  </a:schemeClr>
                </a:solidFill>
                <a:uFillTx/>
                <a:latin typeface="+mn-ea"/>
                <a:sym typeface="+mn-ea"/>
              </a:rPr>
              <a:t>”</a:t>
            </a:r>
            <a:r>
              <a:rPr lang="zh-CN" altLang="en-US" sz="1600" kern="0" dirty="0">
                <a:ln>
                  <a:noFill/>
                  <a:prstDash val="sysDot"/>
                </a:ln>
                <a:solidFill>
                  <a:schemeClr val="tx1">
                    <a:lumMod val="85000"/>
                    <a:lumOff val="15000"/>
                  </a:schemeClr>
                </a:solidFill>
                <a:uFillTx/>
                <a:latin typeface="+mn-ea"/>
                <a:sym typeface="+mn-ea"/>
              </a:rPr>
              <a:t>，决定其飞行稳定性、操控性与复杂环境适应性</a:t>
            </a:r>
            <a:r>
              <a:rPr lang="en-US" altLang="zh-CN" sz="1600" kern="0" dirty="0">
                <a:ln>
                  <a:noFill/>
                  <a:prstDash val="sysDot"/>
                </a:ln>
                <a:solidFill>
                  <a:schemeClr val="tx1">
                    <a:lumMod val="85000"/>
                    <a:lumOff val="15000"/>
                  </a:schemeClr>
                </a:solidFill>
                <a:uFillTx/>
                <a:latin typeface="+mn-ea"/>
                <a:sym typeface="+mn-ea"/>
              </a:rPr>
              <a:t>。</a:t>
            </a:r>
            <a:endParaRPr lang="en-US" altLang="zh-CN" sz="1600" kern="0" dirty="0">
              <a:ln>
                <a:noFill/>
                <a:prstDash val="sysDot"/>
              </a:ln>
              <a:solidFill>
                <a:schemeClr val="tx1">
                  <a:lumMod val="85000"/>
                  <a:lumOff val="15000"/>
                </a:schemeClr>
              </a:solidFill>
              <a:uFillTx/>
              <a:latin typeface="+mn-ea"/>
              <a:sym typeface="+mn-ea"/>
            </a:endParaRPr>
          </a:p>
        </p:txBody>
      </p:sp>
      <p:sp>
        <p:nvSpPr>
          <p:cNvPr id="26" name="正文"/>
          <p:cNvSpPr txBox="1"/>
          <p:nvPr>
            <p:custDataLst>
              <p:tags r:id="rId20"/>
            </p:custDataLst>
          </p:nvPr>
        </p:nvSpPr>
        <p:spPr>
          <a:xfrm>
            <a:off x="8917305" y="3870960"/>
            <a:ext cx="2249170" cy="701040"/>
          </a:xfrm>
          <a:prstGeom prst="rect">
            <a:avLst/>
          </a:prstGeom>
          <a:noFill/>
        </p:spPr>
        <p:txBody>
          <a:bodyPr wrap="square" lIns="0" tIns="0" rIns="0" bIns="0" rtlCol="0" anchor="t" anchorCtr="0">
            <a:noAutofit/>
          </a:bodyPr>
          <a:lstStyle/>
          <a:p>
            <a:pPr indent="0" algn="l" fontAlgn="auto">
              <a:lnSpc>
                <a:spcPct val="140000"/>
              </a:lnSpc>
              <a:buFont typeface="Wingdings" panose="05000000000000000000" charset="0"/>
              <a:buNone/>
            </a:pPr>
            <a:r>
              <a:rPr lang="zh-CN" altLang="en-US" sz="1600" kern="0" dirty="0">
                <a:ln>
                  <a:noFill/>
                  <a:prstDash val="sysDot"/>
                </a:ln>
                <a:solidFill>
                  <a:schemeClr val="tx1">
                    <a:lumMod val="85000"/>
                    <a:lumOff val="15000"/>
                  </a:schemeClr>
                </a:solidFill>
                <a:uFillTx/>
                <a:latin typeface="+mn-ea"/>
                <a:sym typeface="+mn-ea"/>
              </a:rPr>
              <a:t>解决单一传感器的感知局限，构建无人机的全方位感知能力</a:t>
            </a:r>
            <a:r>
              <a:rPr lang="en-US" altLang="zh-CN" sz="1600" kern="0" dirty="0">
                <a:ln>
                  <a:noFill/>
                  <a:prstDash val="sysDot"/>
                </a:ln>
                <a:solidFill>
                  <a:schemeClr val="tx1">
                    <a:lumMod val="85000"/>
                    <a:lumOff val="15000"/>
                  </a:schemeClr>
                </a:solidFill>
                <a:uFillTx/>
                <a:latin typeface="+mn-ea"/>
                <a:sym typeface="+mn-ea"/>
              </a:rPr>
              <a:t>。</a:t>
            </a:r>
            <a:endParaRPr lang="en-US" altLang="zh-CN" sz="1600" kern="0" dirty="0">
              <a:ln>
                <a:noFill/>
                <a:prstDash val="sysDot"/>
              </a:ln>
              <a:solidFill>
                <a:schemeClr val="tx1">
                  <a:lumMod val="85000"/>
                  <a:lumOff val="15000"/>
                </a:schemeClr>
              </a:solidFill>
              <a:uFillTx/>
              <a:latin typeface="+mn-ea"/>
              <a:sym typeface="+mn-ea"/>
            </a:endParaRPr>
          </a:p>
        </p:txBody>
      </p:sp>
      <p:sp useBgFill="1">
        <p:nvSpPr>
          <p:cNvPr id="27" name="图形 4"/>
          <p:cNvSpPr/>
          <p:nvPr>
            <p:custDataLst>
              <p:tags r:id="rId21"/>
            </p:custDataLst>
          </p:nvPr>
        </p:nvSpPr>
        <p:spPr>
          <a:xfrm>
            <a:off x="5051743" y="2869566"/>
            <a:ext cx="2004060" cy="433070"/>
          </a:xfrm>
          <a:custGeom>
            <a:avLst/>
            <a:gdLst>
              <a:gd name="connsiteX0" fmla="*/ 1001363 w 1540575"/>
              <a:gd name="connsiteY0" fmla="*/ 1238 h 315753"/>
              <a:gd name="connsiteX1" fmla="*/ 1007745 w 1540575"/>
              <a:gd name="connsiteY1" fmla="*/ 88201 h 315753"/>
              <a:gd name="connsiteX2" fmla="*/ 1223391 w 1540575"/>
              <a:gd name="connsiteY2" fmla="*/ 152876 h 315753"/>
              <a:gd name="connsiteX3" fmla="*/ 1223391 w 1540575"/>
              <a:gd name="connsiteY3" fmla="*/ 154877 h 315753"/>
              <a:gd name="connsiteX4" fmla="*/ 1022223 w 1540575"/>
              <a:gd name="connsiteY4" fmla="*/ 220027 h 315753"/>
              <a:gd name="connsiteX5" fmla="*/ 770858 w 1540575"/>
              <a:gd name="connsiteY5" fmla="*/ 233172 h 315753"/>
              <a:gd name="connsiteX6" fmla="*/ 537115 w 1540575"/>
              <a:gd name="connsiteY6" fmla="*/ 221932 h 315753"/>
              <a:gd name="connsiteX7" fmla="*/ 318040 w 1540575"/>
              <a:gd name="connsiteY7" fmla="*/ 155257 h 315753"/>
              <a:gd name="connsiteX8" fmla="*/ 318040 w 1540575"/>
              <a:gd name="connsiteY8" fmla="*/ 152971 h 315753"/>
              <a:gd name="connsiteX9" fmla="*/ 552545 w 1540575"/>
              <a:gd name="connsiteY9" fmla="*/ 86296 h 315753"/>
              <a:gd name="connsiteX10" fmla="*/ 559594 w 1540575"/>
              <a:gd name="connsiteY10" fmla="*/ 0 h 315753"/>
              <a:gd name="connsiteX11" fmla="*/ 0 w 1540575"/>
              <a:gd name="connsiteY11" fmla="*/ 154877 h 315753"/>
              <a:gd name="connsiteX12" fmla="*/ 523304 w 1540575"/>
              <a:gd name="connsiteY12" fmla="*/ 307277 h 315753"/>
              <a:gd name="connsiteX13" fmla="*/ 770287 w 1540575"/>
              <a:gd name="connsiteY13" fmla="*/ 315754 h 315753"/>
              <a:gd name="connsiteX14" fmla="*/ 1034225 w 1540575"/>
              <a:gd name="connsiteY14" fmla="*/ 306229 h 315753"/>
              <a:gd name="connsiteX15" fmla="*/ 1540573 w 1540575"/>
              <a:gd name="connsiteY15" fmla="*/ 154877 h 315753"/>
              <a:gd name="connsiteX16" fmla="*/ 1001363 w 1540575"/>
              <a:gd name="connsiteY16" fmla="*/ 1238 h 31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0575" h="315753">
                <a:moveTo>
                  <a:pt x="1001363" y="1238"/>
                </a:moveTo>
                <a:cubicBezTo>
                  <a:pt x="1003078" y="29937"/>
                  <a:pt x="1005202" y="58931"/>
                  <a:pt x="1007745" y="88201"/>
                </a:cubicBezTo>
                <a:cubicBezTo>
                  <a:pt x="1134142" y="101632"/>
                  <a:pt x="1219390" y="125540"/>
                  <a:pt x="1223391" y="152876"/>
                </a:cubicBezTo>
                <a:cubicBezTo>
                  <a:pt x="1223439" y="153543"/>
                  <a:pt x="1223439" y="154210"/>
                  <a:pt x="1223391" y="154877"/>
                </a:cubicBezTo>
                <a:cubicBezTo>
                  <a:pt x="1223391" y="182023"/>
                  <a:pt x="1143476" y="205931"/>
                  <a:pt x="1022223" y="220027"/>
                </a:cubicBezTo>
                <a:cubicBezTo>
                  <a:pt x="938746" y="229105"/>
                  <a:pt x="854831" y="233496"/>
                  <a:pt x="770858" y="233172"/>
                </a:cubicBezTo>
                <a:cubicBezTo>
                  <a:pt x="692801" y="233420"/>
                  <a:pt x="614782" y="229667"/>
                  <a:pt x="537115" y="221932"/>
                </a:cubicBezTo>
                <a:cubicBezTo>
                  <a:pt x="405955" y="208216"/>
                  <a:pt x="318040" y="183832"/>
                  <a:pt x="318040" y="155257"/>
                </a:cubicBezTo>
                <a:cubicBezTo>
                  <a:pt x="317954" y="154495"/>
                  <a:pt x="317954" y="153733"/>
                  <a:pt x="318040" y="152971"/>
                </a:cubicBezTo>
                <a:cubicBezTo>
                  <a:pt x="322802" y="124396"/>
                  <a:pt x="416243" y="99631"/>
                  <a:pt x="552545" y="86296"/>
                </a:cubicBezTo>
                <a:cubicBezTo>
                  <a:pt x="555307" y="57150"/>
                  <a:pt x="557594" y="28384"/>
                  <a:pt x="559594" y="0"/>
                </a:cubicBezTo>
                <a:cubicBezTo>
                  <a:pt x="236601" y="19050"/>
                  <a:pt x="0" y="81248"/>
                  <a:pt x="0" y="154877"/>
                </a:cubicBezTo>
                <a:cubicBezTo>
                  <a:pt x="0" y="225743"/>
                  <a:pt x="219075" y="285940"/>
                  <a:pt x="523304" y="307277"/>
                </a:cubicBezTo>
                <a:cubicBezTo>
                  <a:pt x="600837" y="312801"/>
                  <a:pt x="683895" y="315754"/>
                  <a:pt x="770287" y="315754"/>
                </a:cubicBezTo>
                <a:cubicBezTo>
                  <a:pt x="862965" y="315754"/>
                  <a:pt x="951833" y="312325"/>
                  <a:pt x="1034225" y="306229"/>
                </a:cubicBezTo>
                <a:cubicBezTo>
                  <a:pt x="1329500" y="283654"/>
                  <a:pt x="1540573" y="224409"/>
                  <a:pt x="1540573" y="154877"/>
                </a:cubicBezTo>
                <a:cubicBezTo>
                  <a:pt x="1541336" y="82772"/>
                  <a:pt x="1314259" y="21717"/>
                  <a:pt x="1001363" y="1238"/>
                </a:cubicBezTo>
                <a:close/>
              </a:path>
            </a:pathLst>
          </a:custGeom>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9" name="图形 4"/>
          <p:cNvSpPr/>
          <p:nvPr>
            <p:custDataLst>
              <p:tags r:id="rId22"/>
            </p:custDataLst>
          </p:nvPr>
        </p:nvSpPr>
        <p:spPr>
          <a:xfrm>
            <a:off x="5051743" y="2869566"/>
            <a:ext cx="2004060" cy="433070"/>
          </a:xfrm>
          <a:custGeom>
            <a:avLst/>
            <a:gdLst>
              <a:gd name="connsiteX0" fmla="*/ 1001363 w 1540575"/>
              <a:gd name="connsiteY0" fmla="*/ 1238 h 315753"/>
              <a:gd name="connsiteX1" fmla="*/ 1007745 w 1540575"/>
              <a:gd name="connsiteY1" fmla="*/ 88201 h 315753"/>
              <a:gd name="connsiteX2" fmla="*/ 1223391 w 1540575"/>
              <a:gd name="connsiteY2" fmla="*/ 152876 h 315753"/>
              <a:gd name="connsiteX3" fmla="*/ 1223391 w 1540575"/>
              <a:gd name="connsiteY3" fmla="*/ 154877 h 315753"/>
              <a:gd name="connsiteX4" fmla="*/ 1022223 w 1540575"/>
              <a:gd name="connsiteY4" fmla="*/ 220027 h 315753"/>
              <a:gd name="connsiteX5" fmla="*/ 770858 w 1540575"/>
              <a:gd name="connsiteY5" fmla="*/ 233172 h 315753"/>
              <a:gd name="connsiteX6" fmla="*/ 537115 w 1540575"/>
              <a:gd name="connsiteY6" fmla="*/ 221932 h 315753"/>
              <a:gd name="connsiteX7" fmla="*/ 318040 w 1540575"/>
              <a:gd name="connsiteY7" fmla="*/ 155257 h 315753"/>
              <a:gd name="connsiteX8" fmla="*/ 318040 w 1540575"/>
              <a:gd name="connsiteY8" fmla="*/ 152971 h 315753"/>
              <a:gd name="connsiteX9" fmla="*/ 552545 w 1540575"/>
              <a:gd name="connsiteY9" fmla="*/ 86296 h 315753"/>
              <a:gd name="connsiteX10" fmla="*/ 559594 w 1540575"/>
              <a:gd name="connsiteY10" fmla="*/ 0 h 315753"/>
              <a:gd name="connsiteX11" fmla="*/ 0 w 1540575"/>
              <a:gd name="connsiteY11" fmla="*/ 154877 h 315753"/>
              <a:gd name="connsiteX12" fmla="*/ 523304 w 1540575"/>
              <a:gd name="connsiteY12" fmla="*/ 307277 h 315753"/>
              <a:gd name="connsiteX13" fmla="*/ 770287 w 1540575"/>
              <a:gd name="connsiteY13" fmla="*/ 315754 h 315753"/>
              <a:gd name="connsiteX14" fmla="*/ 1034225 w 1540575"/>
              <a:gd name="connsiteY14" fmla="*/ 306229 h 315753"/>
              <a:gd name="connsiteX15" fmla="*/ 1540573 w 1540575"/>
              <a:gd name="connsiteY15" fmla="*/ 154877 h 315753"/>
              <a:gd name="connsiteX16" fmla="*/ 1001363 w 1540575"/>
              <a:gd name="connsiteY16" fmla="*/ 1238 h 31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40575" h="315753">
                <a:moveTo>
                  <a:pt x="1001363" y="1238"/>
                </a:moveTo>
                <a:cubicBezTo>
                  <a:pt x="1003078" y="29937"/>
                  <a:pt x="1005202" y="58931"/>
                  <a:pt x="1007745" y="88201"/>
                </a:cubicBezTo>
                <a:cubicBezTo>
                  <a:pt x="1134142" y="101632"/>
                  <a:pt x="1219390" y="125540"/>
                  <a:pt x="1223391" y="152876"/>
                </a:cubicBezTo>
                <a:cubicBezTo>
                  <a:pt x="1223439" y="153543"/>
                  <a:pt x="1223439" y="154210"/>
                  <a:pt x="1223391" y="154877"/>
                </a:cubicBezTo>
                <a:cubicBezTo>
                  <a:pt x="1223391" y="182023"/>
                  <a:pt x="1143476" y="205931"/>
                  <a:pt x="1022223" y="220027"/>
                </a:cubicBezTo>
                <a:cubicBezTo>
                  <a:pt x="938746" y="229105"/>
                  <a:pt x="854831" y="233496"/>
                  <a:pt x="770858" y="233172"/>
                </a:cubicBezTo>
                <a:cubicBezTo>
                  <a:pt x="692801" y="233420"/>
                  <a:pt x="614782" y="229667"/>
                  <a:pt x="537115" y="221932"/>
                </a:cubicBezTo>
                <a:cubicBezTo>
                  <a:pt x="405955" y="208216"/>
                  <a:pt x="318040" y="183832"/>
                  <a:pt x="318040" y="155257"/>
                </a:cubicBezTo>
                <a:cubicBezTo>
                  <a:pt x="317954" y="154495"/>
                  <a:pt x="317954" y="153733"/>
                  <a:pt x="318040" y="152971"/>
                </a:cubicBezTo>
                <a:cubicBezTo>
                  <a:pt x="322802" y="124396"/>
                  <a:pt x="416243" y="99631"/>
                  <a:pt x="552545" y="86296"/>
                </a:cubicBezTo>
                <a:cubicBezTo>
                  <a:pt x="555307" y="57150"/>
                  <a:pt x="557594" y="28384"/>
                  <a:pt x="559594" y="0"/>
                </a:cubicBezTo>
                <a:cubicBezTo>
                  <a:pt x="236601" y="19050"/>
                  <a:pt x="0" y="81248"/>
                  <a:pt x="0" y="154877"/>
                </a:cubicBezTo>
                <a:cubicBezTo>
                  <a:pt x="0" y="225743"/>
                  <a:pt x="219075" y="285940"/>
                  <a:pt x="523304" y="307277"/>
                </a:cubicBezTo>
                <a:cubicBezTo>
                  <a:pt x="600837" y="312801"/>
                  <a:pt x="683895" y="315754"/>
                  <a:pt x="770287" y="315754"/>
                </a:cubicBezTo>
                <a:cubicBezTo>
                  <a:pt x="862965" y="315754"/>
                  <a:pt x="951833" y="312325"/>
                  <a:pt x="1034225" y="306229"/>
                </a:cubicBezTo>
                <a:cubicBezTo>
                  <a:pt x="1329500" y="283654"/>
                  <a:pt x="1540573" y="224409"/>
                  <a:pt x="1540573" y="154877"/>
                </a:cubicBezTo>
                <a:cubicBezTo>
                  <a:pt x="1541336" y="82772"/>
                  <a:pt x="1314259" y="21717"/>
                  <a:pt x="1001363" y="1238"/>
                </a:cubicBezTo>
                <a:close/>
              </a:path>
            </a:pathLst>
          </a:custGeom>
          <a:gradFill>
            <a:gsLst>
              <a:gs pos="0">
                <a:schemeClr val="accent1">
                  <a:alpha val="80000"/>
                </a:schemeClr>
              </a:gs>
              <a:gs pos="70000">
                <a:schemeClr val="accent1">
                  <a:alpha val="0"/>
                </a:schemeClr>
              </a:gs>
            </a:gsLst>
            <a:lin ang="16200000" scaled="0"/>
          </a:gradFill>
          <a:ln w="9525" cap="flat">
            <a:gradFill>
              <a:gsLst>
                <a:gs pos="2000">
                  <a:schemeClr val="accent1">
                    <a:alpha val="0"/>
                  </a:schemeClr>
                </a:gs>
                <a:gs pos="100000">
                  <a:schemeClr val="accent1">
                    <a:alpha val="75000"/>
                  </a:schemeClr>
                </a:gs>
              </a:gsLst>
              <a:lin ang="5400000" scaled="1"/>
            </a:grad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32" name="圆角矩形 31"/>
          <p:cNvSpPr/>
          <p:nvPr/>
        </p:nvSpPr>
        <p:spPr>
          <a:xfrm>
            <a:off x="1248410" y="1023620"/>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思源黑体 CN Heavy" panose="020B0A00000000000000" charset="-122"/>
                <a:ea typeface="思源黑体 CN Heavy" panose="020B0A00000000000000" charset="-122"/>
              </a:rPr>
              <a:t>机器人</a:t>
            </a:r>
            <a:endParaRPr lang="zh-CN" altLang="en-US" sz="2000">
              <a:latin typeface="思源黑体 CN Heavy" panose="020B0A00000000000000" charset="-122"/>
              <a:ea typeface="思源黑体 CN Heavy" panose="020B0A00000000000000" charset="-122"/>
            </a:endParaRPr>
          </a:p>
        </p:txBody>
      </p:sp>
      <p:sp>
        <p:nvSpPr>
          <p:cNvPr id="33" name="圆角矩形 32"/>
          <p:cNvSpPr/>
          <p:nvPr/>
        </p:nvSpPr>
        <p:spPr>
          <a:xfrm>
            <a:off x="9290685" y="1023620"/>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000">
                <a:latin typeface="思源黑体 CN Heavy" panose="020B0A00000000000000" charset="-122"/>
                <a:ea typeface="思源黑体 CN Heavy" panose="020B0A00000000000000" charset="-122"/>
              </a:rPr>
              <a:t>无人机</a:t>
            </a:r>
            <a:endParaRPr lang="zh-CN" altLang="en-US" sz="2000">
              <a:latin typeface="思源黑体 CN Heavy" panose="020B0A00000000000000" charset="-122"/>
              <a:ea typeface="思源黑体 CN Heavy" panose="020B0A00000000000000" charset="-122"/>
            </a:endParaRPr>
          </a:p>
        </p:txBody>
      </p:sp>
      <p:cxnSp>
        <p:nvCxnSpPr>
          <p:cNvPr id="35" name="直接连接符 34"/>
          <p:cNvCxnSpPr/>
          <p:nvPr>
            <p:custDataLst>
              <p:tags r:id="rId23"/>
            </p:custDataLst>
          </p:nvPr>
        </p:nvCxnSpPr>
        <p:spPr>
          <a:xfrm>
            <a:off x="7359333" y="5069841"/>
            <a:ext cx="1080000" cy="0"/>
          </a:xfrm>
          <a:prstGeom prst="line">
            <a:avLst/>
          </a:prstGeom>
          <a:ln w="15875" cap="rnd">
            <a:gradFill>
              <a:gsLst>
                <a:gs pos="0">
                  <a:schemeClr val="accent2">
                    <a:alpha val="0"/>
                  </a:schemeClr>
                </a:gs>
                <a:gs pos="95000">
                  <a:schemeClr val="accent2">
                    <a:alpha val="50000"/>
                  </a:schemeClr>
                </a:gs>
              </a:gsLst>
              <a:lin ang="0" scaled="1"/>
            </a:gradFill>
            <a:round/>
            <a:tailEnd type="triangle"/>
          </a:ln>
          <a:effectLst>
            <a:outerShdw blurRad="38100" dist="12700" dir="5400000" algn="t" rotWithShape="0">
              <a:schemeClr val="accent2">
                <a:lumMod val="75000"/>
                <a:alpha val="20000"/>
              </a:schemeClr>
            </a:outerShdw>
          </a:effectLst>
        </p:spPr>
        <p:style>
          <a:lnRef idx="2">
            <a:schemeClr val="accent1"/>
          </a:lnRef>
          <a:fillRef idx="0">
            <a:srgbClr val="FFFFFF"/>
          </a:fillRef>
          <a:effectRef idx="0">
            <a:srgbClr val="FFFFFF"/>
          </a:effectRef>
          <a:fontRef idx="minor">
            <a:schemeClr val="tx1"/>
          </a:fontRef>
        </p:style>
      </p:cxnSp>
      <p:sp>
        <p:nvSpPr>
          <p:cNvPr id="36" name="圆角矩形 35"/>
          <p:cNvSpPr/>
          <p:nvPr>
            <p:custDataLst>
              <p:tags r:id="rId24"/>
            </p:custDataLst>
          </p:nvPr>
        </p:nvSpPr>
        <p:spPr>
          <a:xfrm flipH="1">
            <a:off x="8859203" y="4995546"/>
            <a:ext cx="2346325" cy="389890"/>
          </a:xfrm>
          <a:prstGeom prst="roundRect">
            <a:avLst>
              <a:gd name="adj" fmla="val 50000"/>
            </a:avLst>
          </a:prstGeom>
          <a:gradFill>
            <a:gsLst>
              <a:gs pos="0">
                <a:schemeClr val="accent2">
                  <a:lumMod val="60000"/>
                  <a:lumOff val="40000"/>
                  <a:alpha val="100000"/>
                </a:schemeClr>
              </a:gs>
              <a:gs pos="98000">
                <a:schemeClr val="accent2">
                  <a:alpha val="100000"/>
                </a:schemeClr>
              </a:gs>
            </a:gsLst>
            <a:lin ang="2700000" scaled="0"/>
          </a:gradFill>
          <a:ln>
            <a:noFill/>
          </a:ln>
          <a:effectLst>
            <a:outerShdw blurRad="203200" dist="38100" dir="5400000" algn="t" rotWithShape="0">
              <a:schemeClr val="accent2">
                <a:lumMod val="75000"/>
                <a:alpha val="19000"/>
              </a:schemeClr>
            </a:outerShdw>
          </a:effectLst>
        </p:spPr>
        <p:style>
          <a:lnRef idx="2">
            <a:schemeClr val="accent1">
              <a:lumMod val="75000"/>
            </a:schemeClr>
          </a:lnRef>
          <a:fillRef idx="1">
            <a:schemeClr val="accent1"/>
          </a:fillRef>
          <a:effectRef idx="0">
            <a:srgbClr val="FFFFFF"/>
          </a:effectRef>
          <a:fontRef idx="minor">
            <a:schemeClr val="lt1"/>
          </a:fontRef>
        </p:style>
        <p:txBody>
          <a:bodyPr lIns="0" tIns="0" rIns="0" bIns="0" rtlCol="0" anchor="ctr"/>
          <a:p>
            <a:pPr algn="ctr"/>
            <a:r>
              <a:rPr lang="zh-CN" altLang="en-US" b="1">
                <a:solidFill>
                  <a:srgbClr val="FFFFFF"/>
                </a:solidFill>
              </a:rPr>
              <a:t>高精度定位</a:t>
            </a:r>
            <a:endParaRPr lang="zh-CN" altLang="en-US" b="1">
              <a:solidFill>
                <a:srgbClr val="FFFFFF"/>
              </a:solidFill>
            </a:endParaRPr>
          </a:p>
        </p:txBody>
      </p:sp>
      <p:sp>
        <p:nvSpPr>
          <p:cNvPr id="37" name="正文"/>
          <p:cNvSpPr txBox="1"/>
          <p:nvPr>
            <p:custDataLst>
              <p:tags r:id="rId25"/>
            </p:custDataLst>
          </p:nvPr>
        </p:nvSpPr>
        <p:spPr>
          <a:xfrm>
            <a:off x="8743315" y="5462905"/>
            <a:ext cx="2621915" cy="701040"/>
          </a:xfrm>
          <a:prstGeom prst="rect">
            <a:avLst/>
          </a:prstGeom>
          <a:noFill/>
        </p:spPr>
        <p:txBody>
          <a:bodyPr wrap="square" lIns="0" tIns="0" rIns="0" bIns="0" rtlCol="0" anchor="t" anchorCtr="0">
            <a:noAutofit/>
          </a:bodyPr>
          <a:p>
            <a:pPr indent="0" algn="l" fontAlgn="auto">
              <a:lnSpc>
                <a:spcPct val="140000"/>
              </a:lnSpc>
              <a:buFont typeface="Wingdings" panose="05000000000000000000" charset="0"/>
              <a:buNone/>
            </a:pPr>
            <a:r>
              <a:rPr lang="zh-CN" altLang="en-US" sz="1600" kern="0" dirty="0">
                <a:ln>
                  <a:noFill/>
                  <a:prstDash val="sysDot"/>
                </a:ln>
                <a:solidFill>
                  <a:schemeClr val="tx1">
                    <a:lumMod val="85000"/>
                    <a:lumOff val="15000"/>
                  </a:schemeClr>
                </a:solidFill>
                <a:uFillTx/>
                <a:latin typeface="+mn-ea"/>
                <a:sym typeface="+mn-ea"/>
              </a:rPr>
              <a:t>是测绘勘探、电力巡检、物流配送、低空交通等工业级场景落地的必备条件。</a:t>
            </a:r>
            <a:endParaRPr lang="zh-CN" altLang="en-US" sz="1600" kern="0" dirty="0">
              <a:ln>
                <a:noFill/>
                <a:prstDash val="sysDot"/>
              </a:ln>
              <a:solidFill>
                <a:schemeClr val="tx1">
                  <a:lumMod val="85000"/>
                  <a:lumOff val="15000"/>
                </a:schemeClr>
              </a:solidFill>
              <a:uFillTx/>
              <a:latin typeface="+mn-ea"/>
              <a:sym typeface="+mn-ea"/>
            </a:endParaRPr>
          </a:p>
        </p:txBody>
      </p:sp>
    </p:spTree>
    <p:custDataLst>
      <p:tags r:id="rId26"/>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498475" y="274955"/>
            <a:ext cx="9058910" cy="583565"/>
            <a:chOff x="1128" y="853"/>
            <a:chExt cx="1426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3"/>
              </p:custDataLst>
            </p:nvPr>
          </p:nvSpPr>
          <p:spPr>
            <a:xfrm>
              <a:off x="2076" y="853"/>
              <a:ext cx="13318" cy="919"/>
            </a:xfrm>
            <a:prstGeom prst="rect">
              <a:avLst/>
            </a:prstGeom>
            <a:noFill/>
          </p:spPr>
          <p:txBody>
            <a:bodyPr wrap="square" rtlCol="0" anchor="t">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产业发展</a:t>
              </a:r>
              <a:r>
                <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核心技术</a:t>
              </a: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graphicFrame>
        <p:nvGraphicFramePr>
          <p:cNvPr id="3" name="表格 2"/>
          <p:cNvGraphicFramePr/>
          <p:nvPr>
            <p:custDataLst>
              <p:tags r:id="rId4"/>
            </p:custDataLst>
          </p:nvPr>
        </p:nvGraphicFramePr>
        <p:xfrm>
          <a:off x="497840" y="858520"/>
          <a:ext cx="11182350" cy="5889625"/>
        </p:xfrm>
        <a:graphic>
          <a:graphicData uri="http://schemas.openxmlformats.org/drawingml/2006/table">
            <a:tbl>
              <a:tblPr firstRow="1" bandRow="1">
                <a:tableStyleId>{5C22544A-7EE6-4342-B048-85BDC9FD1C3A}</a:tableStyleId>
              </a:tblPr>
              <a:tblGrid>
                <a:gridCol w="1056005"/>
                <a:gridCol w="1630045"/>
                <a:gridCol w="4237990"/>
                <a:gridCol w="4258310"/>
              </a:tblGrid>
              <a:tr h="616585">
                <a:tc>
                  <a:txBody>
                    <a:bodyPr/>
                    <a:p>
                      <a:pPr algn="ctr"/>
                      <a:r>
                        <a:rPr lang="zh-CN" altLang="en-US" sz="1600">
                          <a:latin typeface="微软雅黑" panose="020B0503020204020204" charset="-122"/>
                          <a:ea typeface="微软雅黑" panose="020B0503020204020204" charset="-122"/>
                        </a:rPr>
                        <a:t>技术领域</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ctr"/>
                      <a:r>
                        <a:rPr lang="zh-CN" altLang="en-US" sz="1600">
                          <a:latin typeface="微软雅黑" panose="020B0503020204020204" charset="-122"/>
                          <a:ea typeface="微软雅黑" panose="020B0503020204020204" charset="-122"/>
                        </a:rPr>
                        <a:t>核心技术</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ctr"/>
                      <a:r>
                        <a:rPr lang="zh-CN" altLang="en-US" sz="1600">
                          <a:latin typeface="微软雅黑" panose="020B0503020204020204" charset="-122"/>
                          <a:ea typeface="微软雅黑" panose="020B0503020204020204" charset="-122"/>
                        </a:rPr>
                        <a:t>国内发展情况</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ctr"/>
                      <a:r>
                        <a:rPr lang="zh-CN" altLang="en-US" sz="1600">
                          <a:latin typeface="微软雅黑" panose="020B0503020204020204" charset="-122"/>
                          <a:ea typeface="微软雅黑" panose="020B0503020204020204" charset="-122"/>
                        </a:rPr>
                        <a:t>国际发展情况</a:t>
                      </a:r>
                      <a:endParaRPr lang="zh-CN" altLang="en-US" sz="1600">
                        <a:latin typeface="微软雅黑" panose="020B0503020204020204" charset="-122"/>
                        <a:ea typeface="微软雅黑" panose="020B0503020204020204" charset="-122"/>
                      </a:endParaRPr>
                    </a:p>
                  </a:txBody>
                  <a:tcPr marL="101917" marR="101917" marT="101917" marB="101917" anchor="ctr" anchorCtr="0"/>
                </a:tc>
              </a:tr>
              <a:tr h="1010920">
                <a:tc rowSpan="2">
                  <a:txBody>
                    <a:bodyPr/>
                    <a:p>
                      <a:pPr algn="l"/>
                      <a:r>
                        <a:rPr lang="zh-CN" altLang="en-US" sz="2000">
                          <a:latin typeface="微软雅黑" panose="020B0503020204020204" charset="-122"/>
                          <a:ea typeface="微软雅黑" panose="020B0503020204020204" charset="-122"/>
                        </a:rPr>
                        <a:t>机器人</a:t>
                      </a:r>
                      <a:endParaRPr lang="zh-CN" altLang="en-US" sz="20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FontTx/>
                      </a:pPr>
                      <a:r>
                        <a:rPr lang="zh-CN" altLang="en-US" sz="1600">
                          <a:latin typeface="微软雅黑" panose="020B0503020204020204" charset="-122"/>
                          <a:ea typeface="微软雅黑" panose="020B0503020204020204" charset="-122"/>
                        </a:rPr>
                        <a:t>高端控制算法</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FontTx/>
                        <a:buNone/>
                      </a:pPr>
                      <a:r>
                        <a:rPr lang="zh-CN" altLang="en-US" sz="1600">
                          <a:latin typeface="微软雅黑" panose="020B0503020204020204" charset="-122"/>
                          <a:ea typeface="微软雅黑" panose="020B0503020204020204" charset="-122"/>
                        </a:rPr>
                        <a:t>在通用运动控制领域已实现大规模国产替代，部分企业在特定行业（如 3C 电子）的工艺包上形成优势。</a:t>
                      </a:r>
                      <a:endParaRPr lang="zh-CN" altLang="en-US" sz="1600">
                        <a:latin typeface="微软雅黑" panose="020B0503020204020204" charset="-122"/>
                        <a:ea typeface="微软雅黑" panose="020B0503020204020204" charset="-122"/>
                      </a:endParaRPr>
                    </a:p>
                  </a:txBody>
                  <a:tcPr marL="0" marR="0" marT="0" marB="0" anchor="ctr" anchorCtr="0"/>
                </a:tc>
                <a:tc>
                  <a:txBody>
                    <a:bodyPr/>
                    <a:p>
                      <a:pPr algn="l">
                        <a:buClrTx/>
                        <a:buSzTx/>
                        <a:buNone/>
                      </a:pPr>
                      <a:endParaRPr lang="zh-CN" altLang="en-US" sz="1600">
                        <a:latin typeface="微软雅黑" panose="020B0503020204020204" charset="-122"/>
                        <a:ea typeface="微软雅黑" panose="020B0503020204020204" charset="-122"/>
                      </a:endParaRPr>
                    </a:p>
                    <a:p>
                      <a:pPr algn="l">
                        <a:buClrTx/>
                        <a:buSzTx/>
                        <a:buNone/>
                      </a:pPr>
                      <a:r>
                        <a:rPr lang="zh-CN" altLang="en-US" sz="1600">
                          <a:latin typeface="微软雅黑" panose="020B0503020204020204" charset="-122"/>
                          <a:ea typeface="微软雅黑" panose="020B0503020204020204" charset="-122"/>
                        </a:rPr>
                        <a:t>拥有成熟的实时操作系统与丰富的工艺库，在动力学建模、力控补偿、多轴协同方面处于领先</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r>
              <a:tr h="1009650">
                <a:tc vMerge="1">
                  <a:tcPr marL="101917" marR="101917" marT="101917" marB="101917" anchor="ctr" anchorCtr="0"/>
                </a:tc>
                <a:tc>
                  <a:txBody>
                    <a:bodyPr/>
                    <a:p>
                      <a:pPr algn="l">
                        <a:buClrTx/>
                        <a:buSzTx/>
                        <a:buFontTx/>
                      </a:pPr>
                      <a:r>
                        <a:rPr lang="zh-CN" altLang="en-US" sz="1600">
                          <a:latin typeface="微软雅黑" panose="020B0503020204020204" charset="-122"/>
                          <a:ea typeface="微软雅黑" panose="020B0503020204020204" charset="-122"/>
                        </a:rPr>
                        <a:t>柔顺控制</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None/>
                      </a:pPr>
                      <a:r>
                        <a:rPr lang="zh-CN" altLang="en-US" sz="1600">
                          <a:latin typeface="微软雅黑" panose="020B0503020204020204" charset="-122"/>
                          <a:ea typeface="微软雅黑" panose="020B0503020204020204" charset="-122"/>
                        </a:rPr>
                        <a:t>协作机器人的柔顺控制技术已接近国际先进水平，在人机交互和安全协作方面表现突出</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c>
                  <a:txBody>
                    <a:bodyPr/>
                    <a:p>
                      <a:pPr algn="l">
                        <a:buClrTx/>
                        <a:buSzTx/>
                        <a:buNone/>
                      </a:pPr>
                      <a:r>
                        <a:rPr lang="zh-CN" altLang="en-US" sz="1600">
                          <a:latin typeface="微软雅黑" panose="020B0503020204020204" charset="-122"/>
                          <a:ea typeface="微软雅黑" panose="020B0503020204020204" charset="-122"/>
                        </a:rPr>
                        <a:t>已实现成熟的力控闭环与安全协作，广泛应用于汽车装配、精密打磨等场景</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r>
              <a:tr h="1232535">
                <a:tc rowSpan="3">
                  <a:txBody>
                    <a:bodyPr/>
                    <a:p>
                      <a:pPr algn="l"/>
                      <a:r>
                        <a:rPr lang="zh-CN" altLang="en-US" sz="2000">
                          <a:latin typeface="微软雅黑" panose="020B0503020204020204" charset="-122"/>
                          <a:ea typeface="微软雅黑" panose="020B0503020204020204" charset="-122"/>
                        </a:rPr>
                        <a:t>无人机</a:t>
                      </a:r>
                      <a:endParaRPr lang="zh-CN" altLang="en-US" sz="20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FontTx/>
                      </a:pPr>
                      <a:r>
                        <a:rPr lang="zh-CN" altLang="en-US" sz="1600">
                          <a:latin typeface="微软雅黑" panose="020B0503020204020204" charset="-122"/>
                          <a:ea typeface="微软雅黑" panose="020B0503020204020204" charset="-122"/>
                        </a:rPr>
                        <a:t>飞控算法</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None/>
                      </a:pPr>
                      <a:r>
                        <a:rPr lang="zh-CN" altLang="en-US" sz="1600">
                          <a:latin typeface="微软雅黑" panose="020B0503020204020204" charset="-122"/>
                          <a:ea typeface="微软雅黑" panose="020B0503020204020204" charset="-122"/>
                        </a:rPr>
                        <a:t>以大疆为代表，中国在消费级和工业级飞控算法领域已处于全球领先地位，技术实力是行业标杆。在抗干扰、智能避障等方面优势显著</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c>
                  <a:txBody>
                    <a:bodyPr/>
                    <a:p>
                      <a:pPr algn="l">
                        <a:buClrTx/>
                        <a:buSzTx/>
                        <a:buNone/>
                      </a:pPr>
                      <a:r>
                        <a:rPr lang="zh-CN" altLang="en-US" sz="1600">
                          <a:latin typeface="微软雅黑" panose="020B0503020204020204" charset="-122"/>
                          <a:ea typeface="微软雅黑" panose="020B0503020204020204" charset="-122"/>
                        </a:rPr>
                        <a:t>在自主避障、抗风增稳、复杂环境飞行方面领先，Skydio 的全自主视觉避障代表了前沿方向。</a:t>
                      </a:r>
                      <a:endParaRPr lang="zh-CN" altLang="en-US" sz="1600">
                        <a:latin typeface="微软雅黑" panose="020B0503020204020204" charset="-122"/>
                        <a:ea typeface="微软雅黑" panose="020B0503020204020204" charset="-122"/>
                      </a:endParaRPr>
                    </a:p>
                  </a:txBody>
                  <a:tcPr marL="0" marR="0" marT="0" marB="0" anchor="ctr" anchorCtr="0"/>
                </a:tc>
              </a:tr>
              <a:tr h="1009650">
                <a:tc vMerge="1">
                  <a:tcPr marL="101917" marR="101917" marT="101917" marB="101917" anchor="ctr" anchorCtr="0"/>
                </a:tc>
                <a:tc>
                  <a:txBody>
                    <a:bodyPr/>
                    <a:p>
                      <a:pPr algn="l">
                        <a:buClrTx/>
                        <a:buSzTx/>
                        <a:buFontTx/>
                      </a:pPr>
                      <a:r>
                        <a:rPr lang="zh-CN" altLang="en-US" sz="1600">
                          <a:latin typeface="微软雅黑" panose="020B0503020204020204" charset="-122"/>
                          <a:ea typeface="微软雅黑" panose="020B0503020204020204" charset="-122"/>
                        </a:rPr>
                        <a:t>传感器融合</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None/>
                      </a:pPr>
                      <a:r>
                        <a:rPr lang="zh-CN" altLang="en-US" sz="1600">
                          <a:latin typeface="微软雅黑" panose="020B0503020204020204" charset="-122"/>
                          <a:ea typeface="微软雅黑" panose="020B0503020204020204" charset="-122"/>
                        </a:rPr>
                        <a:t>在消费级无人机领域，传感器融合技术成熟且领先。在工业级领域，多源融合方案正在快速成熟</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c>
                  <a:txBody>
                    <a:bodyPr/>
                    <a:p>
                      <a:pPr algn="l">
                        <a:buClrTx/>
                        <a:buSzTx/>
                        <a:buNone/>
                      </a:pPr>
                      <a:r>
                        <a:rPr lang="zh-CN" altLang="en-US" sz="1600">
                          <a:latin typeface="微软雅黑" panose="020B0503020204020204" charset="-122"/>
                          <a:ea typeface="微软雅黑" panose="020B0503020204020204" charset="-122"/>
                        </a:rPr>
                        <a:t>在多源融合（IMU + 视觉 + 雷达 + 北斗）、误差补偿和实时性方面成熟稳定，是自动驾驶与无人机自主飞行的核心支撑。</a:t>
                      </a:r>
                      <a:endParaRPr lang="zh-CN" altLang="en-US" sz="1600">
                        <a:latin typeface="微软雅黑" panose="020B0503020204020204" charset="-122"/>
                        <a:ea typeface="微软雅黑" panose="020B0503020204020204" charset="-122"/>
                      </a:endParaRPr>
                    </a:p>
                  </a:txBody>
                  <a:tcPr marL="0" marR="0" marT="0" marB="0" anchor="ctr" anchorCtr="0"/>
                </a:tc>
              </a:tr>
              <a:tr h="1010285">
                <a:tc vMerge="1">
                  <a:tcPr marL="101917" marR="101917" marT="101917" marB="101917" anchor="ctr" anchorCtr="0"/>
                </a:tc>
                <a:tc>
                  <a:txBody>
                    <a:bodyPr/>
                    <a:p>
                      <a:pPr algn="l">
                        <a:buClrTx/>
                        <a:buSzTx/>
                        <a:buFontTx/>
                      </a:pPr>
                      <a:r>
                        <a:rPr lang="zh-CN" altLang="en-US" sz="1600">
                          <a:latin typeface="微软雅黑" panose="020B0503020204020204" charset="-122"/>
                          <a:ea typeface="微软雅黑" panose="020B0503020204020204" charset="-122"/>
                        </a:rPr>
                        <a:t>高精度定位 (RTK/PPK)</a:t>
                      </a:r>
                      <a:endParaRPr lang="zh-CN" altLang="en-US" sz="1600">
                        <a:latin typeface="微软雅黑" panose="020B0503020204020204" charset="-122"/>
                        <a:ea typeface="微软雅黑" panose="020B0503020204020204" charset="-122"/>
                      </a:endParaRPr>
                    </a:p>
                  </a:txBody>
                  <a:tcPr marL="101917" marR="101917" marT="101917" marB="101917" anchor="ctr" anchorCtr="0"/>
                </a:tc>
                <a:tc>
                  <a:txBody>
                    <a:bodyPr/>
                    <a:p>
                      <a:pPr algn="l">
                        <a:buClrTx/>
                        <a:buSzTx/>
                        <a:buNone/>
                      </a:pPr>
                      <a:r>
                        <a:rPr lang="zh-CN" altLang="en-US" sz="1600">
                          <a:latin typeface="微软雅黑" panose="020B0503020204020204" charset="-122"/>
                          <a:ea typeface="微软雅黑" panose="020B0503020204020204" charset="-122"/>
                        </a:rPr>
                        <a:t>在 RTK 接收机、CORS 系统及差分服务（如千寻位置）方面已实现全面国产替代，并建成全球领先的地基增强网络</a:t>
                      </a:r>
                      <a:r>
                        <a:rPr lang="en-US" altLang="zh-CN" sz="1600">
                          <a:latin typeface="微软雅黑" panose="020B0503020204020204" charset="-122"/>
                          <a:ea typeface="微软雅黑" panose="020B0503020204020204" charset="-122"/>
                        </a:rPr>
                        <a:t>。</a:t>
                      </a:r>
                      <a:endParaRPr lang="en-US" altLang="zh-CN" sz="1600">
                        <a:latin typeface="微软雅黑" panose="020B0503020204020204" charset="-122"/>
                        <a:ea typeface="微软雅黑" panose="020B0503020204020204" charset="-122"/>
                      </a:endParaRPr>
                    </a:p>
                  </a:txBody>
                  <a:tcPr marL="0" marR="0" marT="0" marB="0" anchor="ctr" anchorCtr="0"/>
                </a:tc>
                <a:tc>
                  <a:txBody>
                    <a:bodyPr/>
                    <a:p>
                      <a:pPr algn="l">
                        <a:buClrTx/>
                        <a:buSzTx/>
                        <a:buNone/>
                      </a:pPr>
                      <a:r>
                        <a:rPr lang="zh-CN" altLang="en-US" sz="1600">
                          <a:latin typeface="微软雅黑" panose="020B0503020204020204" charset="-122"/>
                          <a:ea typeface="微软雅黑" panose="020B0503020204020204" charset="-122"/>
                        </a:rPr>
                        <a:t> 在基带芯片、抗干扰模块和差分算法上长期垄断，厘米级定位已成为工业级无人机的标配。</a:t>
                      </a:r>
                      <a:endParaRPr lang="zh-CN" altLang="en-US" sz="1600">
                        <a:latin typeface="微软雅黑" panose="020B0503020204020204" charset="-122"/>
                        <a:ea typeface="微软雅黑" panose="020B0503020204020204" charset="-122"/>
                      </a:endParaRPr>
                    </a:p>
                  </a:txBody>
                  <a:tcPr marL="0" marR="0" marT="0" marB="0" anchor="ctr" anchorCtr="0"/>
                </a:tc>
              </a:tr>
            </a:tbl>
          </a:graphicData>
        </a:graphic>
      </p:graphicFrame>
    </p:spTree>
    <p:custDataLst>
      <p:tags r:id="rId5"/>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rot="0">
            <a:off x="-388620" y="1216660"/>
            <a:ext cx="5311775" cy="553085"/>
            <a:chOff x="-713" y="1236"/>
            <a:chExt cx="8365" cy="871"/>
          </a:xfrm>
        </p:grpSpPr>
        <p:sp>
          <p:nvSpPr>
            <p:cNvPr id="28" name="文本框 27"/>
            <p:cNvSpPr txBox="1"/>
            <p:nvPr>
              <p:custDataLst>
                <p:tags r:id="rId1"/>
              </p:custDataLst>
            </p:nvPr>
          </p:nvSpPr>
          <p:spPr>
            <a:xfrm>
              <a:off x="-713" y="1236"/>
              <a:ext cx="3123" cy="871"/>
            </a:xfrm>
            <a:prstGeom prst="rect">
              <a:avLst/>
            </a:prstGeom>
            <a:noFill/>
          </p:spPr>
          <p:txBody>
            <a:bodyPr wrap="square" rtlCol="0">
              <a:spAutoFit/>
            </a:bodyPr>
            <a:p>
              <a:pPr algn="r">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美国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29" name="文本框 28"/>
            <p:cNvSpPr txBox="1"/>
            <p:nvPr>
              <p:custDataLst>
                <p:tags r:id="rId2"/>
              </p:custDataLst>
            </p:nvPr>
          </p:nvSpPr>
          <p:spPr>
            <a:xfrm>
              <a:off x="2389" y="1471"/>
              <a:ext cx="5263" cy="58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AI芯片（英伟达）</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grpSp>
      <p:sp>
        <p:nvSpPr>
          <p:cNvPr id="3" name="椭圆 2"/>
          <p:cNvSpPr/>
          <p:nvPr>
            <p:custDataLst>
              <p:tags r:id="rId3"/>
            </p:custDataLst>
          </p:nvPr>
        </p:nvSpPr>
        <p:spPr>
          <a:xfrm>
            <a:off x="4782820" y="2540000"/>
            <a:ext cx="2626360" cy="2626360"/>
          </a:xfrm>
          <a:prstGeom prst="ellipse">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a:solidFill>
                  <a:schemeClr val="lt1"/>
                </a:solidFill>
              </a:rPr>
              <a:t>.</a:t>
            </a:r>
            <a:endParaRPr lang="en-US" altLang="zh-CN">
              <a:solidFill>
                <a:schemeClr val="lt1"/>
              </a:solidFill>
            </a:endParaRPr>
          </a:p>
        </p:txBody>
      </p:sp>
      <p:sp>
        <p:nvSpPr>
          <p:cNvPr id="4" name="弧形 3"/>
          <p:cNvSpPr/>
          <p:nvPr>
            <p:custDataLst>
              <p:tags r:id="rId5"/>
            </p:custDataLst>
          </p:nvPr>
        </p:nvSpPr>
        <p:spPr>
          <a:xfrm>
            <a:off x="4114800" y="1871980"/>
            <a:ext cx="3962400" cy="3962400"/>
          </a:xfrm>
          <a:prstGeom prst="arc">
            <a:avLst/>
          </a:prstGeom>
          <a:ln w="44450">
            <a:gradFill>
              <a:gsLst>
                <a:gs pos="0">
                  <a:srgbClr val="D5E8FF">
                    <a:lumMod val="5000"/>
                    <a:lumOff val="95000"/>
                    <a:alpha val="0"/>
                  </a:srgbClr>
                </a:gs>
                <a:gs pos="81000">
                  <a:srgbClr val="2B8EFF"/>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dk1"/>
              </a:solidFill>
            </a:endParaRPr>
          </a:p>
        </p:txBody>
      </p:sp>
      <p:sp>
        <p:nvSpPr>
          <p:cNvPr id="7" name="弧形 6"/>
          <p:cNvSpPr/>
          <p:nvPr>
            <p:custDataLst>
              <p:tags r:id="rId6"/>
            </p:custDataLst>
          </p:nvPr>
        </p:nvSpPr>
        <p:spPr>
          <a:xfrm rot="13980000">
            <a:off x="4066540" y="1871980"/>
            <a:ext cx="3962400" cy="3962400"/>
          </a:xfrm>
          <a:prstGeom prst="arc">
            <a:avLst/>
          </a:prstGeom>
          <a:ln w="44450">
            <a:gradFill>
              <a:gsLst>
                <a:gs pos="0">
                  <a:srgbClr val="D5E8FF">
                    <a:lumMod val="5000"/>
                    <a:lumOff val="95000"/>
                    <a:alpha val="0"/>
                  </a:srgbClr>
                </a:gs>
                <a:gs pos="81000">
                  <a:srgbClr val="2B8EFF"/>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dk1"/>
              </a:solidFill>
            </a:endParaRPr>
          </a:p>
        </p:txBody>
      </p:sp>
      <p:sp>
        <p:nvSpPr>
          <p:cNvPr id="9" name="弧形 8"/>
          <p:cNvSpPr/>
          <p:nvPr>
            <p:custDataLst>
              <p:tags r:id="rId7"/>
            </p:custDataLst>
          </p:nvPr>
        </p:nvSpPr>
        <p:spPr>
          <a:xfrm rot="6480000">
            <a:off x="4114800" y="1871980"/>
            <a:ext cx="3962400" cy="3962400"/>
          </a:xfrm>
          <a:prstGeom prst="arc">
            <a:avLst/>
          </a:prstGeom>
          <a:ln w="44450">
            <a:gradFill>
              <a:gsLst>
                <a:gs pos="0">
                  <a:srgbClr val="D5E8FF">
                    <a:lumMod val="5000"/>
                    <a:lumOff val="95000"/>
                    <a:alpha val="0"/>
                  </a:srgbClr>
                </a:gs>
                <a:gs pos="81000">
                  <a:srgbClr val="2B8EFF"/>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dk1"/>
              </a:solidFill>
            </a:endParaRPr>
          </a:p>
        </p:txBody>
      </p:sp>
      <p:sp>
        <p:nvSpPr>
          <p:cNvPr id="5" name="椭圆 4"/>
          <p:cNvSpPr/>
          <p:nvPr>
            <p:custDataLst>
              <p:tags r:id="rId8"/>
            </p:custDataLst>
          </p:nvPr>
        </p:nvSpPr>
        <p:spPr>
          <a:xfrm>
            <a:off x="4425315" y="2182495"/>
            <a:ext cx="3341370" cy="3341370"/>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32" name="椭圆 31"/>
          <p:cNvSpPr/>
          <p:nvPr>
            <p:custDataLst>
              <p:tags r:id="rId9"/>
            </p:custDataLst>
          </p:nvPr>
        </p:nvSpPr>
        <p:spPr>
          <a:xfrm>
            <a:off x="882762" y="666115"/>
            <a:ext cx="319293" cy="319405"/>
          </a:xfrm>
          <a:prstGeom prst="ellipse">
            <a:avLst/>
          </a:prstGeom>
          <a:solidFill>
            <a:srgbClr val="1678CC"/>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6" name="椭圆 5"/>
          <p:cNvSpPr/>
          <p:nvPr>
            <p:custDataLst>
              <p:tags r:id="rId10"/>
            </p:custDataLst>
          </p:nvPr>
        </p:nvSpPr>
        <p:spPr>
          <a:xfrm>
            <a:off x="716280" y="666115"/>
            <a:ext cx="319293" cy="319405"/>
          </a:xfrm>
          <a:prstGeom prst="ellipse">
            <a:avLst/>
          </a:prstGeom>
          <a:solidFill>
            <a:sysClr val="window" lastClr="FFFFFF"/>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16" name="文本框 15"/>
          <p:cNvSpPr txBox="1"/>
          <p:nvPr>
            <p:custDataLst>
              <p:tags r:id="rId11"/>
            </p:custDataLst>
          </p:nvPr>
        </p:nvSpPr>
        <p:spPr>
          <a:xfrm>
            <a:off x="1318260" y="534035"/>
            <a:ext cx="8456930" cy="583565"/>
          </a:xfrm>
          <a:prstGeom prst="rect">
            <a:avLst/>
          </a:prstGeom>
          <a:noFill/>
        </p:spPr>
        <p:txBody>
          <a:bodyPr wrap="square" rtlCol="0" anchor="t">
            <a:spAutoFit/>
          </a:bodyPr>
          <a:p>
            <a:pPr lvl="0" algn="l">
              <a:spcBef>
                <a:spcPts val="0"/>
              </a:spcBef>
              <a:spcAft>
                <a:spcPts val="0"/>
              </a:spcAft>
              <a:buClrTx/>
              <a:buSzTx/>
              <a:buFontTx/>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各国各地区技术对比</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endParaRPr>
          </a:p>
        </p:txBody>
      </p:sp>
      <p:sp>
        <p:nvSpPr>
          <p:cNvPr id="33" name="文本框 32"/>
          <p:cNvSpPr txBox="1"/>
          <p:nvPr>
            <p:custDataLst>
              <p:tags r:id="rId12"/>
            </p:custDataLst>
          </p:nvPr>
        </p:nvSpPr>
        <p:spPr>
          <a:xfrm>
            <a:off x="1594485" y="1793875"/>
            <a:ext cx="3398520"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精密制造、机器人核心部件（发那科、安川电机）</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1" name="文本框 40"/>
          <p:cNvSpPr txBox="1"/>
          <p:nvPr>
            <p:custDataLst>
              <p:tags r:id="rId13"/>
            </p:custDataLst>
          </p:nvPr>
        </p:nvSpPr>
        <p:spPr>
          <a:xfrm>
            <a:off x="1595120" y="2260600"/>
            <a:ext cx="3397885"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具备庞大的数据资源，但高端芯片受制于人</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2" name="文本框 41"/>
          <p:cNvSpPr txBox="1"/>
          <p:nvPr>
            <p:custDataLst>
              <p:tags r:id="rId14"/>
            </p:custDataLst>
          </p:nvPr>
        </p:nvSpPr>
        <p:spPr>
          <a:xfrm flipH="1">
            <a:off x="882650" y="2092960"/>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中国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grpSp>
        <p:nvGrpSpPr>
          <p:cNvPr id="47" name="组合 46"/>
          <p:cNvGrpSpPr/>
          <p:nvPr/>
        </p:nvGrpSpPr>
        <p:grpSpPr>
          <a:xfrm>
            <a:off x="8975725" y="274955"/>
            <a:ext cx="2840990" cy="366395"/>
            <a:chOff x="11064" y="247"/>
            <a:chExt cx="7750" cy="814"/>
          </a:xfrm>
        </p:grpSpPr>
        <p:grpSp>
          <p:nvGrpSpPr>
            <p:cNvPr id="48" name="组合 10"/>
            <p:cNvGrpSpPr/>
            <p:nvPr/>
          </p:nvGrpSpPr>
          <p:grpSpPr>
            <a:xfrm>
              <a:off x="12344" y="247"/>
              <a:ext cx="6376" cy="656"/>
              <a:chOff x="6697011" y="412203"/>
              <a:chExt cx="3672216" cy="415778"/>
            </a:xfrm>
          </p:grpSpPr>
          <p:pic>
            <p:nvPicPr>
              <p:cNvPr id="49" name="Picture 3" descr="F:\中关村信息谷\信息谷资料\信息谷VI\logo-png.png"/>
              <p:cNvPicPr>
                <a:picLocks noChangeAspect="1" noChangeArrowheads="1"/>
              </p:cNvPicPr>
              <p:nvPr/>
            </p:nvPicPr>
            <p:blipFill>
              <a:blip r:embed="rId15" cstate="print"/>
              <a:srcRect/>
              <a:stretch>
                <a:fillRect/>
              </a:stretch>
            </p:blipFill>
            <p:spPr bwMode="auto">
              <a:xfrm>
                <a:off x="8713227" y="467941"/>
                <a:ext cx="1656000" cy="311029"/>
              </a:xfrm>
              <a:prstGeom prst="rect">
                <a:avLst/>
              </a:prstGeom>
              <a:noFill/>
            </p:spPr>
          </p:pic>
          <p:pic>
            <p:nvPicPr>
              <p:cNvPr id="50" name="Picture 3" descr="F:\中关村信息谷\信息谷资料\信息谷VI\PPT\LOGO02.png"/>
              <p:cNvPicPr>
                <a:picLocks noChangeAspect="1" noChangeArrowheads="1"/>
              </p:cNvPicPr>
              <p:nvPr/>
            </p:nvPicPr>
            <p:blipFill>
              <a:blip r:embed="rId16" cstate="print"/>
              <a:srcRect/>
              <a:stretch>
                <a:fillRect/>
              </a:stretch>
            </p:blipFill>
            <p:spPr bwMode="auto">
              <a:xfrm>
                <a:off x="6697011" y="412203"/>
                <a:ext cx="1728000" cy="415778"/>
              </a:xfrm>
              <a:prstGeom prst="rect">
                <a:avLst/>
              </a:prstGeom>
              <a:noFill/>
            </p:spPr>
          </p:pic>
        </p:grpSp>
        <p:pic>
          <p:nvPicPr>
            <p:cNvPr id="51" name="Picture 3" descr="F:\中关村信息谷\信息谷资料\信息谷VI\PPT\边条03.png"/>
            <p:cNvPicPr>
              <a:picLocks noChangeAspect="1" noChangeArrowheads="1"/>
            </p:cNvPicPr>
            <p:nvPr/>
          </p:nvPicPr>
          <p:blipFill>
            <a:blip r:embed="rId17" cstate="print"/>
            <a:srcRect/>
            <a:stretch>
              <a:fillRect/>
            </a:stretch>
          </p:blipFill>
          <p:spPr bwMode="auto">
            <a:xfrm flipV="1">
              <a:off x="11064" y="941"/>
              <a:ext cx="7751" cy="120"/>
            </a:xfrm>
            <a:prstGeom prst="rect">
              <a:avLst/>
            </a:prstGeom>
            <a:noFill/>
          </p:spPr>
        </p:pic>
      </p:grpSp>
      <p:sp>
        <p:nvSpPr>
          <p:cNvPr id="11" name="圆角矩形 10"/>
          <p:cNvSpPr/>
          <p:nvPr/>
        </p:nvSpPr>
        <p:spPr>
          <a:xfrm>
            <a:off x="206375" y="2642235"/>
            <a:ext cx="2446020" cy="397510"/>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12" name="文本框 11"/>
          <p:cNvSpPr txBox="1"/>
          <p:nvPr/>
        </p:nvSpPr>
        <p:spPr>
          <a:xfrm>
            <a:off x="306705" y="2698115"/>
            <a:ext cx="2226945" cy="553720"/>
          </a:xfrm>
          <a:prstGeom prst="rect">
            <a:avLst/>
          </a:prstGeom>
          <a:noFill/>
        </p:spPr>
        <p:txBody>
          <a:bodyPr wrap="square" rtlCol="0" anchor="t">
            <a:noAutofit/>
          </a:bodyPr>
          <a:p>
            <a:pPr algn="ctr"/>
            <a:r>
              <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rPr>
              <a:t>基础层（核心硬件与底层技术）</a:t>
            </a:r>
            <a:endPar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endParaRPr>
          </a:p>
        </p:txBody>
      </p:sp>
      <p:sp>
        <p:nvSpPr>
          <p:cNvPr id="15" name="文本框 14"/>
          <p:cNvSpPr txBox="1"/>
          <p:nvPr>
            <p:custDataLst>
              <p:tags r:id="rId18"/>
            </p:custDataLst>
          </p:nvPr>
        </p:nvSpPr>
        <p:spPr>
          <a:xfrm flipH="1">
            <a:off x="882650" y="1629410"/>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日本</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18" name="文本框 17"/>
          <p:cNvSpPr txBox="1"/>
          <p:nvPr>
            <p:custDataLst>
              <p:tags r:id="rId19"/>
            </p:custDataLst>
          </p:nvPr>
        </p:nvSpPr>
        <p:spPr>
          <a:xfrm>
            <a:off x="1580515" y="4470400"/>
            <a:ext cx="3398520"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工业4.0架构、数字孪生（西门子、SAP）</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9" name="文本框 18"/>
          <p:cNvSpPr txBox="1"/>
          <p:nvPr>
            <p:custDataLst>
              <p:tags r:id="rId20"/>
            </p:custDataLst>
          </p:nvPr>
        </p:nvSpPr>
        <p:spPr>
          <a:xfrm>
            <a:off x="1581150" y="4937125"/>
            <a:ext cx="3397885"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工业互联网平台（阿里云、华为）</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20" name="文本框 19"/>
          <p:cNvSpPr txBox="1"/>
          <p:nvPr>
            <p:custDataLst>
              <p:tags r:id="rId21"/>
            </p:custDataLst>
          </p:nvPr>
        </p:nvSpPr>
        <p:spPr>
          <a:xfrm flipH="1">
            <a:off x="868680" y="4769485"/>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中国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21" name="圆角矩形 20"/>
          <p:cNvSpPr/>
          <p:nvPr/>
        </p:nvSpPr>
        <p:spPr>
          <a:xfrm>
            <a:off x="716280" y="5374005"/>
            <a:ext cx="2446020" cy="397510"/>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22" name="文本框 21"/>
          <p:cNvSpPr txBox="1"/>
          <p:nvPr/>
        </p:nvSpPr>
        <p:spPr>
          <a:xfrm>
            <a:off x="816610" y="5429885"/>
            <a:ext cx="2226945" cy="553720"/>
          </a:xfrm>
          <a:prstGeom prst="rect">
            <a:avLst/>
          </a:prstGeom>
          <a:noFill/>
        </p:spPr>
        <p:txBody>
          <a:bodyPr wrap="square" rtlCol="0" anchor="t">
            <a:noAutofit/>
          </a:bodyPr>
          <a:p>
            <a:pPr algn="ctr"/>
            <a:r>
              <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rPr>
              <a:t>平台层（工业操作系统与平台）</a:t>
            </a:r>
            <a:endPar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endParaRPr>
          </a:p>
        </p:txBody>
      </p:sp>
      <p:sp>
        <p:nvSpPr>
          <p:cNvPr id="23" name="文本框 22"/>
          <p:cNvSpPr txBox="1"/>
          <p:nvPr>
            <p:custDataLst>
              <p:tags r:id="rId22"/>
            </p:custDataLst>
          </p:nvPr>
        </p:nvSpPr>
        <p:spPr>
          <a:xfrm flipH="1">
            <a:off x="868680" y="4305935"/>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德国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24" name="文本框 23"/>
          <p:cNvSpPr txBox="1"/>
          <p:nvPr>
            <p:custDataLst>
              <p:tags r:id="rId23"/>
            </p:custDataLst>
          </p:nvPr>
        </p:nvSpPr>
        <p:spPr>
          <a:xfrm>
            <a:off x="-422275" y="3859530"/>
            <a:ext cx="1983105" cy="553085"/>
          </a:xfrm>
          <a:prstGeom prst="rect">
            <a:avLst/>
          </a:prstGeom>
          <a:noFill/>
        </p:spPr>
        <p:txBody>
          <a:bodyPr wrap="square" rtlCol="0">
            <a:spAutoFit/>
          </a:bodyPr>
          <a:p>
            <a:pPr algn="r">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美国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26" name="文本框 25"/>
          <p:cNvSpPr txBox="1"/>
          <p:nvPr>
            <p:custDataLst>
              <p:tags r:id="rId24"/>
            </p:custDataLst>
          </p:nvPr>
        </p:nvSpPr>
        <p:spPr>
          <a:xfrm>
            <a:off x="1547495" y="4008755"/>
            <a:ext cx="3342005"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工业AI平台、工业软件（微软、Rockwell）</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27" name="文本框 26"/>
          <p:cNvSpPr txBox="1"/>
          <p:nvPr>
            <p:custDataLst>
              <p:tags r:id="rId25"/>
            </p:custDataLst>
          </p:nvPr>
        </p:nvSpPr>
        <p:spPr>
          <a:xfrm>
            <a:off x="8383905" y="1939290"/>
            <a:ext cx="3398520"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 人机协作（老龄化需求驱动）</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34" name="文本框 33"/>
          <p:cNvSpPr txBox="1"/>
          <p:nvPr>
            <p:custDataLst>
              <p:tags r:id="rId26"/>
            </p:custDataLst>
          </p:nvPr>
        </p:nvSpPr>
        <p:spPr>
          <a:xfrm>
            <a:off x="8509635" y="2401570"/>
            <a:ext cx="3397885" cy="36830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强调绿色制造与伦理（标准制定者）</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35" name="文本框 34"/>
          <p:cNvSpPr txBox="1"/>
          <p:nvPr>
            <p:custDataLst>
              <p:tags r:id="rId27"/>
            </p:custDataLst>
          </p:nvPr>
        </p:nvSpPr>
        <p:spPr>
          <a:xfrm flipH="1">
            <a:off x="7845425" y="2284095"/>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欧盟</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38" name="圆角矩形 37"/>
          <p:cNvSpPr/>
          <p:nvPr/>
        </p:nvSpPr>
        <p:spPr>
          <a:xfrm>
            <a:off x="9501505" y="2832735"/>
            <a:ext cx="2446020" cy="397510"/>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39" name="文本框 38"/>
          <p:cNvSpPr txBox="1"/>
          <p:nvPr/>
        </p:nvSpPr>
        <p:spPr>
          <a:xfrm>
            <a:off x="9601835" y="2888615"/>
            <a:ext cx="2226945" cy="553720"/>
          </a:xfrm>
          <a:prstGeom prst="rect">
            <a:avLst/>
          </a:prstGeom>
          <a:noFill/>
        </p:spPr>
        <p:txBody>
          <a:bodyPr wrap="square" rtlCol="0" anchor="t">
            <a:noAutofit/>
          </a:bodyPr>
          <a:p>
            <a:pPr algn="ctr"/>
            <a:r>
              <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rPr>
              <a:t>应用层（场景落地与人机交互）</a:t>
            </a:r>
            <a:endParaRPr lang="zh-CN" altLang="en-US" sz="1200">
              <a:solidFill>
                <a:schemeClr val="tx2">
                  <a:lumMod val="60000"/>
                  <a:lumOff val="40000"/>
                </a:schemeClr>
              </a:solidFill>
              <a:latin typeface="思源黑体 Normal" panose="020B0400000000000000" charset="-122"/>
              <a:ea typeface="思源黑体 Normal" panose="020B0400000000000000" charset="-122"/>
              <a:sym typeface="+mn-ea"/>
            </a:endParaRPr>
          </a:p>
        </p:txBody>
      </p:sp>
      <p:sp>
        <p:nvSpPr>
          <p:cNvPr id="40" name="文本框 39"/>
          <p:cNvSpPr txBox="1"/>
          <p:nvPr>
            <p:custDataLst>
              <p:tags r:id="rId28"/>
            </p:custDataLst>
          </p:nvPr>
        </p:nvSpPr>
        <p:spPr>
          <a:xfrm flipH="1">
            <a:off x="7809230" y="1809115"/>
            <a:ext cx="1983105" cy="553085"/>
          </a:xfrm>
          <a:prstGeom prst="rect">
            <a:avLst/>
          </a:prstGeom>
          <a:noFill/>
        </p:spPr>
        <p:txBody>
          <a:bodyPr wrap="square" rtlCol="0">
            <a:spAutoFit/>
          </a:bodyPr>
          <a:p>
            <a:pPr algn="l">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日本</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43" name="文本框 42"/>
          <p:cNvSpPr txBox="1"/>
          <p:nvPr>
            <p:custDataLst>
              <p:tags r:id="rId29"/>
            </p:custDataLst>
          </p:nvPr>
        </p:nvSpPr>
        <p:spPr>
          <a:xfrm>
            <a:off x="6514465" y="1246505"/>
            <a:ext cx="1983105" cy="553085"/>
          </a:xfrm>
          <a:prstGeom prst="rect">
            <a:avLst/>
          </a:prstGeom>
          <a:noFill/>
        </p:spPr>
        <p:txBody>
          <a:bodyPr wrap="square" rtlCol="0">
            <a:spAutoFit/>
          </a:bodyPr>
          <a:p>
            <a:pPr algn="r">
              <a:lnSpc>
                <a:spcPct val="150000"/>
              </a:lnSpc>
            </a:pPr>
            <a:r>
              <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rPr>
              <a:t>中国</a:t>
            </a:r>
            <a:endParaRPr lang="zh-CN" altLang="en-US" sz="2000" kern="0" noProof="0" dirty="0">
              <a:ln>
                <a:noFill/>
              </a:ln>
              <a:solidFill>
                <a:schemeClr val="accent1"/>
              </a:solidFill>
              <a:uLnTx/>
              <a:uFillTx/>
              <a:latin typeface="思源黑体 CN Bold" panose="020B0800000000000000" charset="-122"/>
              <a:ea typeface="思源黑体 CN Bold" panose="020B0800000000000000" charset="-122"/>
              <a:cs typeface="思源黑体 CN Regular" panose="020B0500000000000000" charset="-122"/>
              <a:sym typeface="+mn-ea"/>
            </a:endParaRPr>
          </a:p>
        </p:txBody>
      </p:sp>
      <p:sp>
        <p:nvSpPr>
          <p:cNvPr id="46" name="文本框 45"/>
          <p:cNvSpPr txBox="1"/>
          <p:nvPr>
            <p:custDataLst>
              <p:tags r:id="rId30"/>
            </p:custDataLst>
          </p:nvPr>
        </p:nvSpPr>
        <p:spPr>
          <a:xfrm>
            <a:off x="8484235" y="1281430"/>
            <a:ext cx="3298825" cy="645160"/>
          </a:xfrm>
          <a:prstGeom prst="rect">
            <a:avLst/>
          </a:prstGeom>
          <a:noFill/>
        </p:spPr>
        <p:txBody>
          <a:bodyPr wrap="square" rtlCol="0">
            <a:spAutoFit/>
          </a:bodyPr>
          <a:p>
            <a:pPr algn="l">
              <a:lnSpc>
                <a:spcPct val="150000"/>
              </a:lnSpc>
            </a:pPr>
            <a:r>
              <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rPr>
              <a:t>应用场景丰富（背靠全球最大制造业），海康威视（视觉）、埃斯顿（机器人）</a:t>
            </a:r>
            <a:endParaRPr sz="1200" kern="0" noProof="0" dirty="0">
              <a:ln>
                <a:noFill/>
              </a:ln>
              <a:solidFill>
                <a:schemeClr val="tx1">
                  <a:lumMod val="85000"/>
                  <a:lumOff val="15000"/>
                </a:schemeClr>
              </a:solidFill>
              <a:uLnTx/>
              <a:uFillTx/>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52" name="圆角矩形 51"/>
          <p:cNvSpPr/>
          <p:nvPr/>
        </p:nvSpPr>
        <p:spPr>
          <a:xfrm>
            <a:off x="7896860" y="3493770"/>
            <a:ext cx="4138930" cy="2986405"/>
          </a:xfrm>
          <a:prstGeom prst="roundRect">
            <a:avLst>
              <a:gd name="adj" fmla="val 9063"/>
            </a:avLst>
          </a:prstGeom>
          <a:solidFill>
            <a:schemeClr val="bg1"/>
          </a:solidFill>
          <a:ln>
            <a:solidFill>
              <a:srgbClr val="A0D1FA">
                <a:alpha val="43000"/>
              </a:srgbClr>
            </a:solidFill>
          </a:ln>
          <a:effectLst>
            <a:outerShdw blurRad="3175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sym typeface="+mn-ea"/>
            </a:endParaRPr>
          </a:p>
        </p:txBody>
      </p:sp>
      <p:sp>
        <p:nvSpPr>
          <p:cNvPr id="53" name="同侧圆角矩形 52"/>
          <p:cNvSpPr/>
          <p:nvPr/>
        </p:nvSpPr>
        <p:spPr>
          <a:xfrm flipV="1">
            <a:off x="7893685" y="6330315"/>
            <a:ext cx="4148455" cy="161925"/>
          </a:xfrm>
          <a:prstGeom prst="round2SameRect">
            <a:avLst>
              <a:gd name="adj1" fmla="val 50000"/>
              <a:gd name="adj2" fmla="val 0"/>
            </a:avLst>
          </a:prstGeom>
          <a:solidFill>
            <a:srgbClr val="1E69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5" name="文本框 54"/>
          <p:cNvSpPr txBox="1"/>
          <p:nvPr/>
        </p:nvSpPr>
        <p:spPr>
          <a:xfrm>
            <a:off x="8067675" y="3711575"/>
            <a:ext cx="3880485" cy="2291715"/>
          </a:xfrm>
          <a:prstGeom prst="rect">
            <a:avLst/>
          </a:prstGeom>
          <a:noFill/>
        </p:spPr>
        <p:txBody>
          <a:bodyPr wrap="square" rtlCol="0">
            <a:spAutoFit/>
          </a:bodyPr>
          <a:p>
            <a:pPr>
              <a:lnSpc>
                <a:spcPct val="100000"/>
              </a:lnSpc>
            </a:pPr>
            <a:r>
              <a:rPr lang="zh-CN" altLang="en-US" sz="1300" b="1">
                <a:solidFill>
                  <a:srgbClr val="0070C0"/>
                </a:solidFill>
                <a:latin typeface="微软雅黑" panose="020B0503020204020204" charset="-122"/>
                <a:ea typeface="微软雅黑" panose="020B0503020204020204" charset="-122"/>
                <a:cs typeface="微软雅黑" panose="020B0503020204020204" charset="-122"/>
              </a:rPr>
              <a:t>技术突破型</a:t>
            </a:r>
            <a:r>
              <a:rPr lang="en-US" altLang="zh-CN" sz="1300" b="1">
                <a:solidFill>
                  <a:srgbClr val="0070C0"/>
                </a:solidFill>
                <a:latin typeface="微软雅黑" panose="020B0503020204020204" charset="-122"/>
                <a:ea typeface="微软雅黑" panose="020B0503020204020204" charset="-122"/>
                <a:cs typeface="微软雅黑" panose="020B0503020204020204" charset="-122"/>
              </a:rPr>
              <a:t>：</a:t>
            </a:r>
            <a:r>
              <a:rPr lang="en-US" altLang="zh-CN" sz="1300">
                <a:latin typeface="微软雅黑" panose="020B0503020204020204" charset="-122"/>
                <a:ea typeface="微软雅黑" panose="020B0503020204020204" charset="-122"/>
                <a:cs typeface="微软雅黑" panose="020B0503020204020204" charset="-122"/>
              </a:rPr>
              <a:t>美国：主攻AI芯片+软件，保持绝对领先</a:t>
            </a:r>
            <a:endParaRPr lang="en-US" altLang="zh-CN" sz="1300">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300">
                <a:latin typeface="微软雅黑" panose="020B0503020204020204" charset="-122"/>
                <a:ea typeface="微软雅黑" panose="020B0503020204020204" charset="-122"/>
                <a:cs typeface="微软雅黑" panose="020B0503020204020204" charset="-122"/>
              </a:rPr>
              <a:t>德国：聚焦数字孪生+机器人集成，AI与物理系统深度融合</a:t>
            </a:r>
            <a:endParaRPr lang="en-US" altLang="zh-CN" sz="1300">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300" b="1">
                <a:solidFill>
                  <a:srgbClr val="0070C0"/>
                </a:solidFill>
                <a:latin typeface="微软雅黑" panose="020B0503020204020204" charset="-122"/>
                <a:ea typeface="微软雅黑" panose="020B0503020204020204" charset="-122"/>
                <a:cs typeface="微软雅黑" panose="020B0503020204020204" charset="-122"/>
              </a:rPr>
              <a:t>问题解决型：</a:t>
            </a: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日本：核心解决劳动力短缺，实现人机共融</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中国：核心目标产业升级，数据+场景驱动“补链强链”</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nSpc>
                <a:spcPct val="100000"/>
              </a:lnSpc>
            </a:pPr>
            <a:r>
              <a:rPr lang="en-US" altLang="zh-CN" sz="1300" b="1">
                <a:solidFill>
                  <a:srgbClr val="0070C0"/>
                </a:solidFill>
                <a:latin typeface="微软雅黑" panose="020B0503020204020204" charset="-122"/>
                <a:ea typeface="微软雅黑" panose="020B0503020204020204" charset="-122"/>
                <a:cs typeface="微软雅黑" panose="020B0503020204020204" charset="-122"/>
              </a:rPr>
              <a:t>规则主导型：</a:t>
            </a:r>
            <a:r>
              <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欧盟： 通过《欧洲绿色协议》和AI可信制造，输出“绿色+伦理”的标准，抢占全球规则话语权</a:t>
            </a:r>
            <a:endParaRPr lang="en-US" altLang="zh-CN" sz="13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56" name="圆角矩形 55"/>
          <p:cNvSpPr/>
          <p:nvPr/>
        </p:nvSpPr>
        <p:spPr>
          <a:xfrm>
            <a:off x="9096375" y="6182995"/>
            <a:ext cx="2085340" cy="497840"/>
          </a:xfrm>
          <a:prstGeom prst="roundRect">
            <a:avLst>
              <a:gd name="adj" fmla="val 500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sym typeface="+mn-ea"/>
            </a:endParaRPr>
          </a:p>
        </p:txBody>
      </p:sp>
      <p:sp>
        <p:nvSpPr>
          <p:cNvPr id="57" name="文本框 56"/>
          <p:cNvSpPr txBox="1"/>
          <p:nvPr/>
        </p:nvSpPr>
        <p:spPr>
          <a:xfrm>
            <a:off x="9220835" y="6245860"/>
            <a:ext cx="1806575" cy="321945"/>
          </a:xfrm>
          <a:prstGeom prst="rect">
            <a:avLst/>
          </a:prstGeom>
          <a:noFill/>
        </p:spPr>
        <p:txBody>
          <a:bodyPr wrap="square" rtlCol="0">
            <a:spAutoFit/>
          </a:bodyPr>
          <a:p>
            <a:pPr algn="ctr"/>
            <a:r>
              <a:rPr lang="zh-CN" altLang="en-US" sz="1500" b="1">
                <a:solidFill>
                  <a:srgbClr val="1E69D5"/>
                </a:solidFill>
                <a:latin typeface="微软雅黑" panose="020B0503020204020204" charset="-122"/>
                <a:ea typeface="微软雅黑" panose="020B0503020204020204" charset="-122"/>
              </a:rPr>
              <a:t>国家战略与目标</a:t>
            </a:r>
            <a:endParaRPr lang="zh-CN" altLang="en-US" sz="1500" b="1">
              <a:solidFill>
                <a:srgbClr val="1E69D5"/>
              </a:solidFill>
              <a:latin typeface="微软雅黑" panose="020B0503020204020204" charset="-122"/>
              <a:ea typeface="微软雅黑" panose="020B0503020204020204" charset="-122"/>
            </a:endParaRPr>
          </a:p>
        </p:txBody>
      </p:sp>
    </p:spTree>
    <p:custDataLst>
      <p:tags r:id="rId3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8954770" y="3603625"/>
            <a:ext cx="2551430" cy="240411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8" name="圆角矩形 27"/>
          <p:cNvSpPr/>
          <p:nvPr/>
        </p:nvSpPr>
        <p:spPr>
          <a:xfrm>
            <a:off x="6247765" y="3616325"/>
            <a:ext cx="2551430" cy="240411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4" name="圆角矩形 23"/>
          <p:cNvSpPr/>
          <p:nvPr/>
        </p:nvSpPr>
        <p:spPr>
          <a:xfrm>
            <a:off x="3466465" y="3637915"/>
            <a:ext cx="2551430" cy="240411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 name="圆角矩形 2"/>
          <p:cNvSpPr/>
          <p:nvPr/>
        </p:nvSpPr>
        <p:spPr>
          <a:xfrm>
            <a:off x="759460" y="2616200"/>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44" name="圆角矩形 43"/>
          <p:cNvSpPr/>
          <p:nvPr/>
        </p:nvSpPr>
        <p:spPr>
          <a:xfrm>
            <a:off x="757555" y="1553845"/>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5" name="圆角矩形 24"/>
          <p:cNvSpPr/>
          <p:nvPr/>
        </p:nvSpPr>
        <p:spPr>
          <a:xfrm>
            <a:off x="1248410" y="1325245"/>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charset="-122"/>
              <a:ea typeface="微软雅黑" panose="020B0503020204020204" charset="-122"/>
            </a:endParaRPr>
          </a:p>
        </p:txBody>
      </p:sp>
      <p:sp>
        <p:nvSpPr>
          <p:cNvPr id="32" name="文本框 31"/>
          <p:cNvSpPr txBox="1"/>
          <p:nvPr/>
        </p:nvSpPr>
        <p:spPr>
          <a:xfrm>
            <a:off x="1426210" y="1388110"/>
            <a:ext cx="1214755" cy="368300"/>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中国</a:t>
            </a:r>
            <a:endParaRPr lang="zh-CN" altLang="en-US">
              <a:solidFill>
                <a:schemeClr val="bg1"/>
              </a:solidFill>
              <a:latin typeface="微软雅黑" panose="020B0503020204020204" charset="-122"/>
              <a:ea typeface="微软雅黑" panose="020B0503020204020204" charset="-122"/>
            </a:endParaRPr>
          </a:p>
        </p:txBody>
      </p:sp>
      <p:sp>
        <p:nvSpPr>
          <p:cNvPr id="26" name="文本框 25"/>
          <p:cNvSpPr txBox="1"/>
          <p:nvPr/>
        </p:nvSpPr>
        <p:spPr>
          <a:xfrm>
            <a:off x="897890" y="2629535"/>
            <a:ext cx="2221865" cy="783590"/>
          </a:xfrm>
          <a:prstGeom prst="rect">
            <a:avLst/>
          </a:prstGeom>
          <a:noFill/>
        </p:spPr>
        <p:txBody>
          <a:bodyPr wrap="square" rtlCol="0" anchor="t">
            <a:spAutoFit/>
          </a:bodyPr>
          <a:lstStyle/>
          <a:p>
            <a:pPr indent="0" algn="ctr" fontAlgn="auto">
              <a:lnSpc>
                <a:spcPct val="150000"/>
              </a:lnSpc>
              <a:spcAft>
                <a:spcPts val="500"/>
              </a:spcAft>
              <a:buClrTx/>
              <a:buSzTx/>
              <a:buNone/>
            </a:pPr>
            <a:r>
              <a:rPr lang="zh-CN" altLang="en-US" sz="1500" b="1">
                <a:solidFill>
                  <a:schemeClr val="accent1">
                    <a:lumMod val="60000"/>
                    <a:lumOff val="40000"/>
                  </a:schemeClr>
                </a:solidFill>
                <a:latin typeface="微软雅黑" panose="020B0503020204020204" charset="-122"/>
                <a:ea typeface="微软雅黑" panose="020B0503020204020204" charset="-122"/>
                <a:sym typeface="+mn-ea"/>
              </a:rPr>
              <a:t>整机制造、应用场景、产业链完整度</a:t>
            </a:r>
            <a:endParaRPr lang="zh-CN" altLang="en-US" sz="1500" b="1">
              <a:solidFill>
                <a:schemeClr val="accent1">
                  <a:lumMod val="60000"/>
                  <a:lumOff val="40000"/>
                </a:schemeClr>
              </a:solidFill>
              <a:latin typeface="微软雅黑" panose="020B0503020204020204" charset="-122"/>
              <a:ea typeface="微软雅黑" panose="020B0503020204020204" charset="-122"/>
              <a:sym typeface="+mn-ea"/>
            </a:endParaRPr>
          </a:p>
        </p:txBody>
      </p:sp>
      <p:sp>
        <p:nvSpPr>
          <p:cNvPr id="47" name="圆角矩形 46"/>
          <p:cNvSpPr/>
          <p:nvPr/>
        </p:nvSpPr>
        <p:spPr>
          <a:xfrm>
            <a:off x="3466465" y="1553845"/>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49" name="圆角矩形 48"/>
          <p:cNvSpPr/>
          <p:nvPr/>
        </p:nvSpPr>
        <p:spPr>
          <a:xfrm>
            <a:off x="3957320" y="1325245"/>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charset="-122"/>
              <a:ea typeface="微软雅黑" panose="020B0503020204020204" charset="-122"/>
            </a:endParaRPr>
          </a:p>
        </p:txBody>
      </p:sp>
      <p:sp>
        <p:nvSpPr>
          <p:cNvPr id="50" name="文本框 49"/>
          <p:cNvSpPr txBox="1"/>
          <p:nvPr/>
        </p:nvSpPr>
        <p:spPr>
          <a:xfrm>
            <a:off x="4135120" y="1388110"/>
            <a:ext cx="1214755" cy="368300"/>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美国</a:t>
            </a:r>
            <a:endParaRPr lang="zh-CN" altLang="en-US">
              <a:solidFill>
                <a:schemeClr val="bg1"/>
              </a:solidFill>
              <a:latin typeface="微软雅黑" panose="020B0503020204020204" charset="-122"/>
              <a:ea typeface="微软雅黑" panose="020B0503020204020204" charset="-122"/>
            </a:endParaRPr>
          </a:p>
        </p:txBody>
      </p:sp>
      <p:sp>
        <p:nvSpPr>
          <p:cNvPr id="54" name="圆角矩形 53"/>
          <p:cNvSpPr/>
          <p:nvPr/>
        </p:nvSpPr>
        <p:spPr>
          <a:xfrm>
            <a:off x="6175375" y="1553845"/>
            <a:ext cx="2551430" cy="85979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56" name="圆角矩形 55"/>
          <p:cNvSpPr/>
          <p:nvPr/>
        </p:nvSpPr>
        <p:spPr>
          <a:xfrm>
            <a:off x="6666230" y="1325245"/>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charset="-122"/>
              <a:ea typeface="微软雅黑" panose="020B0503020204020204" charset="-122"/>
            </a:endParaRPr>
          </a:p>
        </p:txBody>
      </p:sp>
      <p:sp>
        <p:nvSpPr>
          <p:cNvPr id="57" name="文本框 56"/>
          <p:cNvSpPr txBox="1"/>
          <p:nvPr/>
        </p:nvSpPr>
        <p:spPr>
          <a:xfrm>
            <a:off x="6844030" y="1388110"/>
            <a:ext cx="1214755" cy="368300"/>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德国</a:t>
            </a:r>
            <a:endParaRPr lang="zh-CN" altLang="en-US">
              <a:solidFill>
                <a:schemeClr val="bg1"/>
              </a:solidFill>
              <a:latin typeface="微软雅黑" panose="020B0503020204020204" charset="-122"/>
              <a:ea typeface="微软雅黑" panose="020B0503020204020204" charset="-122"/>
            </a:endParaRPr>
          </a:p>
        </p:txBody>
      </p:sp>
      <p:sp>
        <p:nvSpPr>
          <p:cNvPr id="61" name="圆角矩形 60"/>
          <p:cNvSpPr/>
          <p:nvPr/>
        </p:nvSpPr>
        <p:spPr>
          <a:xfrm>
            <a:off x="8884285" y="1553845"/>
            <a:ext cx="2551430" cy="85979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63" name="圆角矩形 62"/>
          <p:cNvSpPr/>
          <p:nvPr/>
        </p:nvSpPr>
        <p:spPr>
          <a:xfrm>
            <a:off x="9375140" y="1325245"/>
            <a:ext cx="1570355" cy="497840"/>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charset="-122"/>
              <a:ea typeface="微软雅黑" panose="020B0503020204020204" charset="-122"/>
            </a:endParaRPr>
          </a:p>
        </p:txBody>
      </p:sp>
      <p:sp>
        <p:nvSpPr>
          <p:cNvPr id="64" name="文本框 63"/>
          <p:cNvSpPr txBox="1"/>
          <p:nvPr/>
        </p:nvSpPr>
        <p:spPr>
          <a:xfrm>
            <a:off x="9552940" y="1388110"/>
            <a:ext cx="1214755" cy="368300"/>
          </a:xfrm>
          <a:prstGeom prst="rect">
            <a:avLst/>
          </a:prstGeom>
          <a:noFill/>
        </p:spPr>
        <p:txBody>
          <a:bodyPr wrap="square" rtlCol="0">
            <a:spAutoFit/>
          </a:bodyPr>
          <a:lstStyle/>
          <a:p>
            <a:pPr algn="ctr"/>
            <a:r>
              <a:rPr lang="zh-CN" altLang="en-US">
                <a:solidFill>
                  <a:schemeClr val="bg1"/>
                </a:solidFill>
                <a:latin typeface="微软雅黑" panose="020B0503020204020204" charset="-122"/>
                <a:ea typeface="微软雅黑" panose="020B0503020204020204" charset="-122"/>
              </a:rPr>
              <a:t>日本</a:t>
            </a:r>
            <a:endParaRPr lang="zh-CN" altLang="en-US">
              <a:solidFill>
                <a:schemeClr val="bg1"/>
              </a:solidFill>
              <a:latin typeface="微软雅黑" panose="020B0503020204020204" charset="-122"/>
              <a:ea typeface="微软雅黑" panose="020B0503020204020204" charset="-122"/>
            </a:endParaRPr>
          </a:p>
        </p:txBody>
      </p:sp>
      <p:grpSp>
        <p:nvGrpSpPr>
          <p:cNvPr id="2" name="组合 1"/>
          <p:cNvGrpSpPr/>
          <p:nvPr/>
        </p:nvGrpSpPr>
        <p:grpSpPr>
          <a:xfrm>
            <a:off x="716280" y="534035"/>
            <a:ext cx="9058910" cy="735330"/>
            <a:chOff x="1128" y="853"/>
            <a:chExt cx="14266" cy="1158"/>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 name="椭圆 3"/>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3"/>
              </p:custDataLst>
            </p:nvPr>
          </p:nvSpPr>
          <p:spPr>
            <a:xfrm>
              <a:off x="2076" y="853"/>
              <a:ext cx="13318" cy="1158"/>
            </a:xfrm>
            <a:prstGeom prst="rect">
              <a:avLst/>
            </a:prstGeom>
            <a:noFill/>
          </p:spPr>
          <p:txBody>
            <a:bodyPr wrap="square" rtlCol="0" anchor="t">
              <a:noAutofit/>
            </a:bodyPr>
            <a:p>
              <a:pPr marL="0" marR="0" lvl="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各国各地区</a:t>
              </a: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优势对比</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p:txBody>
        </p:sp>
      </p:grpSp>
      <p:sp>
        <p:nvSpPr>
          <p:cNvPr id="5" name="文本框 4"/>
          <p:cNvSpPr txBox="1"/>
          <p:nvPr/>
        </p:nvSpPr>
        <p:spPr>
          <a:xfrm>
            <a:off x="0" y="3790315"/>
            <a:ext cx="759460" cy="583565"/>
          </a:xfrm>
          <a:prstGeom prst="rect">
            <a:avLst/>
          </a:prstGeom>
          <a:noFill/>
        </p:spPr>
        <p:txBody>
          <a:bodyPr wrap="square" rtlCol="0" anchor="t">
            <a:spAutoFit/>
          </a:bodyPr>
          <a:p>
            <a:pPr algn="ctr"/>
            <a:r>
              <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rPr>
              <a:t>代表企业</a:t>
            </a:r>
            <a:endPar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endParaRPr>
          </a:p>
        </p:txBody>
      </p:sp>
      <p:sp>
        <p:nvSpPr>
          <p:cNvPr id="7" name="圆角矩形 6"/>
          <p:cNvSpPr/>
          <p:nvPr/>
        </p:nvSpPr>
        <p:spPr>
          <a:xfrm>
            <a:off x="759460" y="3650615"/>
            <a:ext cx="2551430" cy="2404110"/>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9" name="文本框 8"/>
          <p:cNvSpPr txBox="1"/>
          <p:nvPr/>
        </p:nvSpPr>
        <p:spPr>
          <a:xfrm>
            <a:off x="0" y="2696210"/>
            <a:ext cx="759460" cy="583565"/>
          </a:xfrm>
          <a:prstGeom prst="rect">
            <a:avLst/>
          </a:prstGeom>
          <a:noFill/>
        </p:spPr>
        <p:txBody>
          <a:bodyPr wrap="square" rtlCol="0" anchor="t">
            <a:spAutoFit/>
          </a:bodyPr>
          <a:p>
            <a:pPr algn="ctr"/>
            <a:r>
              <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rPr>
              <a:t>优势领域</a:t>
            </a:r>
            <a:endPar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endParaRPr>
          </a:p>
        </p:txBody>
      </p:sp>
      <p:sp>
        <p:nvSpPr>
          <p:cNvPr id="11" name="文本框 10"/>
          <p:cNvSpPr txBox="1"/>
          <p:nvPr/>
        </p:nvSpPr>
        <p:spPr>
          <a:xfrm>
            <a:off x="1037590" y="3603625"/>
            <a:ext cx="1088390" cy="2489200"/>
          </a:xfrm>
          <a:prstGeom prst="rect">
            <a:avLst/>
          </a:prstGeom>
          <a:noFill/>
        </p:spPr>
        <p:txBody>
          <a:bodyPr wrap="square" rtlCol="0" anchor="t">
            <a:spAutoFit/>
          </a:bodyPr>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大疆</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亿航</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极飞</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埃斯顿</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新松</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优必选</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0" name="文本框 19"/>
          <p:cNvSpPr txBox="1"/>
          <p:nvPr/>
        </p:nvSpPr>
        <p:spPr>
          <a:xfrm>
            <a:off x="3780790" y="3603625"/>
            <a:ext cx="1570990" cy="1668780"/>
          </a:xfrm>
          <a:prstGeom prst="rect">
            <a:avLst/>
          </a:prstGeom>
          <a:noFill/>
        </p:spPr>
        <p:txBody>
          <a:bodyPr wrap="square" rtlCol="0" anchor="t">
            <a:spAutoFit/>
          </a:bodyPr>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霍尼韦尔</a:t>
            </a:r>
            <a:endPar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波士顿动力</a:t>
            </a:r>
            <a:endPar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英伟达</a:t>
            </a:r>
            <a:endPar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Skydio</a:t>
            </a:r>
            <a:endParaRPr lang="zh-CN" altLang="en-US" sz="15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21" name="文本框 20"/>
          <p:cNvSpPr txBox="1"/>
          <p:nvPr/>
        </p:nvSpPr>
        <p:spPr>
          <a:xfrm>
            <a:off x="6667500" y="3730625"/>
            <a:ext cx="1737360" cy="1257935"/>
          </a:xfrm>
          <a:prstGeom prst="rect">
            <a:avLst/>
          </a:prstGeom>
          <a:noFill/>
        </p:spPr>
        <p:txBody>
          <a:bodyPr wrap="square" rtlCol="0" anchor="t">
            <a:spAutoFit/>
          </a:bodyPr>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库卡</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西门子</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德国宇航中心</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2" name="文本框 21"/>
          <p:cNvSpPr txBox="1"/>
          <p:nvPr/>
        </p:nvSpPr>
        <p:spPr>
          <a:xfrm>
            <a:off x="9377045" y="3676650"/>
            <a:ext cx="1570990" cy="1668780"/>
          </a:xfrm>
          <a:prstGeom prst="rect">
            <a:avLst/>
          </a:prstGeom>
          <a:noFill/>
        </p:spPr>
        <p:txBody>
          <a:bodyPr wrap="square" rtlCol="0" anchor="t">
            <a:spAutoFit/>
          </a:bodyPr>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发那科</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安川电机</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软银</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a:p>
            <a:pPr marL="285750" indent="-285750" algn="l" fontAlgn="auto">
              <a:lnSpc>
                <a:spcPct val="150000"/>
              </a:lnSpc>
              <a:spcAft>
                <a:spcPts val="500"/>
              </a:spcAft>
              <a:buClrTx/>
              <a:buSzTx/>
              <a:buFont typeface="Wingdings" panose="05000000000000000000" charset="0"/>
              <a:buChar char=""/>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川崎重工</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6" name="文本框 5"/>
          <p:cNvSpPr txBox="1"/>
          <p:nvPr/>
        </p:nvSpPr>
        <p:spPr>
          <a:xfrm>
            <a:off x="0" y="1760855"/>
            <a:ext cx="759460" cy="583565"/>
          </a:xfrm>
          <a:prstGeom prst="rect">
            <a:avLst/>
          </a:prstGeom>
          <a:noFill/>
        </p:spPr>
        <p:txBody>
          <a:bodyPr wrap="square" rtlCol="0" anchor="t">
            <a:spAutoFit/>
          </a:bodyPr>
          <a:p>
            <a:pPr algn="ctr"/>
            <a:r>
              <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rPr>
              <a:t>核心战略</a:t>
            </a:r>
            <a:endParaRPr lang="zh-CN" altLang="en-US" sz="1600" cap="all">
              <a:solidFill>
                <a:srgbClr val="0070C0"/>
              </a:solidFill>
              <a:effectLst>
                <a:outerShdw blurRad="50800" dist="38100" dir="5400000" algn="t" rotWithShape="0">
                  <a:prstClr val="black">
                    <a:alpha val="40000"/>
                  </a:prstClr>
                </a:outerShdw>
              </a:effectLst>
              <a:uFillTx/>
              <a:latin typeface="微软雅黑" panose="020B0503020204020204" charset="-122"/>
              <a:ea typeface="微软雅黑" panose="020B0503020204020204" charset="-122"/>
              <a:cs typeface="思源黑体 CN Heavy" panose="020B0A00000000000000" charset="-122"/>
              <a:sym typeface="+mn-ea"/>
            </a:endParaRPr>
          </a:p>
        </p:txBody>
      </p:sp>
      <p:sp>
        <p:nvSpPr>
          <p:cNvPr id="8" name="圆角矩形 7"/>
          <p:cNvSpPr/>
          <p:nvPr/>
        </p:nvSpPr>
        <p:spPr>
          <a:xfrm>
            <a:off x="3466465" y="2616200"/>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15" name="圆角矩形 14"/>
          <p:cNvSpPr/>
          <p:nvPr/>
        </p:nvSpPr>
        <p:spPr>
          <a:xfrm>
            <a:off x="6192520" y="2631440"/>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16" name="圆角矩形 15"/>
          <p:cNvSpPr/>
          <p:nvPr/>
        </p:nvSpPr>
        <p:spPr>
          <a:xfrm>
            <a:off x="8954770" y="2618105"/>
            <a:ext cx="2551430" cy="860425"/>
          </a:xfrm>
          <a:prstGeom prst="roundRect">
            <a:avLst>
              <a:gd name="adj" fmla="val 107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14" name="文本框 13"/>
          <p:cNvSpPr txBox="1"/>
          <p:nvPr/>
        </p:nvSpPr>
        <p:spPr>
          <a:xfrm>
            <a:off x="9079230" y="2646045"/>
            <a:ext cx="2221865" cy="783590"/>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b="1">
                <a:solidFill>
                  <a:schemeClr val="accent1">
                    <a:lumMod val="60000"/>
                    <a:lumOff val="40000"/>
                  </a:schemeClr>
                </a:solidFill>
                <a:latin typeface="微软雅黑" panose="020B0503020204020204" charset="-122"/>
                <a:ea typeface="微软雅黑" panose="020B0503020204020204" charset="-122"/>
                <a:sym typeface="+mn-ea"/>
              </a:rPr>
              <a:t>人形机器人、精密减速器、服务机器人</a:t>
            </a:r>
            <a:endParaRPr lang="zh-CN" altLang="en-US" sz="1500" b="1">
              <a:solidFill>
                <a:schemeClr val="accent1">
                  <a:lumMod val="60000"/>
                  <a:lumOff val="40000"/>
                </a:schemeClr>
              </a:solidFill>
              <a:latin typeface="微软雅黑" panose="020B0503020204020204" charset="-122"/>
              <a:ea typeface="微软雅黑" panose="020B0503020204020204" charset="-122"/>
              <a:sym typeface="+mn-ea"/>
            </a:endParaRPr>
          </a:p>
        </p:txBody>
      </p:sp>
      <p:sp>
        <p:nvSpPr>
          <p:cNvPr id="13" name="文本框 12"/>
          <p:cNvSpPr txBox="1"/>
          <p:nvPr/>
        </p:nvSpPr>
        <p:spPr>
          <a:xfrm>
            <a:off x="6357620" y="2634615"/>
            <a:ext cx="2221865" cy="783590"/>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b="1">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工业机器人、控制系统、工业4.0集成</a:t>
            </a:r>
            <a:endParaRPr lang="zh-CN" altLang="en-US" sz="1500" b="1">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3635375" y="2640330"/>
            <a:ext cx="2221865" cy="783590"/>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b="1">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飞控系统、AI芯片、基础软件、军事机器人</a:t>
            </a:r>
            <a:endParaRPr lang="zh-CN" altLang="en-US" sz="1500" b="1">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7" name="文本框 16"/>
          <p:cNvSpPr txBox="1"/>
          <p:nvPr/>
        </p:nvSpPr>
        <p:spPr>
          <a:xfrm>
            <a:off x="882650" y="1864995"/>
            <a:ext cx="2360295" cy="437515"/>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全产业链整合与应用驱动</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8" name="文本框 17"/>
          <p:cNvSpPr txBox="1"/>
          <p:nvPr/>
        </p:nvSpPr>
        <p:spPr>
          <a:xfrm>
            <a:off x="3528695" y="1860550"/>
            <a:ext cx="2360295" cy="437515"/>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底层技术垄断与高端军用</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9" name="文本框 18"/>
          <p:cNvSpPr txBox="1"/>
          <p:nvPr/>
        </p:nvSpPr>
        <p:spPr>
          <a:xfrm>
            <a:off x="6271260" y="1896110"/>
            <a:ext cx="2360295" cy="437515"/>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工业4.0集成与标准制定</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23" name="文本框 22"/>
          <p:cNvSpPr txBox="1"/>
          <p:nvPr/>
        </p:nvSpPr>
        <p:spPr>
          <a:xfrm>
            <a:off x="8917305" y="1891665"/>
            <a:ext cx="2360295" cy="437515"/>
          </a:xfrm>
          <a:prstGeom prst="rect">
            <a:avLst/>
          </a:prstGeom>
          <a:noFill/>
        </p:spPr>
        <p:txBody>
          <a:bodyPr wrap="square" rtlCol="0" anchor="t">
            <a:spAutoFit/>
          </a:bodyPr>
          <a:p>
            <a:pPr indent="0" algn="ctr" fontAlgn="auto">
              <a:lnSpc>
                <a:spcPct val="150000"/>
              </a:lnSpc>
              <a:spcAft>
                <a:spcPts val="500"/>
              </a:spcAft>
              <a:buClrTx/>
              <a:buSzTx/>
              <a:buNone/>
            </a:pPr>
            <a:r>
              <a:rPr lang="zh-CN" altLang="en-US" sz="1500">
                <a:solidFill>
                  <a:schemeClr val="tx1">
                    <a:lumMod val="85000"/>
                    <a:lumOff val="15000"/>
                  </a:schemeClr>
                </a:solidFill>
                <a:latin typeface="微软雅黑" panose="020B0503020204020204" charset="-122"/>
                <a:ea typeface="微软雅黑" panose="020B0503020204020204" charset="-122"/>
                <a:sym typeface="+mn-ea"/>
              </a:rPr>
              <a:t>精密制造与人机共生</a:t>
            </a:r>
            <a:endParaRPr lang="zh-CN" altLang="en-US" sz="15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51" name="文本框 50"/>
          <p:cNvSpPr txBox="1"/>
          <p:nvPr/>
        </p:nvSpPr>
        <p:spPr>
          <a:xfrm>
            <a:off x="1002665" y="6146165"/>
            <a:ext cx="1936115" cy="521970"/>
          </a:xfrm>
          <a:prstGeom prst="rect">
            <a:avLst/>
          </a:prstGeom>
          <a:noFill/>
        </p:spPr>
        <p:txBody>
          <a:bodyPr wrap="square" rtlCol="0">
            <a:spAutoFit/>
          </a:bodyPr>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应用层</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（场景落地）</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29" name="文本框 28"/>
          <p:cNvSpPr txBox="1"/>
          <p:nvPr/>
        </p:nvSpPr>
        <p:spPr>
          <a:xfrm>
            <a:off x="3780790" y="6105525"/>
            <a:ext cx="1936115" cy="521970"/>
          </a:xfrm>
          <a:prstGeom prst="rect">
            <a:avLst/>
          </a:prstGeom>
          <a:noFill/>
        </p:spPr>
        <p:txBody>
          <a:bodyPr wrap="square" rtlCol="0">
            <a:spAutoFit/>
          </a:bodyPr>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基础层</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（芯片/软件）</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0" name="文本框 29"/>
          <p:cNvSpPr txBox="1"/>
          <p:nvPr/>
        </p:nvSpPr>
        <p:spPr>
          <a:xfrm>
            <a:off x="6598920" y="6093460"/>
            <a:ext cx="1936115" cy="521970"/>
          </a:xfrm>
          <a:prstGeom prst="rect">
            <a:avLst/>
          </a:prstGeom>
          <a:noFill/>
        </p:spPr>
        <p:txBody>
          <a:bodyPr wrap="square" rtlCol="0">
            <a:spAutoFit/>
          </a:bodyPr>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平台层</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（系统集成）</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1" name="文本框 30"/>
          <p:cNvSpPr txBox="1"/>
          <p:nvPr/>
        </p:nvSpPr>
        <p:spPr>
          <a:xfrm>
            <a:off x="9377045" y="6052820"/>
            <a:ext cx="1936115" cy="521970"/>
          </a:xfrm>
          <a:prstGeom prst="rect">
            <a:avLst/>
          </a:prstGeom>
          <a:noFill/>
        </p:spPr>
        <p:txBody>
          <a:bodyPr wrap="square" rtlCol="0">
            <a:spAutoFit/>
          </a:bodyPr>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部件层</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a:p>
            <a:pPr algn="ctr"/>
            <a:r>
              <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rPr>
              <a:t>（精密零件）</a:t>
            </a:r>
            <a:endParaRPr lang="zh-CN" altLang="en-US" sz="1400" b="1">
              <a:solidFill>
                <a:schemeClr val="bg2">
                  <a:lumMod val="50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Tree>
    <p:custDataLst>
      <p:tags r:id="rId7"/>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弧形 29"/>
          <p:cNvSpPr/>
          <p:nvPr>
            <p:custDataLst>
              <p:tags r:id="rId1"/>
            </p:custDataLst>
          </p:nvPr>
        </p:nvSpPr>
        <p:spPr>
          <a:xfrm rot="7080000">
            <a:off x="4531995" y="1160145"/>
            <a:ext cx="4968240" cy="5337175"/>
          </a:xfrm>
          <a:prstGeom prst="arc">
            <a:avLst/>
          </a:prstGeom>
          <a:ln w="44450">
            <a:gradFill>
              <a:gsLst>
                <a:gs pos="0">
                  <a:srgbClr val="D5E8FF">
                    <a:lumMod val="5000"/>
                    <a:lumOff val="95000"/>
                    <a:alpha val="0"/>
                  </a:srgbClr>
                </a:gs>
                <a:gs pos="81000">
                  <a:srgbClr val="2B8EFF"/>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dk1"/>
              </a:solidFill>
            </a:endParaRPr>
          </a:p>
        </p:txBody>
      </p:sp>
      <p:sp>
        <p:nvSpPr>
          <p:cNvPr id="7" name="梯形 26"/>
          <p:cNvSpPr/>
          <p:nvPr>
            <p:custDataLst>
              <p:tags r:id="rId2"/>
            </p:custDataLst>
          </p:nvPr>
        </p:nvSpPr>
        <p:spPr>
          <a:xfrm>
            <a:off x="3616242" y="1679886"/>
            <a:ext cx="4816005" cy="4183405"/>
          </a:xfrm>
          <a:custGeom>
            <a:avLst/>
            <a:gdLst/>
            <a:ahLst/>
            <a:cxnLst/>
            <a:rect l="l" t="t" r="r" b="b"/>
            <a:pathLst>
              <a:path w="187905" h="163223" extrusionOk="0">
                <a:moveTo>
                  <a:pt x="93952" y="1"/>
                </a:moveTo>
                <a:cubicBezTo>
                  <a:pt x="92976" y="1"/>
                  <a:pt x="92083" y="512"/>
                  <a:pt x="91595" y="1358"/>
                </a:cubicBezTo>
                <a:lnTo>
                  <a:pt x="488" y="159163"/>
                </a:lnTo>
                <a:cubicBezTo>
                  <a:pt x="0" y="160008"/>
                  <a:pt x="0" y="161032"/>
                  <a:pt x="488" y="161878"/>
                </a:cubicBezTo>
                <a:cubicBezTo>
                  <a:pt x="976" y="162723"/>
                  <a:pt x="1869" y="163223"/>
                  <a:pt x="2846" y="163223"/>
                </a:cubicBezTo>
                <a:lnTo>
                  <a:pt x="185059" y="163223"/>
                </a:lnTo>
                <a:cubicBezTo>
                  <a:pt x="186035" y="163223"/>
                  <a:pt x="186928" y="162723"/>
                  <a:pt x="187416" y="161878"/>
                </a:cubicBezTo>
                <a:cubicBezTo>
                  <a:pt x="187904" y="161032"/>
                  <a:pt x="187904" y="160008"/>
                  <a:pt x="187416" y="159163"/>
                </a:cubicBezTo>
                <a:lnTo>
                  <a:pt x="96310" y="1358"/>
                </a:lnTo>
                <a:cubicBezTo>
                  <a:pt x="95822" y="512"/>
                  <a:pt x="94929" y="1"/>
                  <a:pt x="93952" y="1"/>
                </a:cubicBezTo>
                <a:close/>
              </a:path>
            </a:pathLst>
          </a:custGeom>
          <a:solidFill>
            <a:schemeClr val="tx1">
              <a:lumMod val="40000"/>
              <a:lumOff val="60000"/>
              <a:alpha val="20000"/>
            </a:schemeClr>
          </a:solidFill>
          <a:ln>
            <a:noFill/>
          </a:ln>
        </p:spPr>
        <p:txBody>
          <a:bodyPr spcFirstLastPara="1" wrap="square" lIns="121900" tIns="121900" rIns="121900" bIns="121900" anchor="ctr" anchorCtr="0">
            <a:noAutofit/>
          </a:bodyPr>
          <a:lstStyle/>
          <a:p>
            <a:pPr algn="ctr" defTabSz="1219200">
              <a:buClr>
                <a:srgbClr val="000000"/>
              </a:buClr>
            </a:pPr>
            <a:endParaRPr sz="2265" kern="0" dirty="0">
              <a:solidFill>
                <a:srgbClr val="FFFFFF"/>
              </a:solidFill>
              <a:cs typeface="+mn-ea"/>
              <a:sym typeface="+mn-lt"/>
            </a:endParaRPr>
          </a:p>
        </p:txBody>
      </p:sp>
      <p:sp>
        <p:nvSpPr>
          <p:cNvPr id="16" name="梯形 25"/>
          <p:cNvSpPr/>
          <p:nvPr>
            <p:custDataLst>
              <p:tags r:id="rId3"/>
            </p:custDataLst>
          </p:nvPr>
        </p:nvSpPr>
        <p:spPr>
          <a:xfrm>
            <a:off x="3653149" y="4873371"/>
            <a:ext cx="4742165" cy="606355"/>
          </a:xfrm>
          <a:custGeom>
            <a:avLst/>
            <a:gdLst/>
            <a:ahLst/>
            <a:cxnLst/>
            <a:rect l="l" t="t" r="r" b="b"/>
            <a:pathLst>
              <a:path w="185024" h="23658" extrusionOk="0">
                <a:moveTo>
                  <a:pt x="12848" y="0"/>
                </a:moveTo>
                <a:cubicBezTo>
                  <a:pt x="12347" y="0"/>
                  <a:pt x="11883" y="274"/>
                  <a:pt x="11645" y="715"/>
                </a:cubicBezTo>
                <a:lnTo>
                  <a:pt x="227" y="21646"/>
                </a:lnTo>
                <a:cubicBezTo>
                  <a:pt x="1" y="22063"/>
                  <a:pt x="13" y="22575"/>
                  <a:pt x="251" y="22991"/>
                </a:cubicBezTo>
                <a:cubicBezTo>
                  <a:pt x="501" y="23408"/>
                  <a:pt x="953" y="23658"/>
                  <a:pt x="1429" y="23658"/>
                </a:cubicBezTo>
                <a:lnTo>
                  <a:pt x="183595" y="23658"/>
                </a:lnTo>
                <a:cubicBezTo>
                  <a:pt x="184071" y="23658"/>
                  <a:pt x="184524" y="23408"/>
                  <a:pt x="184774" y="22991"/>
                </a:cubicBezTo>
                <a:cubicBezTo>
                  <a:pt x="185012" y="22575"/>
                  <a:pt x="185024" y="22063"/>
                  <a:pt x="184798" y="21646"/>
                </a:cubicBezTo>
                <a:lnTo>
                  <a:pt x="173379" y="715"/>
                </a:lnTo>
                <a:cubicBezTo>
                  <a:pt x="173141" y="274"/>
                  <a:pt x="172677" y="0"/>
                  <a:pt x="172177" y="0"/>
                </a:cubicBezTo>
                <a:close/>
              </a:path>
            </a:pathLst>
          </a:cu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377910" tIns="91519" rIns="1377911" bIns="91520" numCol="1" spcCol="0" rtlCol="0" fromWordArt="0" anchor="ctr" anchorCtr="0" forceAA="0" compatLnSpc="1">
            <a:normAutofit fontScale="80000"/>
          </a:bodyPr>
          <a:lstStyle/>
          <a:p>
            <a:pPr marL="0" algn="ctr" rtl="0" eaLnBrk="1" latinLnBrk="0" hangingPunct="1">
              <a:spcBef>
                <a:spcPts val="0"/>
              </a:spcBef>
              <a:spcAft>
                <a:spcPts val="0"/>
              </a:spcAft>
            </a:pPr>
            <a:r>
              <a:rPr lang="zh-CN" altLang="zh-CN" sz="2000" b="1" kern="1200">
                <a:solidFill>
                  <a:srgbClr val="FFFFFF"/>
                </a:solidFill>
                <a:effectLst/>
                <a:latin typeface="+mn-ea"/>
                <a:cs typeface="微软雅黑" panose="020B0503020204020204" charset="-122"/>
              </a:rPr>
              <a:t>柔性重构与人机共生</a:t>
            </a:r>
            <a:endParaRPr lang="zh-CN" altLang="zh-CN" sz="2000" b="1" kern="1200">
              <a:solidFill>
                <a:srgbClr val="FFFFFF"/>
              </a:solidFill>
              <a:effectLst/>
              <a:latin typeface="+mn-ea"/>
              <a:cs typeface="微软雅黑" panose="020B0503020204020204" charset="-122"/>
            </a:endParaRPr>
          </a:p>
        </p:txBody>
      </p:sp>
      <p:sp>
        <p:nvSpPr>
          <p:cNvPr id="25" name="梯形 24"/>
          <p:cNvSpPr/>
          <p:nvPr>
            <p:custDataLst>
              <p:tags r:id="rId4"/>
            </p:custDataLst>
          </p:nvPr>
        </p:nvSpPr>
        <p:spPr>
          <a:xfrm>
            <a:off x="4043443" y="4013689"/>
            <a:ext cx="3961577" cy="606355"/>
          </a:xfrm>
          <a:custGeom>
            <a:avLst/>
            <a:gdLst/>
            <a:ahLst/>
            <a:cxnLst/>
            <a:rect l="l" t="t" r="r" b="b"/>
            <a:pathLst>
              <a:path w="154568" h="23658" extrusionOk="0">
                <a:moveTo>
                  <a:pt x="12836" y="0"/>
                </a:moveTo>
                <a:cubicBezTo>
                  <a:pt x="12336" y="0"/>
                  <a:pt x="11883" y="274"/>
                  <a:pt x="11645" y="715"/>
                </a:cubicBezTo>
                <a:lnTo>
                  <a:pt x="227" y="21634"/>
                </a:lnTo>
                <a:cubicBezTo>
                  <a:pt x="1" y="22063"/>
                  <a:pt x="1" y="22575"/>
                  <a:pt x="251" y="22991"/>
                </a:cubicBezTo>
                <a:cubicBezTo>
                  <a:pt x="501" y="23396"/>
                  <a:pt x="941" y="23658"/>
                  <a:pt x="1418" y="23658"/>
                </a:cubicBezTo>
                <a:lnTo>
                  <a:pt x="153151" y="23658"/>
                </a:lnTo>
                <a:cubicBezTo>
                  <a:pt x="153627" y="23658"/>
                  <a:pt x="154068" y="23396"/>
                  <a:pt x="154318" y="22991"/>
                </a:cubicBezTo>
                <a:cubicBezTo>
                  <a:pt x="154568" y="22575"/>
                  <a:pt x="154568" y="22063"/>
                  <a:pt x="154341" y="21634"/>
                </a:cubicBezTo>
                <a:lnTo>
                  <a:pt x="142923" y="715"/>
                </a:lnTo>
                <a:cubicBezTo>
                  <a:pt x="142685" y="274"/>
                  <a:pt x="142233" y="0"/>
                  <a:pt x="141733" y="0"/>
                </a:cubicBezTo>
                <a:close/>
              </a:path>
            </a:pathLst>
          </a:cu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7616" tIns="91519" rIns="987617" bIns="91520" numCol="1" spcCol="0" rtlCol="0" fromWordArt="0" anchor="ctr" anchorCtr="0" forceAA="0" compatLnSpc="1">
            <a:normAutofit/>
          </a:bodyPr>
          <a:lstStyle/>
          <a:p>
            <a:pPr marL="0" algn="ctr" rtl="0" eaLnBrk="1" latinLnBrk="0" hangingPunct="1">
              <a:spcBef>
                <a:spcPts val="0"/>
              </a:spcBef>
              <a:spcAft>
                <a:spcPts val="0"/>
              </a:spcAft>
            </a:pPr>
            <a:r>
              <a:rPr lang="zh-CN" altLang="zh-CN" sz="2000" b="1" kern="1200" dirty="0">
                <a:solidFill>
                  <a:srgbClr val="FFFFFF"/>
                </a:solidFill>
                <a:effectLst/>
                <a:latin typeface="+mn-ea"/>
                <a:cs typeface="微软雅黑" panose="020B0503020204020204" charset="-122"/>
              </a:rPr>
              <a:t>全局智能</a:t>
            </a:r>
            <a:endParaRPr lang="zh-CN" altLang="zh-CN" sz="2000" b="1" kern="1200" dirty="0">
              <a:solidFill>
                <a:srgbClr val="FFFFFF"/>
              </a:solidFill>
              <a:effectLst/>
              <a:latin typeface="+mn-ea"/>
              <a:cs typeface="微软雅黑" panose="020B0503020204020204" charset="-122"/>
            </a:endParaRPr>
          </a:p>
        </p:txBody>
      </p:sp>
      <p:sp>
        <p:nvSpPr>
          <p:cNvPr id="31" name="梯形 22"/>
          <p:cNvSpPr/>
          <p:nvPr>
            <p:custDataLst>
              <p:tags r:id="rId5"/>
            </p:custDataLst>
          </p:nvPr>
        </p:nvSpPr>
        <p:spPr>
          <a:xfrm>
            <a:off x="4433429" y="3148281"/>
            <a:ext cx="3181605" cy="606047"/>
          </a:xfrm>
          <a:custGeom>
            <a:avLst/>
            <a:gdLst/>
            <a:ahLst/>
            <a:cxnLst/>
            <a:rect l="l" t="t" r="r" b="b"/>
            <a:pathLst>
              <a:path w="124136" h="23646" extrusionOk="0">
                <a:moveTo>
                  <a:pt x="12836" y="0"/>
                </a:moveTo>
                <a:cubicBezTo>
                  <a:pt x="12336" y="0"/>
                  <a:pt x="11883" y="274"/>
                  <a:pt x="11645" y="703"/>
                </a:cubicBezTo>
                <a:lnTo>
                  <a:pt x="227" y="21634"/>
                </a:lnTo>
                <a:cubicBezTo>
                  <a:pt x="1" y="22063"/>
                  <a:pt x="13" y="22574"/>
                  <a:pt x="251" y="22979"/>
                </a:cubicBezTo>
                <a:cubicBezTo>
                  <a:pt x="501" y="23396"/>
                  <a:pt x="942" y="23646"/>
                  <a:pt x="1430" y="23646"/>
                </a:cubicBezTo>
                <a:lnTo>
                  <a:pt x="122707" y="23646"/>
                </a:lnTo>
                <a:cubicBezTo>
                  <a:pt x="123195" y="23646"/>
                  <a:pt x="123635" y="23396"/>
                  <a:pt x="123885" y="22979"/>
                </a:cubicBezTo>
                <a:cubicBezTo>
                  <a:pt x="124124" y="22574"/>
                  <a:pt x="124136" y="22063"/>
                  <a:pt x="123909" y="21634"/>
                </a:cubicBezTo>
                <a:lnTo>
                  <a:pt x="112491" y="703"/>
                </a:lnTo>
                <a:cubicBezTo>
                  <a:pt x="112253" y="274"/>
                  <a:pt x="111801" y="0"/>
                  <a:pt x="111301" y="0"/>
                </a:cubicBezTo>
                <a:close/>
              </a:path>
            </a:pathLst>
          </a:cu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97630" tIns="91365" rIns="597631" bIns="91366" numCol="1" spcCol="0" rtlCol="0" fromWordArt="0" anchor="ctr" anchorCtr="0" forceAA="0" compatLnSpc="1">
            <a:normAutofit/>
          </a:bodyPr>
          <a:lstStyle/>
          <a:p>
            <a:pPr marL="0" algn="ctr" rtl="0" eaLnBrk="1" latinLnBrk="0" hangingPunct="1">
              <a:spcBef>
                <a:spcPts val="0"/>
              </a:spcBef>
              <a:spcAft>
                <a:spcPts val="0"/>
              </a:spcAft>
            </a:pPr>
            <a:r>
              <a:rPr lang="zh-CN" altLang="zh-CN" sz="2000" b="1" kern="1200" dirty="0">
                <a:solidFill>
                  <a:srgbClr val="FFFFFF"/>
                </a:solidFill>
                <a:effectLst/>
                <a:latin typeface="+mn-ea"/>
                <a:cs typeface="微软雅黑" panose="020B0503020204020204" charset="-122"/>
              </a:rPr>
              <a:t>设备互联</a:t>
            </a:r>
            <a:endParaRPr lang="zh-CN" altLang="zh-CN" sz="2000" b="1" kern="1200" dirty="0">
              <a:solidFill>
                <a:srgbClr val="FFFFFF"/>
              </a:solidFill>
              <a:effectLst/>
              <a:latin typeface="+mn-ea"/>
              <a:cs typeface="微软雅黑" panose="020B0503020204020204" charset="-122"/>
            </a:endParaRPr>
          </a:p>
        </p:txBody>
      </p:sp>
      <p:sp>
        <p:nvSpPr>
          <p:cNvPr id="10" name="梯形 21"/>
          <p:cNvSpPr/>
          <p:nvPr>
            <p:custDataLst>
              <p:tags r:id="rId6"/>
            </p:custDataLst>
          </p:nvPr>
        </p:nvSpPr>
        <p:spPr>
          <a:xfrm>
            <a:off x="4823427" y="2343590"/>
            <a:ext cx="2401608" cy="606380"/>
          </a:xfrm>
          <a:custGeom>
            <a:avLst/>
            <a:gdLst/>
            <a:ahLst/>
            <a:cxnLst/>
            <a:rect l="l" t="t" r="r" b="b"/>
            <a:pathLst>
              <a:path w="93703" h="23659" extrusionOk="0">
                <a:moveTo>
                  <a:pt x="12847" y="1"/>
                </a:moveTo>
                <a:cubicBezTo>
                  <a:pt x="12347" y="1"/>
                  <a:pt x="11883" y="274"/>
                  <a:pt x="11644" y="715"/>
                </a:cubicBezTo>
                <a:lnTo>
                  <a:pt x="238" y="21646"/>
                </a:lnTo>
                <a:cubicBezTo>
                  <a:pt x="0" y="22063"/>
                  <a:pt x="12" y="22575"/>
                  <a:pt x="262" y="22991"/>
                </a:cubicBezTo>
                <a:cubicBezTo>
                  <a:pt x="500" y="23396"/>
                  <a:pt x="953" y="23658"/>
                  <a:pt x="1429" y="23658"/>
                </a:cubicBezTo>
                <a:lnTo>
                  <a:pt x="92274" y="23658"/>
                </a:lnTo>
                <a:cubicBezTo>
                  <a:pt x="92750" y="23658"/>
                  <a:pt x="93202" y="23396"/>
                  <a:pt x="93440" y="22991"/>
                </a:cubicBezTo>
                <a:cubicBezTo>
                  <a:pt x="93690" y="22575"/>
                  <a:pt x="93702" y="22063"/>
                  <a:pt x="93464" y="21646"/>
                </a:cubicBezTo>
                <a:lnTo>
                  <a:pt x="82058" y="715"/>
                </a:lnTo>
                <a:cubicBezTo>
                  <a:pt x="81820" y="274"/>
                  <a:pt x="81356" y="1"/>
                  <a:pt x="80855" y="1"/>
                </a:cubicBezTo>
                <a:close/>
              </a:path>
            </a:pathLst>
          </a:cu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07632" tIns="91532" rIns="207632" bIns="91532" numCol="1" spcCol="0" rtlCol="0" fromWordArt="0" anchor="ctr" anchorCtr="0" forceAA="0" compatLnSpc="1">
            <a:normAutofit/>
          </a:bodyPr>
          <a:lstStyle/>
          <a:p>
            <a:pPr marL="0" algn="ctr" rtl="0" eaLnBrk="1" latinLnBrk="0" hangingPunct="1">
              <a:spcBef>
                <a:spcPts val="0"/>
              </a:spcBef>
              <a:spcAft>
                <a:spcPts val="0"/>
              </a:spcAft>
            </a:pPr>
            <a:r>
              <a:rPr lang="zh-CN" altLang="zh-CN" sz="2000" b="1" kern="1200" dirty="0">
                <a:solidFill>
                  <a:srgbClr val="FFFFFF"/>
                </a:solidFill>
                <a:effectLst/>
                <a:latin typeface="+mn-ea"/>
                <a:cs typeface="微软雅黑" panose="020B0503020204020204" charset="-122"/>
              </a:rPr>
              <a:t>单点智能</a:t>
            </a:r>
            <a:endParaRPr lang="zh-CN" altLang="zh-CN" sz="2000" b="1" kern="1200" dirty="0">
              <a:solidFill>
                <a:srgbClr val="FFFFFF"/>
              </a:solidFill>
              <a:effectLst/>
              <a:latin typeface="+mn-ea"/>
              <a:cs typeface="微软雅黑" panose="020B0503020204020204" charset="-122"/>
            </a:endParaRPr>
          </a:p>
        </p:txBody>
      </p:sp>
      <p:sp>
        <p:nvSpPr>
          <p:cNvPr id="32" name="椭圆 31"/>
          <p:cNvSpPr/>
          <p:nvPr>
            <p:custDataLst>
              <p:tags r:id="rId7"/>
            </p:custDataLst>
          </p:nvPr>
        </p:nvSpPr>
        <p:spPr>
          <a:xfrm>
            <a:off x="882762" y="666115"/>
            <a:ext cx="319293" cy="319405"/>
          </a:xfrm>
          <a:prstGeom prst="ellipse">
            <a:avLst/>
          </a:prstGeom>
          <a:solidFill>
            <a:srgbClr val="1678CC"/>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9" name="椭圆 8"/>
          <p:cNvSpPr/>
          <p:nvPr>
            <p:custDataLst>
              <p:tags r:id="rId8"/>
            </p:custDataLst>
          </p:nvPr>
        </p:nvSpPr>
        <p:spPr>
          <a:xfrm>
            <a:off x="716280" y="666115"/>
            <a:ext cx="319293" cy="319405"/>
          </a:xfrm>
          <a:prstGeom prst="ellipse">
            <a:avLst/>
          </a:prstGeom>
          <a:solidFill>
            <a:sysClr val="window" lastClr="FFFFFF"/>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Arial" panose="020B0604020202090204" pitchFamily="34" charset="0"/>
              <a:ea typeface="微软雅黑" panose="020B0503020204020204" charset="-122"/>
            </a:endParaRPr>
          </a:p>
        </p:txBody>
      </p:sp>
      <p:sp>
        <p:nvSpPr>
          <p:cNvPr id="8" name="文本框 7"/>
          <p:cNvSpPr txBox="1"/>
          <p:nvPr>
            <p:custDataLst>
              <p:tags r:id="rId9"/>
            </p:custDataLst>
          </p:nvPr>
        </p:nvSpPr>
        <p:spPr>
          <a:xfrm>
            <a:off x="1318260" y="534035"/>
            <a:ext cx="8456930" cy="583565"/>
          </a:xfrm>
          <a:prstGeom prst="rect">
            <a:avLst/>
          </a:prstGeom>
          <a:noFill/>
        </p:spPr>
        <p:txBody>
          <a:bodyPr wrap="square" rtlCol="0" anchor="t">
            <a:spAutoFit/>
          </a:bodyPr>
          <a:p>
            <a:pPr lvl="0" algn="l">
              <a:buClrTx/>
              <a:buSzTx/>
              <a:buFontTx/>
            </a:pPr>
            <a:r>
              <a:rPr lang="zh-CN" altLang="en-US" sz="3200">
                <a:solidFill>
                  <a:srgbClr val="0070C0"/>
                </a:solidFill>
                <a:sym typeface="+mn-ea"/>
              </a:rPr>
              <a:t>未来产业发展趋势</a:t>
            </a:r>
            <a:endParaRPr lang="zh-CN" altLang="en-US" sz="3200">
              <a:solidFill>
                <a:srgbClr val="0070C0"/>
              </a:solidFill>
              <a:sym typeface="+mn-ea"/>
            </a:endParaRPr>
          </a:p>
        </p:txBody>
      </p:sp>
      <p:grpSp>
        <p:nvGrpSpPr>
          <p:cNvPr id="34" name="组合 33"/>
          <p:cNvGrpSpPr/>
          <p:nvPr/>
        </p:nvGrpSpPr>
        <p:grpSpPr>
          <a:xfrm>
            <a:off x="8975725" y="274955"/>
            <a:ext cx="2840990" cy="366395"/>
            <a:chOff x="11064" y="247"/>
            <a:chExt cx="7750" cy="814"/>
          </a:xfrm>
        </p:grpSpPr>
        <p:grpSp>
          <p:nvGrpSpPr>
            <p:cNvPr id="35" name="组合 10"/>
            <p:cNvGrpSpPr/>
            <p:nvPr/>
          </p:nvGrpSpPr>
          <p:grpSpPr>
            <a:xfrm>
              <a:off x="12344" y="247"/>
              <a:ext cx="6376" cy="656"/>
              <a:chOff x="6697011" y="412203"/>
              <a:chExt cx="3672216" cy="415778"/>
            </a:xfrm>
          </p:grpSpPr>
          <p:pic>
            <p:nvPicPr>
              <p:cNvPr id="36" name="Picture 3" descr="F:\中关村信息谷\信息谷资料\信息谷VI\logo-png.png"/>
              <p:cNvPicPr>
                <a:picLocks noChangeAspect="1" noChangeArrowheads="1"/>
              </p:cNvPicPr>
              <p:nvPr/>
            </p:nvPicPr>
            <p:blipFill>
              <a:blip r:embed="rId10" cstate="print"/>
              <a:srcRect/>
              <a:stretch>
                <a:fillRect/>
              </a:stretch>
            </p:blipFill>
            <p:spPr bwMode="auto">
              <a:xfrm>
                <a:off x="8713227" y="467941"/>
                <a:ext cx="1656000" cy="311029"/>
              </a:xfrm>
              <a:prstGeom prst="rect">
                <a:avLst/>
              </a:prstGeom>
              <a:noFill/>
            </p:spPr>
          </p:pic>
          <p:pic>
            <p:nvPicPr>
              <p:cNvPr id="37" name="Picture 3" descr="F:\中关村信息谷\信息谷资料\信息谷VI\PPT\LOGO02.png"/>
              <p:cNvPicPr>
                <a:picLocks noChangeAspect="1" noChangeArrowheads="1"/>
              </p:cNvPicPr>
              <p:nvPr/>
            </p:nvPicPr>
            <p:blipFill>
              <a:blip r:embed="rId11" cstate="print"/>
              <a:srcRect/>
              <a:stretch>
                <a:fillRect/>
              </a:stretch>
            </p:blipFill>
            <p:spPr bwMode="auto">
              <a:xfrm>
                <a:off x="6697011" y="412203"/>
                <a:ext cx="1728000" cy="415778"/>
              </a:xfrm>
              <a:prstGeom prst="rect">
                <a:avLst/>
              </a:prstGeom>
              <a:noFill/>
            </p:spPr>
          </p:pic>
        </p:grpSp>
        <p:pic>
          <p:nvPicPr>
            <p:cNvPr id="43" name="Picture 3" descr="F:\中关村信息谷\信息谷资料\信息谷VI\PPT\边条03.png"/>
            <p:cNvPicPr>
              <a:picLocks noChangeAspect="1" noChangeArrowheads="1"/>
            </p:cNvPicPr>
            <p:nvPr/>
          </p:nvPicPr>
          <p:blipFill>
            <a:blip r:embed="rId12" cstate="print"/>
            <a:srcRect/>
            <a:stretch>
              <a:fillRect/>
            </a:stretch>
          </p:blipFill>
          <p:spPr bwMode="auto">
            <a:xfrm flipV="1">
              <a:off x="11064" y="941"/>
              <a:ext cx="7751" cy="120"/>
            </a:xfrm>
            <a:prstGeom prst="rect">
              <a:avLst/>
            </a:prstGeom>
            <a:noFill/>
          </p:spPr>
        </p:pic>
      </p:grpSp>
      <p:sp>
        <p:nvSpPr>
          <p:cNvPr id="150" name="文本框 149"/>
          <p:cNvSpPr txBox="1"/>
          <p:nvPr/>
        </p:nvSpPr>
        <p:spPr>
          <a:xfrm>
            <a:off x="1130300" y="1873885"/>
            <a:ext cx="4084320" cy="783590"/>
          </a:xfrm>
          <a:prstGeom prst="rect">
            <a:avLst/>
          </a:prstGeom>
          <a:noFill/>
        </p:spPr>
        <p:txBody>
          <a:bodyPr wrap="square" rtlCol="0" anchor="t">
            <a:spAutoFit/>
          </a:bodyPr>
          <a:p>
            <a:r>
              <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1.</a:t>
            </a:r>
            <a:endPar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制造全链路AI化：</a:t>
            </a:r>
            <a:r>
              <a:rPr lang="en-US" altLang="zh-CN" sz="1500" dirty="0">
                <a:solidFill>
                  <a:srgbClr val="0070C0"/>
                </a:solidFill>
                <a:latin typeface="微软雅黑" panose="020B0503020204020204" charset="-122"/>
                <a:ea typeface="微软雅黑" panose="020B0503020204020204" charset="-122"/>
                <a:sym typeface="+mn-ea"/>
              </a:rPr>
              <a:t>设计·排产·制造·运维</a:t>
            </a:r>
            <a:endParaRPr lang="en-US" altLang="zh-CN" sz="1500" dirty="0">
              <a:solidFill>
                <a:srgbClr val="0070C0"/>
              </a:solidFill>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AI开始渗透单一环节，技术先行者率先尝试</a:t>
            </a:r>
            <a:endParaRPr lang="en-US" altLang="zh-CN" sz="1500" dirty="0">
              <a:solidFill>
                <a:schemeClr val="tx1">
                  <a:lumMod val="85000"/>
                  <a:lumOff val="15000"/>
                </a:schemeClr>
              </a:solidFill>
              <a:latin typeface="微软雅黑" panose="020B0503020204020204" charset="-122"/>
              <a:ea typeface="微软雅黑" panose="020B0503020204020204" charset="-122"/>
              <a:sym typeface="+mn-ea"/>
            </a:endParaRPr>
          </a:p>
        </p:txBody>
      </p:sp>
      <p:pic>
        <p:nvPicPr>
          <p:cNvPr id="26" name="图片 25" descr="854"/>
          <p:cNvPicPr>
            <a:picLocks noChangeAspect="1"/>
          </p:cNvPicPr>
          <p:nvPr/>
        </p:nvPicPr>
        <p:blipFill>
          <a:blip r:embed="rId13"/>
          <a:stretch>
            <a:fillRect/>
          </a:stretch>
        </p:blipFill>
        <p:spPr>
          <a:xfrm rot="2400000" flipV="1">
            <a:off x="10184130" y="4707890"/>
            <a:ext cx="1891665" cy="1567815"/>
          </a:xfrm>
          <a:prstGeom prst="rect">
            <a:avLst/>
          </a:prstGeom>
        </p:spPr>
      </p:pic>
      <p:sp>
        <p:nvSpPr>
          <p:cNvPr id="11" name="文本框 10"/>
          <p:cNvSpPr txBox="1"/>
          <p:nvPr/>
        </p:nvSpPr>
        <p:spPr>
          <a:xfrm>
            <a:off x="810260" y="2722245"/>
            <a:ext cx="3623945" cy="1014730"/>
          </a:xfrm>
          <a:prstGeom prst="rect">
            <a:avLst/>
          </a:prstGeom>
          <a:noFill/>
        </p:spPr>
        <p:txBody>
          <a:bodyPr wrap="square" rtlCol="0" anchor="t">
            <a:spAutoFit/>
          </a:bodyPr>
          <a:p>
            <a:r>
              <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2.</a:t>
            </a:r>
            <a:endPar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AI主导优化：</a:t>
            </a:r>
            <a:r>
              <a:rPr lang="en-US" altLang="zh-CN" sz="1500" dirty="0">
                <a:solidFill>
                  <a:srgbClr val="0070C0"/>
                </a:solidFill>
                <a:latin typeface="微软雅黑" panose="020B0503020204020204" charset="-122"/>
                <a:ea typeface="微软雅黑" panose="020B0503020204020204" charset="-122"/>
                <a:sym typeface="+mn-ea"/>
              </a:rPr>
              <a:t>数据资产化·工艺优化·质量预测·能耗管理</a:t>
            </a:r>
            <a:endParaRPr lang="en-US" altLang="zh-CN" sz="1500" dirty="0">
              <a:solidFill>
                <a:srgbClr val="0070C0"/>
              </a:solidFill>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数据开始反向驱动产品设计</a:t>
            </a:r>
            <a:endParaRPr lang="en-US" altLang="zh-CN" sz="15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49" name="文本框 148"/>
          <p:cNvSpPr txBox="1"/>
          <p:nvPr/>
        </p:nvSpPr>
        <p:spPr>
          <a:xfrm>
            <a:off x="643890" y="3820160"/>
            <a:ext cx="3501390" cy="783590"/>
          </a:xfrm>
          <a:prstGeom prst="rect">
            <a:avLst/>
          </a:prstGeom>
          <a:noFill/>
        </p:spPr>
        <p:txBody>
          <a:bodyPr wrap="square" rtlCol="0" anchor="t">
            <a:spAutoFit/>
          </a:bodyPr>
          <a:p>
            <a:r>
              <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3. </a:t>
            </a:r>
            <a:endPar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企业级AI大脑：</a:t>
            </a:r>
            <a:r>
              <a:rPr lang="en-US" altLang="zh-CN" sz="1500" dirty="0">
                <a:solidFill>
                  <a:srgbClr val="0070C0"/>
                </a:solidFill>
                <a:latin typeface="微软雅黑" panose="020B0503020204020204" charset="-122"/>
                <a:ea typeface="微软雅黑" panose="020B0503020204020204" charset="-122"/>
                <a:sym typeface="+mn-ea"/>
              </a:rPr>
              <a:t>统一调度·全局优化</a:t>
            </a:r>
            <a:endParaRPr lang="en-US" altLang="zh-CN" sz="1500" dirty="0">
              <a:solidFill>
                <a:srgbClr val="0070C0"/>
              </a:solidFill>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打破数据孤岛，实现系统级价值</a:t>
            </a:r>
            <a:endParaRPr lang="en-US" altLang="zh-CN" sz="1500" dirty="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48" name="圆角矩形 47"/>
          <p:cNvSpPr/>
          <p:nvPr/>
        </p:nvSpPr>
        <p:spPr>
          <a:xfrm>
            <a:off x="6856095" y="2437130"/>
            <a:ext cx="1393825" cy="390525"/>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51" name="文本框 50"/>
          <p:cNvSpPr txBox="1"/>
          <p:nvPr/>
        </p:nvSpPr>
        <p:spPr>
          <a:xfrm>
            <a:off x="7018020" y="2482850"/>
            <a:ext cx="1054100" cy="278130"/>
          </a:xfrm>
          <a:prstGeom prst="rect">
            <a:avLst/>
          </a:prstGeom>
          <a:noFill/>
        </p:spPr>
        <p:txBody>
          <a:bodyPr wrap="square" rtlCol="0" anchor="t">
            <a:noAutofit/>
          </a:bodyPr>
          <a:p>
            <a:pPr algn="ctr"/>
            <a:r>
              <a:rPr lang="zh-CN" altLang="en-US" sz="1300">
                <a:solidFill>
                  <a:schemeClr val="bg2">
                    <a:lumMod val="50000"/>
                  </a:schemeClr>
                </a:solidFill>
                <a:latin typeface="微软雅黑" panose="020B0503020204020204" charset="-122"/>
                <a:ea typeface="微软雅黑" panose="020B0503020204020204" charset="-122"/>
                <a:sym typeface="+mn-ea"/>
              </a:rPr>
              <a:t>技术尝鲜期</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12" name="圆角矩形 11"/>
          <p:cNvSpPr/>
          <p:nvPr/>
        </p:nvSpPr>
        <p:spPr>
          <a:xfrm>
            <a:off x="7145020" y="3231515"/>
            <a:ext cx="1393825" cy="390525"/>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13" name="文本框 12"/>
          <p:cNvSpPr txBox="1"/>
          <p:nvPr/>
        </p:nvSpPr>
        <p:spPr>
          <a:xfrm>
            <a:off x="7306945" y="3277235"/>
            <a:ext cx="1054100" cy="278130"/>
          </a:xfrm>
          <a:prstGeom prst="rect">
            <a:avLst/>
          </a:prstGeom>
          <a:noFill/>
        </p:spPr>
        <p:txBody>
          <a:bodyPr wrap="square" rtlCol="0" anchor="t">
            <a:noAutofit/>
          </a:bodyPr>
          <a:p>
            <a:pPr algn="ctr"/>
            <a:r>
              <a:rPr lang="zh-CN" altLang="en-US" sz="1300">
                <a:solidFill>
                  <a:schemeClr val="bg2">
                    <a:lumMod val="50000"/>
                  </a:schemeClr>
                </a:solidFill>
                <a:latin typeface="微软雅黑" panose="020B0503020204020204" charset="-122"/>
                <a:ea typeface="微软雅黑" panose="020B0503020204020204" charset="-122"/>
                <a:sym typeface="+mn-ea"/>
              </a:rPr>
              <a:t>技术尝鲜期</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14" name="文本框 13"/>
          <p:cNvSpPr txBox="1"/>
          <p:nvPr/>
        </p:nvSpPr>
        <p:spPr>
          <a:xfrm>
            <a:off x="506730" y="4730750"/>
            <a:ext cx="3333750" cy="783590"/>
          </a:xfrm>
          <a:prstGeom prst="rect">
            <a:avLst/>
          </a:prstGeom>
          <a:noFill/>
        </p:spPr>
        <p:txBody>
          <a:bodyPr wrap="square" rtlCol="0" anchor="t">
            <a:spAutoFit/>
          </a:bodyPr>
          <a:p>
            <a:r>
              <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rPr>
              <a:t>4. </a:t>
            </a:r>
            <a:endParaRPr lang="en-US" altLang="zh-CN" sz="1500" b="1" dirty="0">
              <a:solidFill>
                <a:schemeClr val="accent2">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a:p>
            <a:r>
              <a:rPr lang="en-US" altLang="zh-CN" sz="1500" dirty="0">
                <a:solidFill>
                  <a:schemeClr val="tx1">
                    <a:lumMod val="85000"/>
                    <a:lumOff val="15000"/>
                  </a:schemeClr>
                </a:solidFill>
                <a:latin typeface="微软雅黑" panose="020B0503020204020204" charset="-122"/>
                <a:ea typeface="微软雅黑" panose="020B0503020204020204" charset="-122"/>
                <a:sym typeface="+mn-ea"/>
              </a:rPr>
              <a:t>模块化产线：</a:t>
            </a:r>
            <a:r>
              <a:rPr lang="en-US" altLang="zh-CN" sz="1500" dirty="0">
                <a:solidFill>
                  <a:srgbClr val="0070C0"/>
                </a:solidFill>
                <a:latin typeface="微软雅黑" panose="020B0503020204020204" charset="-122"/>
                <a:ea typeface="微软雅黑" panose="020B0503020204020204" charset="-122"/>
                <a:sym typeface="+mn-ea"/>
              </a:rPr>
              <a:t>AI调度· 人机协作</a:t>
            </a:r>
            <a:endParaRPr lang="en-US" altLang="zh-CN" sz="1500" dirty="0">
              <a:solidFill>
                <a:srgbClr val="0070C0"/>
              </a:solidFill>
              <a:latin typeface="微软雅黑" panose="020B0503020204020204" charset="-122"/>
              <a:ea typeface="微软雅黑" panose="020B0503020204020204" charset="-122"/>
              <a:sym typeface="+mn-ea"/>
            </a:endParaRPr>
          </a:p>
          <a:p>
            <a:r>
              <a:rPr lang="en-US" altLang="zh-CN" sz="1500" dirty="0">
                <a:latin typeface="微软雅黑" panose="020B0503020204020204" charset="-122"/>
                <a:ea typeface="微软雅黑" panose="020B0503020204020204" charset="-122"/>
                <a:sym typeface="+mn-ea"/>
              </a:rPr>
              <a:t>技术成为行业标配</a:t>
            </a:r>
            <a:endParaRPr lang="en-US" altLang="zh-CN" sz="1500" dirty="0">
              <a:latin typeface="微软雅黑" panose="020B0503020204020204" charset="-122"/>
              <a:ea typeface="微软雅黑" panose="020B0503020204020204" charset="-122"/>
              <a:sym typeface="+mn-ea"/>
            </a:endParaRPr>
          </a:p>
        </p:txBody>
      </p:sp>
      <p:sp>
        <p:nvSpPr>
          <p:cNvPr id="15" name="圆角矩形 14"/>
          <p:cNvSpPr/>
          <p:nvPr/>
        </p:nvSpPr>
        <p:spPr>
          <a:xfrm>
            <a:off x="7510145" y="4092575"/>
            <a:ext cx="1393825" cy="390525"/>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18" name="文本框 17"/>
          <p:cNvSpPr txBox="1"/>
          <p:nvPr/>
        </p:nvSpPr>
        <p:spPr>
          <a:xfrm>
            <a:off x="7672070" y="4138295"/>
            <a:ext cx="1054100" cy="278130"/>
          </a:xfrm>
          <a:prstGeom prst="rect">
            <a:avLst/>
          </a:prstGeom>
          <a:noFill/>
        </p:spPr>
        <p:txBody>
          <a:bodyPr wrap="square" rtlCol="0" anchor="t">
            <a:noAutofit/>
          </a:bodyPr>
          <a:p>
            <a:pPr algn="ctr"/>
            <a:r>
              <a:rPr lang="zh-CN" altLang="en-US" sz="1300">
                <a:solidFill>
                  <a:schemeClr val="bg2">
                    <a:lumMod val="50000"/>
                  </a:schemeClr>
                </a:solidFill>
                <a:latin typeface="微软雅黑" panose="020B0503020204020204" charset="-122"/>
                <a:ea typeface="微软雅黑" panose="020B0503020204020204" charset="-122"/>
                <a:sym typeface="+mn-ea"/>
              </a:rPr>
              <a:t>价值兑现期</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sp>
        <p:nvSpPr>
          <p:cNvPr id="19" name="圆角矩形 18"/>
          <p:cNvSpPr/>
          <p:nvPr/>
        </p:nvSpPr>
        <p:spPr>
          <a:xfrm>
            <a:off x="8004810" y="4956810"/>
            <a:ext cx="1393825" cy="390525"/>
          </a:xfrm>
          <a:prstGeom prst="roundRect">
            <a:avLst>
              <a:gd name="adj" fmla="val 50000"/>
            </a:avLst>
          </a:prstGeom>
          <a:solidFill>
            <a:schemeClr val="bg1"/>
          </a:solidFill>
          <a:ln>
            <a:solidFill>
              <a:srgbClr val="A0D1FA">
                <a:alpha val="43000"/>
              </a:srgbClr>
            </a:solidFill>
          </a:ln>
          <a:effectLst>
            <a:outerShdw blurRad="127000" dist="1270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20" name="文本框 19"/>
          <p:cNvSpPr txBox="1"/>
          <p:nvPr/>
        </p:nvSpPr>
        <p:spPr>
          <a:xfrm>
            <a:off x="8166735" y="5002530"/>
            <a:ext cx="1054100" cy="278130"/>
          </a:xfrm>
          <a:prstGeom prst="rect">
            <a:avLst/>
          </a:prstGeom>
          <a:noFill/>
        </p:spPr>
        <p:txBody>
          <a:bodyPr wrap="square" rtlCol="0" anchor="t">
            <a:noAutofit/>
          </a:bodyPr>
          <a:p>
            <a:pPr algn="ctr"/>
            <a:r>
              <a:rPr lang="zh-CN" altLang="en-US" sz="1300">
                <a:solidFill>
                  <a:schemeClr val="bg2">
                    <a:lumMod val="50000"/>
                  </a:schemeClr>
                </a:solidFill>
                <a:latin typeface="微软雅黑" panose="020B0503020204020204" charset="-122"/>
                <a:ea typeface="微软雅黑" panose="020B0503020204020204" charset="-122"/>
                <a:sym typeface="+mn-ea"/>
              </a:rPr>
              <a:t>生态繁荣期</a:t>
            </a:r>
            <a:endParaRPr lang="zh-CN" altLang="en-US" sz="1300">
              <a:solidFill>
                <a:schemeClr val="bg2">
                  <a:lumMod val="50000"/>
                </a:schemeClr>
              </a:solidFill>
              <a:latin typeface="微软雅黑" panose="020B0503020204020204" charset="-122"/>
              <a:ea typeface="微软雅黑" panose="020B0503020204020204" charset="-122"/>
              <a:sym typeface="+mn-ea"/>
            </a:endParaRPr>
          </a:p>
        </p:txBody>
      </p:sp>
      <p:cxnSp>
        <p:nvCxnSpPr>
          <p:cNvPr id="21" name="肘形连接符 20"/>
          <p:cNvCxnSpPr/>
          <p:nvPr/>
        </p:nvCxnSpPr>
        <p:spPr>
          <a:xfrm flipV="1">
            <a:off x="6785610" y="2618740"/>
            <a:ext cx="5139055" cy="3575050"/>
          </a:xfrm>
          <a:prstGeom prst="bentConnector3">
            <a:avLst>
              <a:gd name="adj1" fmla="val 50006"/>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cxnSp>
      <p:sp>
        <p:nvSpPr>
          <p:cNvPr id="23" name="矩形 22"/>
          <p:cNvSpPr/>
          <p:nvPr/>
        </p:nvSpPr>
        <p:spPr>
          <a:xfrm>
            <a:off x="11305540" y="1863090"/>
            <a:ext cx="619125" cy="2336800"/>
          </a:xfrm>
          <a:prstGeom prst="rect">
            <a:avLst/>
          </a:prstGeom>
          <a:gradFill>
            <a:gsLst>
              <a:gs pos="0">
                <a:schemeClr val="accent1">
                  <a:lumMod val="60000"/>
                  <a:lumOff val="40000"/>
                </a:schemeClr>
              </a:gs>
              <a:gs pos="60000">
                <a:schemeClr val="accent1"/>
              </a:gs>
            </a:gsLst>
            <a:lin ang="2700000" scaled="0"/>
          </a:gradFill>
          <a:ln w="57150" cap="rnd">
            <a:noFill/>
            <a:prstDash val="solid"/>
            <a:round/>
          </a:ln>
          <a:effectLst>
            <a:outerShdw blurRad="76200" dist="50800" dir="5400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07632" tIns="91532" rIns="207632" bIns="91532" numCol="1" spcCol="0" rtlCol="0" fromWordArt="0" anchor="ctr" anchorCtr="0" forceAA="0" compatLnSpc="1">
            <a:normAutofit/>
          </a:bodyPr>
          <a:lstStyle/>
          <a:p>
            <a:pPr lvl="0" algn="ctr">
              <a:spcBef>
                <a:spcPts val="0"/>
              </a:spcBef>
              <a:spcAft>
                <a:spcPts val="0"/>
              </a:spcAft>
              <a:buClrTx/>
              <a:buSzTx/>
              <a:buFontTx/>
            </a:pPr>
            <a:r>
              <a:rPr lang="zh-CN" altLang="zh-CN" sz="2000" b="1" dirty="0">
                <a:solidFill>
                  <a:srgbClr val="FFFFFF"/>
                </a:solidFill>
                <a:effectLst/>
                <a:latin typeface="+mn-ea"/>
                <a:cs typeface="微软雅黑" panose="020B0503020204020204" charset="-122"/>
                <a:sym typeface="+mn-ea"/>
              </a:rPr>
              <a:t>平台化</a:t>
            </a:r>
            <a:endParaRPr lang="zh-CN" altLang="zh-CN" sz="2000" b="1" dirty="0">
              <a:solidFill>
                <a:srgbClr val="FFFFFF"/>
              </a:solidFill>
              <a:effectLst/>
              <a:latin typeface="+mn-ea"/>
              <a:cs typeface="微软雅黑" panose="020B0503020204020204" charset="-122"/>
              <a:sym typeface="+mn-ea"/>
            </a:endParaRPr>
          </a:p>
          <a:p>
            <a:pPr lvl="0" algn="ctr">
              <a:spcBef>
                <a:spcPts val="0"/>
              </a:spcBef>
              <a:spcAft>
                <a:spcPts val="0"/>
              </a:spcAft>
              <a:buClrTx/>
              <a:buSzTx/>
              <a:buFontTx/>
            </a:pPr>
            <a:r>
              <a:rPr lang="zh-CN" altLang="zh-CN" sz="2000" b="1" dirty="0">
                <a:solidFill>
                  <a:srgbClr val="FFFFFF"/>
                </a:solidFill>
                <a:effectLst/>
                <a:latin typeface="+mn-ea"/>
                <a:cs typeface="微软雅黑" panose="020B0503020204020204" charset="-122"/>
                <a:sym typeface="+mn-ea"/>
              </a:rPr>
              <a:t>赋能</a:t>
            </a:r>
            <a:endParaRPr lang="zh-CN" altLang="zh-CN" sz="2000" b="1" dirty="0">
              <a:solidFill>
                <a:srgbClr val="FFFFFF"/>
              </a:solidFill>
              <a:effectLst/>
              <a:latin typeface="+mn-ea"/>
              <a:cs typeface="微软雅黑" panose="020B0503020204020204" charset="-122"/>
              <a:sym typeface="+mn-ea"/>
            </a:endParaRPr>
          </a:p>
        </p:txBody>
      </p:sp>
      <p:sp>
        <p:nvSpPr>
          <p:cNvPr id="24" name="文本框 23"/>
          <p:cNvSpPr txBox="1"/>
          <p:nvPr/>
        </p:nvSpPr>
        <p:spPr>
          <a:xfrm>
            <a:off x="9373235" y="2722245"/>
            <a:ext cx="2051685" cy="1245235"/>
          </a:xfrm>
          <a:prstGeom prst="rect">
            <a:avLst/>
          </a:prstGeom>
          <a:noFill/>
        </p:spPr>
        <p:txBody>
          <a:bodyPr wrap="square" rtlCol="0" anchor="t">
            <a:spAutoFit/>
          </a:bodyPr>
          <a:p>
            <a:pPr marL="285750" indent="-285750">
              <a:buFont typeface="Arial" panose="020B0604020202090204" pitchFamily="34" charset="0"/>
              <a:buChar char="•"/>
            </a:pPr>
            <a:r>
              <a:rPr lang="en-US" altLang="zh-CN" sz="1500" dirty="0">
                <a:solidFill>
                  <a:srgbClr val="0070C0"/>
                </a:solidFill>
                <a:latin typeface="微软雅黑" panose="020B0503020204020204" charset="-122"/>
                <a:ea typeface="微软雅黑" panose="020B0503020204020204" charset="-122"/>
                <a:sym typeface="+mn-ea"/>
              </a:rPr>
              <a:t>行业大模型+轻量化部署</a:t>
            </a:r>
            <a:endParaRPr lang="en-US" altLang="zh-CN" sz="1500" dirty="0">
              <a:solidFill>
                <a:srgbClr val="0070C0"/>
              </a:solidFill>
              <a:latin typeface="微软雅黑" panose="020B0503020204020204" charset="-122"/>
              <a:ea typeface="微软雅黑" panose="020B0503020204020204" charset="-122"/>
              <a:sym typeface="+mn-ea"/>
            </a:endParaRPr>
          </a:p>
          <a:p>
            <a:pPr marL="285750" indent="-285750">
              <a:buFont typeface="Arial" panose="020B0604020202090204" pitchFamily="34" charset="0"/>
              <a:buChar char="•"/>
            </a:pPr>
            <a:r>
              <a:rPr lang="en-US" altLang="zh-CN" sz="1500" dirty="0">
                <a:solidFill>
                  <a:srgbClr val="0070C0"/>
                </a:solidFill>
                <a:latin typeface="微软雅黑" panose="020B0503020204020204" charset="-122"/>
                <a:ea typeface="微软雅黑" panose="020B0503020204020204" charset="-122"/>
                <a:sym typeface="+mn-ea"/>
              </a:rPr>
              <a:t>中小企业可通过云端获取AI能力</a:t>
            </a:r>
            <a:endParaRPr lang="en-US" altLang="zh-CN" sz="1500" dirty="0">
              <a:solidFill>
                <a:srgbClr val="0070C0"/>
              </a:solidFill>
              <a:latin typeface="微软雅黑" panose="020B0503020204020204" charset="-122"/>
              <a:ea typeface="微软雅黑" panose="020B0503020204020204" charset="-122"/>
              <a:sym typeface="+mn-ea"/>
            </a:endParaRPr>
          </a:p>
          <a:p>
            <a:pPr marL="285750" indent="-285750">
              <a:buFont typeface="Arial" panose="020B0604020202090204" pitchFamily="34" charset="0"/>
              <a:buChar char="•"/>
            </a:pPr>
            <a:endParaRPr lang="en-US" altLang="zh-CN" sz="1500" dirty="0">
              <a:solidFill>
                <a:srgbClr val="0070C0"/>
              </a:solidFill>
              <a:latin typeface="微软雅黑" panose="020B0503020204020204" charset="-122"/>
              <a:ea typeface="微软雅黑" panose="020B0503020204020204" charset="-122"/>
              <a:sym typeface="+mn-ea"/>
            </a:endParaRPr>
          </a:p>
        </p:txBody>
      </p:sp>
      <p:sp>
        <p:nvSpPr>
          <p:cNvPr id="29" name="弧形 28"/>
          <p:cNvSpPr/>
          <p:nvPr>
            <p:custDataLst>
              <p:tags r:id="rId14"/>
            </p:custDataLst>
          </p:nvPr>
        </p:nvSpPr>
        <p:spPr>
          <a:xfrm rot="16200000">
            <a:off x="4074795" y="1645285"/>
            <a:ext cx="5337175" cy="4968240"/>
          </a:xfrm>
          <a:prstGeom prst="arc">
            <a:avLst/>
          </a:prstGeom>
          <a:ln w="44450">
            <a:gradFill>
              <a:gsLst>
                <a:gs pos="0">
                  <a:srgbClr val="D5E8FF">
                    <a:lumMod val="5000"/>
                    <a:lumOff val="95000"/>
                    <a:alpha val="0"/>
                  </a:srgbClr>
                </a:gs>
                <a:gs pos="81000">
                  <a:srgbClr val="2B8EFF"/>
                </a:gs>
              </a:gsLst>
              <a:lin ang="5400000" scaled="0"/>
            </a:gradFill>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solidFill>
                <a:schemeClr val="dk1"/>
              </a:solidFill>
            </a:endParaRPr>
          </a:p>
        </p:txBody>
      </p:sp>
    </p:spTree>
    <p:custDataLst>
      <p:tags r:id="rId15"/>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 name="组合 4"/>
          <p:cNvGrpSpPr/>
          <p:nvPr/>
        </p:nvGrpSpPr>
        <p:grpSpPr>
          <a:xfrm>
            <a:off x="8975725" y="274955"/>
            <a:ext cx="2840990" cy="366395"/>
            <a:chOff x="11064" y="247"/>
            <a:chExt cx="7750" cy="814"/>
          </a:xfrm>
        </p:grpSpPr>
        <p:grpSp>
          <p:nvGrpSpPr>
            <p:cNvPr id="6" name="组合 10"/>
            <p:cNvGrpSpPr/>
            <p:nvPr/>
          </p:nvGrpSpPr>
          <p:grpSpPr>
            <a:xfrm>
              <a:off x="12344" y="247"/>
              <a:ext cx="6376" cy="656"/>
              <a:chOff x="6697011" y="412203"/>
              <a:chExt cx="3672216" cy="415778"/>
            </a:xfrm>
          </p:grpSpPr>
          <p:pic>
            <p:nvPicPr>
              <p:cNvPr id="7"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8"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9"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716280" y="534035"/>
            <a:ext cx="9058910" cy="735330"/>
            <a:chOff x="1128" y="853"/>
            <a:chExt cx="14266" cy="1158"/>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1158"/>
            </a:xfrm>
            <a:prstGeom prst="rect">
              <a:avLst/>
            </a:prstGeom>
            <a:noFill/>
          </p:spPr>
          <p:txBody>
            <a:bodyPr wrap="square" rtlCol="0" anchor="t">
              <a:noAutofit/>
            </a:bodyPr>
            <a:lstStyle/>
            <a:p>
              <a:pPr marL="0" marR="0" lvl="0" algn="l" defTabSz="914400" rtl="0" eaLnBrk="1" fontAlgn="auto" latinLnBrk="0" hangingPunct="1">
                <a:lnSpc>
                  <a:spcPct val="100000"/>
                </a:lnSpc>
                <a:spcBef>
                  <a:spcPts val="0"/>
                </a:spcBef>
                <a:spcAft>
                  <a:spcPts val="0"/>
                </a:spcAft>
                <a:buClrTx/>
                <a:buSzTx/>
                <a:buFontTx/>
                <a:buNone/>
                <a:defRPr/>
              </a:pPr>
              <a:r>
                <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未来发展趋势</a:t>
              </a:r>
              <a:endParaRPr lang="zh-CN" altLang="en-US" sz="3200" b="1"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algn="l" defTabSz="914400" rtl="0" eaLnBrk="1" fontAlgn="auto" latinLnBrk="0" hangingPunct="1">
                <a:lnSpc>
                  <a:spcPct val="100000"/>
                </a:lnSpc>
                <a:spcBef>
                  <a:spcPts val="0"/>
                </a:spcBef>
                <a:spcAft>
                  <a:spcPts val="0"/>
                </a:spcAft>
                <a:buClrTx/>
                <a:buSzTx/>
                <a:buFontTx/>
                <a:buNone/>
                <a:defRPr/>
              </a:pPr>
              <a:endParaRPr kumimoji="0" lang="zh-CN" altLang="en-US"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3" name="矩形: 圆角 2"/>
          <p:cNvSpPr/>
          <p:nvPr>
            <p:custDataLst>
              <p:tags r:id="rId7"/>
            </p:custDataLst>
          </p:nvPr>
        </p:nvSpPr>
        <p:spPr>
          <a:xfrm>
            <a:off x="640715" y="1269365"/>
            <a:ext cx="10786745" cy="2546985"/>
          </a:xfrm>
          <a:prstGeom prst="roundRect">
            <a:avLst>
              <a:gd name="adj" fmla="val 0"/>
            </a:avLst>
          </a:prstGeom>
          <a:solidFill>
            <a:srgbClr val="EBF2F9"/>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endParaRPr lang="zh-CN" altLang="en-US" sz="1000">
              <a:solidFill>
                <a:schemeClr val="tx1"/>
              </a:solidFill>
              <a:latin typeface="微软雅黑" panose="020B0503020204020204" charset="-122"/>
              <a:ea typeface="微软雅黑" panose="020B0503020204020204" charset="-122"/>
            </a:endParaRPr>
          </a:p>
        </p:txBody>
      </p:sp>
      <p:cxnSp>
        <p:nvCxnSpPr>
          <p:cNvPr id="80" name="直接连接符 79"/>
          <p:cNvCxnSpPr/>
          <p:nvPr>
            <p:custDataLst>
              <p:tags r:id="rId8"/>
            </p:custDataLst>
          </p:nvPr>
        </p:nvCxnSpPr>
        <p:spPr>
          <a:xfrm>
            <a:off x="825966" y="1916159"/>
            <a:ext cx="4537075" cy="0"/>
          </a:xfrm>
          <a:prstGeom prst="line">
            <a:avLst/>
          </a:prstGeom>
          <a:ln w="22225">
            <a:solidFill>
              <a:srgbClr val="1678CC">
                <a:alpha val="50000"/>
              </a:srgbClr>
            </a:solidFill>
          </a:ln>
        </p:spPr>
        <p:style>
          <a:lnRef idx="2">
            <a:schemeClr val="accent1"/>
          </a:lnRef>
          <a:fillRef idx="0">
            <a:srgbClr val="FFFFFF"/>
          </a:fillRef>
          <a:effectRef idx="0">
            <a:srgbClr val="FFFFFF"/>
          </a:effectRef>
          <a:fontRef idx="minor">
            <a:schemeClr val="tx1"/>
          </a:fontRef>
        </p:style>
      </p:cxnSp>
      <p:sp>
        <p:nvSpPr>
          <p:cNvPr id="11" name="矩形 10"/>
          <p:cNvSpPr/>
          <p:nvPr>
            <p:custDataLst>
              <p:tags r:id="rId9"/>
            </p:custDataLst>
          </p:nvPr>
        </p:nvSpPr>
        <p:spPr>
          <a:xfrm>
            <a:off x="908685" y="1354455"/>
            <a:ext cx="4559300" cy="474345"/>
          </a:xfrm>
          <a:prstGeom prst="rect">
            <a:avLst/>
          </a:prstGeom>
          <a:noFill/>
        </p:spPr>
        <p:txBody>
          <a:bodyPr wrap="square" lIns="0" tIns="0" rIns="0" bIns="0" rtlCol="0" anchor="ctr" anchorCtr="0">
            <a:noAutofit/>
          </a:bodyPr>
          <a:lstStyle/>
          <a:p>
            <a:pPr algn="l">
              <a:buClrTx/>
              <a:buSzTx/>
              <a:buFontTx/>
            </a:pPr>
            <a:r>
              <a:rPr lang="zh-CN" altLang="en-US" sz="2400" b="1" dirty="0">
                <a:solidFill>
                  <a:srgbClr val="0070C0"/>
                </a:solidFill>
                <a:latin typeface="微软雅黑" panose="020B0503020204020204" charset="-122"/>
                <a:ea typeface="微软雅黑" panose="020B0503020204020204" charset="-122"/>
                <a:cs typeface="微软雅黑" panose="020B0503020204020204" charset="-122"/>
              </a:rPr>
              <a:t>市场规模</a:t>
            </a:r>
            <a:endParaRPr lang="zh-CN" altLang="en-US" sz="2400" b="1" dirty="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12" name="矩形 11"/>
          <p:cNvSpPr/>
          <p:nvPr>
            <p:custDataLst>
              <p:tags r:id="rId10"/>
            </p:custDataLst>
          </p:nvPr>
        </p:nvSpPr>
        <p:spPr>
          <a:xfrm>
            <a:off x="716280" y="2004060"/>
            <a:ext cx="10587355" cy="1812290"/>
          </a:xfrm>
          <a:prstGeom prst="rect">
            <a:avLst/>
          </a:prstGeom>
          <a:noFill/>
        </p:spPr>
        <p:txBody>
          <a:bodyPr wrap="square" lIns="0" tIns="0" rIns="0" bIns="0" rtlCol="0" anchor="t" anchorCtr="0">
            <a:noAutofit/>
          </a:bodyPr>
          <a:p>
            <a:pPr indent="457200" algn="just" fontAlgn="auto">
              <a:lnSpc>
                <a:spcPct val="140000"/>
              </a:lnSpc>
              <a:spcBef>
                <a:spcPct val="0"/>
              </a:spcBef>
              <a:spcAft>
                <a:spcPct val="0"/>
              </a:spcAft>
              <a:buFont typeface="Wingdings" panose="05000000000000000000" charset="0"/>
              <a:buNone/>
            </a:pP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全球多模态 AI 市场正进入</a:t>
            </a:r>
            <a:r>
              <a:rPr sz="1600" dirty="0">
                <a:solidFill>
                  <a:srgbClr val="0070C0"/>
                </a:solidFill>
                <a:latin typeface="微软雅黑" panose="020B0503020204020204" charset="-122"/>
                <a:ea typeface="微软雅黑" panose="020B0503020204020204" charset="-122"/>
                <a:cs typeface="微软雅黑" panose="020B0503020204020204" charset="-122"/>
                <a:sym typeface="+mn-ea"/>
              </a:rPr>
              <a:t>爆发式增长临界点</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，增速显著高于整体 AI 市场。2025 年全球市场规模已突破 </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1800 亿美元</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，同比增长约 </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40%</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，医疗、教育等核心领域渗透率快速提升。其中，医疗 AI 中多模态解决方案占比预计 </a:t>
            </a:r>
            <a:r>
              <a:rPr sz="1600" dirty="0">
                <a:solidFill>
                  <a:srgbClr val="0070C0"/>
                </a:solidFill>
                <a:latin typeface="微软雅黑" panose="020B0503020204020204" charset="-122"/>
                <a:ea typeface="微软雅黑" panose="020B0503020204020204" charset="-122"/>
                <a:cs typeface="微软雅黑" panose="020B0503020204020204" charset="-122"/>
                <a:sym typeface="+mn-ea"/>
              </a:rPr>
              <a:t>2025 年</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达 55%，</a:t>
            </a:r>
            <a:r>
              <a:rPr sz="1600" dirty="0">
                <a:solidFill>
                  <a:srgbClr val="0070C0"/>
                </a:solidFill>
                <a:latin typeface="微软雅黑" panose="020B0503020204020204" charset="-122"/>
                <a:ea typeface="微软雅黑" panose="020B0503020204020204" charset="-122"/>
                <a:cs typeface="微软雅黑" panose="020B0503020204020204" charset="-122"/>
                <a:sym typeface="+mn-ea"/>
              </a:rPr>
              <a:t>2027 年</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提升至 70%。</a:t>
            </a:r>
            <a:endParaRPr sz="1600" b="1" dirty="0">
              <a:solidFill>
                <a:srgbClr val="C00000"/>
              </a:solidFill>
              <a:latin typeface="微软雅黑" panose="020B0503020204020204" charset="-122"/>
              <a:ea typeface="微软雅黑" panose="020B0503020204020204" charset="-122"/>
              <a:cs typeface="微软雅黑" panose="020B0503020204020204" charset="-122"/>
              <a:sym typeface="+mn-ea"/>
            </a:endParaRPr>
          </a:p>
          <a:p>
            <a:pPr indent="457200" algn="just" fontAlgn="auto">
              <a:lnSpc>
                <a:spcPct val="140000"/>
              </a:lnSpc>
              <a:spcBef>
                <a:spcPct val="0"/>
              </a:spcBef>
              <a:spcAft>
                <a:spcPct val="0"/>
              </a:spcAft>
              <a:buFont typeface="Wingdings" panose="05000000000000000000" charset="0"/>
              <a:buNone/>
            </a:pP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从中长期看，行业规模仍将持续扩张：</a:t>
            </a:r>
            <a:r>
              <a:rPr sz="1600" dirty="0">
                <a:solidFill>
                  <a:srgbClr val="0070C0"/>
                </a:solidFill>
                <a:latin typeface="微软雅黑" panose="020B0503020204020204" charset="-122"/>
                <a:ea typeface="微软雅黑" panose="020B0503020204020204" charset="-122"/>
                <a:cs typeface="微软雅黑" panose="020B0503020204020204" charset="-122"/>
                <a:sym typeface="+mn-ea"/>
              </a:rPr>
              <a:t>2026 年</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全球多模态 AI 市场预计达</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 2500 亿美元</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r>
              <a:rPr sz="1600" dirty="0">
                <a:solidFill>
                  <a:srgbClr val="0070C0"/>
                </a:solidFill>
                <a:latin typeface="微软雅黑" panose="020B0503020204020204" charset="-122"/>
                <a:ea typeface="微软雅黑" panose="020B0503020204020204" charset="-122"/>
                <a:cs typeface="微软雅黑" panose="020B0503020204020204" charset="-122"/>
                <a:sym typeface="+mn-ea"/>
              </a:rPr>
              <a:t>2030 年</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有望增长至 </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3500 亿美元</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，年复合增长率长期保持在</a:t>
            </a:r>
            <a:r>
              <a:rPr sz="1600" b="1" dirty="0">
                <a:solidFill>
                  <a:srgbClr val="C00000"/>
                </a:solidFill>
                <a:latin typeface="微软雅黑" panose="020B0503020204020204" charset="-122"/>
                <a:ea typeface="微软雅黑" panose="020B0503020204020204" charset="-122"/>
                <a:cs typeface="微软雅黑" panose="020B0503020204020204" charset="-122"/>
                <a:sym typeface="+mn-ea"/>
              </a:rPr>
              <a:t> 30% 以上</a:t>
            </a: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t>
            </a:r>
            <a:endPar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457200" algn="just" fontAlgn="auto">
              <a:lnSpc>
                <a:spcPct val="140000"/>
              </a:lnSpc>
              <a:spcBef>
                <a:spcPct val="0"/>
              </a:spcBef>
              <a:spcAft>
                <a:spcPct val="0"/>
              </a:spcAft>
              <a:buFont typeface="Wingdings" panose="05000000000000000000" charset="0"/>
              <a:buNone/>
            </a:pPr>
            <a:endPar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457200" algn="just" fontAlgn="auto">
              <a:lnSpc>
                <a:spcPct val="140000"/>
              </a:lnSpc>
              <a:spcBef>
                <a:spcPct val="0"/>
              </a:spcBef>
              <a:spcAft>
                <a:spcPct val="0"/>
              </a:spcAft>
              <a:buFont typeface="Wingdings" panose="05000000000000000000" charset="0"/>
              <a:buNone/>
            </a:pPr>
            <a:r>
              <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从应用结构看，工业质检、医疗健康、内容创作将成为多模态 AI 最核心的三大增长引擎。</a:t>
            </a:r>
            <a:endParaRPr sz="16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pic>
        <p:nvPicPr>
          <p:cNvPr id="14" name="图片 13"/>
          <p:cNvPicPr>
            <a:picLocks noChangeAspect="1"/>
          </p:cNvPicPr>
          <p:nvPr/>
        </p:nvPicPr>
        <p:blipFill>
          <a:blip r:embed="rId11"/>
          <a:srcRect t="13350" b="36794"/>
          <a:stretch>
            <a:fillRect/>
          </a:stretch>
        </p:blipFill>
        <p:spPr>
          <a:xfrm>
            <a:off x="908685" y="3991610"/>
            <a:ext cx="9893935" cy="2529840"/>
          </a:xfrm>
          <a:prstGeom prst="rect">
            <a:avLst/>
          </a:prstGeom>
        </p:spPr>
      </p:pic>
    </p:spTree>
    <p:custDataLst>
      <p:tags r:id="rId12"/>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 name="菱形 32"/>
          <p:cNvSpPr/>
          <p:nvPr/>
        </p:nvSpPr>
        <p:spPr>
          <a:xfrm>
            <a:off x="10097135" y="2945130"/>
            <a:ext cx="2033905" cy="80391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文本框 33"/>
          <p:cNvSpPr txBox="1"/>
          <p:nvPr/>
        </p:nvSpPr>
        <p:spPr>
          <a:xfrm>
            <a:off x="10336530" y="3178175"/>
            <a:ext cx="1794510" cy="268605"/>
          </a:xfrm>
          <a:prstGeom prst="rect">
            <a:avLst/>
          </a:prstGeom>
          <a:noFill/>
        </p:spPr>
        <p:txBody>
          <a:bodyPr wrap="square" rtlCol="0" anchor="t">
            <a:noAutofit/>
          </a:bodyPr>
          <a:p>
            <a:pPr marL="0" indent="0"/>
            <a:r>
              <a:rPr lang="zh-CN" altLang="en-US" sz="1900">
                <a:solidFill>
                  <a:schemeClr val="bg1"/>
                </a:solidFill>
                <a:effectLst>
                  <a:glow rad="63500">
                    <a:schemeClr val="accent2">
                      <a:satMod val="175000"/>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提供细节数据</a:t>
            </a:r>
            <a:endParaRPr lang="zh-CN" altLang="en-US" sz="1900">
              <a:solidFill>
                <a:schemeClr val="bg1"/>
              </a:solidFill>
              <a:effectLst>
                <a:glow rad="63500">
                  <a:schemeClr val="accent2">
                    <a:satMod val="175000"/>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
        <p:nvSpPr>
          <p:cNvPr id="31" name="菱形 30"/>
          <p:cNvSpPr/>
          <p:nvPr/>
        </p:nvSpPr>
        <p:spPr>
          <a:xfrm>
            <a:off x="10097135" y="4467225"/>
            <a:ext cx="2033905" cy="80391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nvGrpSpPr>
          <p:cNvPr id="5" name="组合 4"/>
          <p:cNvGrpSpPr/>
          <p:nvPr/>
        </p:nvGrpSpPr>
        <p:grpSpPr>
          <a:xfrm>
            <a:off x="8975725" y="274955"/>
            <a:ext cx="2840990" cy="366395"/>
            <a:chOff x="11064" y="247"/>
            <a:chExt cx="7750" cy="814"/>
          </a:xfrm>
        </p:grpSpPr>
        <p:grpSp>
          <p:nvGrpSpPr>
            <p:cNvPr id="6" name="组合 10"/>
            <p:cNvGrpSpPr/>
            <p:nvPr/>
          </p:nvGrpSpPr>
          <p:grpSpPr>
            <a:xfrm>
              <a:off x="12344" y="247"/>
              <a:ext cx="6376" cy="656"/>
              <a:chOff x="6697011" y="412203"/>
              <a:chExt cx="3672216" cy="415778"/>
            </a:xfrm>
          </p:grpSpPr>
          <p:pic>
            <p:nvPicPr>
              <p:cNvPr id="7" name="Picture 3" descr="F:\中关村信息谷\信息谷资料\信息谷VI\logo-png.png"/>
              <p:cNvPicPr>
                <a:picLocks noChangeAspect="1" noChangeArrowheads="1"/>
              </p:cNvPicPr>
              <p:nvPr/>
            </p:nvPicPr>
            <p:blipFill>
              <a:blip r:embed="rId1" cstate="print"/>
              <a:srcRect/>
              <a:stretch>
                <a:fillRect/>
              </a:stretch>
            </p:blipFill>
            <p:spPr bwMode="auto">
              <a:xfrm>
                <a:off x="8713227" y="467941"/>
                <a:ext cx="1656000" cy="311029"/>
              </a:xfrm>
              <a:prstGeom prst="rect">
                <a:avLst/>
              </a:prstGeom>
              <a:noFill/>
            </p:spPr>
          </p:pic>
          <p:pic>
            <p:nvPicPr>
              <p:cNvPr id="8" name="Picture 3" descr="F:\中关村信息谷\信息谷资料\信息谷VI\PPT\LOGO02.png"/>
              <p:cNvPicPr>
                <a:picLocks noChangeAspect="1" noChangeArrowheads="1"/>
              </p:cNvPicPr>
              <p:nvPr/>
            </p:nvPicPr>
            <p:blipFill>
              <a:blip r:embed="rId2" cstate="print"/>
              <a:srcRect/>
              <a:stretch>
                <a:fillRect/>
              </a:stretch>
            </p:blipFill>
            <p:spPr bwMode="auto">
              <a:xfrm>
                <a:off x="6697011" y="412203"/>
                <a:ext cx="1728000" cy="415778"/>
              </a:xfrm>
              <a:prstGeom prst="rect">
                <a:avLst/>
              </a:prstGeom>
              <a:noFill/>
            </p:spPr>
          </p:pic>
        </p:grpSp>
        <p:pic>
          <p:nvPicPr>
            <p:cNvPr id="9" name="Picture 3" descr="F:\中关村信息谷\信息谷资料\信息谷VI\PPT\边条03.png"/>
            <p:cNvPicPr>
              <a:picLocks noChangeAspect="1" noChangeArrowheads="1"/>
            </p:cNvPicPr>
            <p:nvPr/>
          </p:nvPicPr>
          <p:blipFill>
            <a:blip r:embed="rId3" cstate="print"/>
            <a:srcRect/>
            <a:stretch>
              <a:fillRect/>
            </a:stretch>
          </p:blipFill>
          <p:spPr bwMode="auto">
            <a:xfrm flipV="1">
              <a:off x="11064" y="941"/>
              <a:ext cx="7751" cy="120"/>
            </a:xfrm>
            <a:prstGeom prst="rect">
              <a:avLst/>
            </a:prstGeom>
            <a:noFill/>
          </p:spPr>
        </p:pic>
      </p:grpSp>
      <p:grpSp>
        <p:nvGrpSpPr>
          <p:cNvPr id="44" name="组合 43"/>
          <p:cNvGrpSpPr/>
          <p:nvPr/>
        </p:nvGrpSpPr>
        <p:grpSpPr>
          <a:xfrm>
            <a:off x="716280" y="534035"/>
            <a:ext cx="9058910" cy="735330"/>
            <a:chOff x="1128" y="853"/>
            <a:chExt cx="14266" cy="1158"/>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4"/>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5"/>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6"/>
              </p:custDataLst>
            </p:nvPr>
          </p:nvSpPr>
          <p:spPr>
            <a:xfrm>
              <a:off x="2076" y="853"/>
              <a:ext cx="13318" cy="1158"/>
            </a:xfrm>
            <a:prstGeom prst="rect">
              <a:avLst/>
            </a:prstGeom>
            <a:noFill/>
          </p:spPr>
          <p:txBody>
            <a:bodyPr wrap="square" rtlCol="0" anchor="t">
              <a:noAutofit/>
            </a:bodyPr>
            <a:lstStyle/>
            <a:p>
              <a:pPr marL="0" marR="0" lvl="0" algn="l" defTabSz="914400" rtl="0" eaLnBrk="1" fontAlgn="auto" latinLnBrk="0" hangingPunct="1">
                <a:lnSpc>
                  <a:spcPct val="100000"/>
                </a:lnSpc>
                <a:spcBef>
                  <a:spcPts val="0"/>
                </a:spcBef>
                <a:spcAft>
                  <a:spcPts val="0"/>
                </a:spcAft>
                <a:buClrTx/>
                <a:buSzTx/>
                <a:buFontTx/>
                <a:buNone/>
                <a:defRPr/>
              </a:pPr>
              <a:r>
                <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mn-ea"/>
                </a:rPr>
                <a:t>机器人与无人机应用层支撑体系</a:t>
              </a:r>
              <a:endPar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algn="l" defTabSz="914400" rtl="0" eaLnBrk="1" fontAlgn="auto" latinLnBrk="0" hangingPunct="1">
                <a:lnSpc>
                  <a:spcPct val="100000"/>
                </a:lnSpc>
                <a:spcBef>
                  <a:spcPts val="0"/>
                </a:spcBef>
                <a:spcAft>
                  <a:spcPts val="0"/>
                </a:spcAft>
                <a:buClrTx/>
                <a:buSzTx/>
                <a:buFontTx/>
                <a:buNone/>
                <a:defRPr/>
              </a:pPr>
              <a:r>
                <a:rPr lang="zh-CN" altLang="en-US" sz="2200" b="1" cap="all">
                  <a:solidFill>
                    <a:srgbClr val="0070C0"/>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mn-ea"/>
                </a:rPr>
                <a:t>从“单点工具”到“协同系统”</a:t>
              </a:r>
              <a:endParaRPr kumimoji="0" sz="2200" b="1" i="0" u="none" strike="noStrike"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p:txBody>
        </p:sp>
      </p:grpSp>
      <p:sp>
        <p:nvSpPr>
          <p:cNvPr id="3" name="矩形: 圆角 2"/>
          <p:cNvSpPr/>
          <p:nvPr>
            <p:custDataLst>
              <p:tags r:id="rId7"/>
            </p:custDataLst>
          </p:nvPr>
        </p:nvSpPr>
        <p:spPr>
          <a:xfrm>
            <a:off x="531495" y="1544320"/>
            <a:ext cx="5383530" cy="4577715"/>
          </a:xfrm>
          <a:prstGeom prst="roundRect">
            <a:avLst>
              <a:gd name="adj" fmla="val 0"/>
            </a:avLst>
          </a:prstGeom>
          <a:solidFill>
            <a:srgbClr val="EBF2F9"/>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lIns="82296" tIns="41148" rIns="82296" bIns="41148" rtlCol="0" anchor="ctr"/>
          <a:lstStyle/>
          <a:p>
            <a:endParaRPr lang="zh-CN" altLang="en-US" sz="1000">
              <a:solidFill>
                <a:schemeClr val="tx1"/>
              </a:solidFill>
              <a:latin typeface="微软雅黑" panose="020B0503020204020204" charset="-122"/>
              <a:ea typeface="微软雅黑" panose="020B0503020204020204" charset="-122"/>
            </a:endParaRPr>
          </a:p>
        </p:txBody>
      </p:sp>
      <p:cxnSp>
        <p:nvCxnSpPr>
          <p:cNvPr id="80" name="直接连接符 79"/>
          <p:cNvCxnSpPr/>
          <p:nvPr>
            <p:custDataLst>
              <p:tags r:id="rId8"/>
            </p:custDataLst>
          </p:nvPr>
        </p:nvCxnSpPr>
        <p:spPr>
          <a:xfrm>
            <a:off x="716746" y="2274299"/>
            <a:ext cx="4444365" cy="0"/>
          </a:xfrm>
          <a:prstGeom prst="line">
            <a:avLst/>
          </a:prstGeom>
          <a:ln w="22225">
            <a:solidFill>
              <a:srgbClr val="1678CC">
                <a:alpha val="50000"/>
              </a:srgbClr>
            </a:solidFill>
          </a:ln>
        </p:spPr>
        <p:style>
          <a:lnRef idx="2">
            <a:schemeClr val="accent1"/>
          </a:lnRef>
          <a:fillRef idx="0">
            <a:srgbClr val="FFFFFF"/>
          </a:fillRef>
          <a:effectRef idx="0">
            <a:srgbClr val="FFFFFF"/>
          </a:effectRef>
          <a:fontRef idx="minor">
            <a:schemeClr val="tx1"/>
          </a:fontRef>
        </p:style>
      </p:cxnSp>
      <p:sp>
        <p:nvSpPr>
          <p:cNvPr id="11" name="矩形 10"/>
          <p:cNvSpPr/>
          <p:nvPr>
            <p:custDataLst>
              <p:tags r:id="rId9"/>
            </p:custDataLst>
          </p:nvPr>
        </p:nvSpPr>
        <p:spPr>
          <a:xfrm>
            <a:off x="695325" y="1746885"/>
            <a:ext cx="4465955" cy="474345"/>
          </a:xfrm>
          <a:prstGeom prst="rect">
            <a:avLst/>
          </a:prstGeom>
          <a:noFill/>
        </p:spPr>
        <p:txBody>
          <a:bodyPr wrap="square" lIns="0" tIns="0" rIns="0" bIns="0" rtlCol="0" anchor="ctr" anchorCtr="0">
            <a:noAutofit/>
          </a:bodyPr>
          <a:lstStyle/>
          <a:p>
            <a:pPr algn="l">
              <a:buClrTx/>
              <a:buSzTx/>
              <a:buFontTx/>
            </a:pPr>
            <a:r>
              <a:rPr lang="zh-CN" sz="2400" dirty="0">
                <a:solidFill>
                  <a:srgbClr val="0070C0"/>
                </a:solidFill>
                <a:latin typeface="微软雅黑" panose="020B0503020204020204" charset="-122"/>
                <a:ea typeface="微软雅黑" panose="020B0503020204020204" charset="-122"/>
                <a:cs typeface="微软雅黑" panose="020B0503020204020204" charset="-122"/>
              </a:rPr>
              <a:t>“空”“地”协同应用</a:t>
            </a:r>
            <a:r>
              <a:rPr lang="zh-CN" sz="2400" dirty="0">
                <a:solidFill>
                  <a:srgbClr val="0070C0"/>
                </a:solidFill>
                <a:latin typeface="微软雅黑" panose="020B0503020204020204" charset="-122"/>
                <a:ea typeface="微软雅黑" panose="020B0503020204020204" charset="-122"/>
                <a:cs typeface="微软雅黑" panose="020B0503020204020204" charset="-122"/>
              </a:rPr>
              <a:t>场景</a:t>
            </a:r>
            <a:endParaRPr lang="zh-CN" sz="2400" dirty="0">
              <a:solidFill>
                <a:srgbClr val="0070C0"/>
              </a:solidFill>
              <a:latin typeface="微软雅黑" panose="020B0503020204020204" charset="-122"/>
              <a:ea typeface="微软雅黑" panose="020B0503020204020204" charset="-122"/>
              <a:cs typeface="微软雅黑" panose="020B0503020204020204" charset="-122"/>
            </a:endParaRPr>
          </a:p>
        </p:txBody>
      </p:sp>
      <p:sp>
        <p:nvSpPr>
          <p:cNvPr id="12" name="矩形 11"/>
          <p:cNvSpPr/>
          <p:nvPr>
            <p:custDataLst>
              <p:tags r:id="rId10"/>
            </p:custDataLst>
          </p:nvPr>
        </p:nvSpPr>
        <p:spPr>
          <a:xfrm>
            <a:off x="716280" y="3910330"/>
            <a:ext cx="5062855" cy="1816735"/>
          </a:xfrm>
          <a:prstGeom prst="rect">
            <a:avLst/>
          </a:prstGeom>
          <a:noFill/>
        </p:spPr>
        <p:txBody>
          <a:bodyPr wrap="square" lIns="0" tIns="0" rIns="0" bIns="0" rtlCol="0" anchor="t" anchorCtr="0">
            <a:noAutofit/>
          </a:bodyPr>
          <a:p>
            <a:pPr indent="355600" algn="just" fontAlgn="auto">
              <a:lnSpc>
                <a:spcPct val="150000"/>
              </a:lnSpc>
              <a:spcBef>
                <a:spcPct val="0"/>
              </a:spcBef>
              <a:spcAft>
                <a:spcPct val="0"/>
              </a:spcAft>
              <a:buNone/>
              <a:extLst>
                <a:ext uri="{35155182-B16C-46BC-9424-99874614C6A1}">
                  <wpsdc:indentchars xmlns:wpsdc="http://www.wps.cn/officeDocument/2017/drawingmlCustomData" val="200" checksum="3837665281"/>
                </a:ext>
              </a:extLst>
            </a:pP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空地协同应用正加速向</a:t>
            </a:r>
            <a:r>
              <a:rPr lang="zh-CN" altLang="en-US" sz="16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人机共融作业、具身智能决策、全流程自主执行</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三大方向深化，以机器人为核心执行单元，深度融合无人机空中感知能力，构建</a:t>
            </a:r>
            <a:r>
              <a:rPr lang="zh-CN" altLang="en-US" sz="1600" b="1"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“空中引导-地面执行”</a:t>
            </a:r>
            <a:r>
              <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实时闭环；依托边缘AI与强化学习，推动机器人从单一任务执行向复杂环境下的自主规划与动态协同进化，全面适配智慧工厂、特种作业、民生服务等规模化落地场景。</a:t>
            </a:r>
            <a:endParaRPr lang="zh-CN" altLang="en-US" sz="14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6" name="圆角矩形 15"/>
          <p:cNvSpPr/>
          <p:nvPr>
            <p:custDataLst>
              <p:tags r:id="rId11"/>
            </p:custDataLst>
          </p:nvPr>
        </p:nvSpPr>
        <p:spPr>
          <a:xfrm>
            <a:off x="716915" y="2541905"/>
            <a:ext cx="109982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工业巡检</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3"/>
          <p:cNvSpPr/>
          <p:nvPr>
            <p:custDataLst>
              <p:tags r:id="rId12"/>
            </p:custDataLst>
          </p:nvPr>
        </p:nvSpPr>
        <p:spPr>
          <a:xfrm>
            <a:off x="2044065" y="2541905"/>
            <a:ext cx="105410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应急救援</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3" name="圆角矩形 12"/>
          <p:cNvSpPr/>
          <p:nvPr>
            <p:custDataLst>
              <p:tags r:id="rId13"/>
            </p:custDataLst>
          </p:nvPr>
        </p:nvSpPr>
        <p:spPr>
          <a:xfrm>
            <a:off x="1318260" y="3165475"/>
            <a:ext cx="109982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智慧物流</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4" name="圆角矩形 13"/>
          <p:cNvSpPr/>
          <p:nvPr>
            <p:custDataLst>
              <p:tags r:id="rId14"/>
            </p:custDataLst>
          </p:nvPr>
        </p:nvSpPr>
        <p:spPr>
          <a:xfrm>
            <a:off x="2780030" y="3191510"/>
            <a:ext cx="109982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农业植保</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5" name="圆角矩形 14"/>
          <p:cNvSpPr/>
          <p:nvPr>
            <p:custDataLst>
              <p:tags r:id="rId15"/>
            </p:custDataLst>
          </p:nvPr>
        </p:nvSpPr>
        <p:spPr>
          <a:xfrm>
            <a:off x="3450590" y="2523490"/>
            <a:ext cx="105410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rPr>
              <a:t>城市安防</a:t>
            </a:r>
            <a:endParaRPr lang="zh-CN" altLang="en-US"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17" name="Docer Falling Dust PPT demo"/>
          <p:cNvSpPr/>
          <p:nvPr/>
        </p:nvSpPr>
        <p:spPr>
          <a:xfrm>
            <a:off x="10499725" y="2451100"/>
            <a:ext cx="1200150" cy="605790"/>
          </a:xfrm>
          <a:prstGeom prst="roundRect">
            <a:avLst/>
          </a:prstGeom>
          <a:ln>
            <a:noFill/>
          </a:ln>
          <a:effectLst>
            <a:glow rad="635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sp>
        <p:nvSpPr>
          <p:cNvPr id="18" name="Docer Falling Dust PPT demo"/>
          <p:cNvSpPr/>
          <p:nvPr/>
        </p:nvSpPr>
        <p:spPr>
          <a:xfrm>
            <a:off x="10500360" y="3944620"/>
            <a:ext cx="1199515" cy="605790"/>
          </a:xfrm>
          <a:prstGeom prst="roundRect">
            <a:avLst/>
          </a:prstGeom>
          <a:solidFill>
            <a:schemeClr val="accent3"/>
          </a:solidFill>
          <a:ln>
            <a:no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tx1">
                  <a:lumMod val="75000"/>
                  <a:lumOff val="25000"/>
                </a:schemeClr>
              </a:solidFill>
              <a:effectLst>
                <a:glow rad="139700">
                  <a:schemeClr val="accent1">
                    <a:satMod val="175000"/>
                    <a:alpha val="40000"/>
                  </a:schemeClr>
                </a:glow>
              </a:effectLst>
              <a:latin typeface="Arial" panose="020B0604020202090204" pitchFamily="34" charset="0"/>
              <a:ea typeface="微软雅黑" panose="020B0503020204020204" charset="-122"/>
              <a:sym typeface="Arial" panose="020B0604020202090204" pitchFamily="34" charset="0"/>
            </a:endParaRPr>
          </a:p>
        </p:txBody>
      </p:sp>
      <p:sp>
        <p:nvSpPr>
          <p:cNvPr id="19" name="文本框 18"/>
          <p:cNvSpPr txBox="1"/>
          <p:nvPr/>
        </p:nvSpPr>
        <p:spPr>
          <a:xfrm>
            <a:off x="10645775" y="2616200"/>
            <a:ext cx="876300" cy="368300"/>
          </a:xfrm>
          <a:prstGeom prst="rect">
            <a:avLst/>
          </a:prstGeom>
          <a:noFill/>
        </p:spPr>
        <p:txBody>
          <a:bodyPr wrap="square" rtlCol="0">
            <a:spAutoFit/>
          </a:bodyPr>
          <a:p>
            <a:r>
              <a:rPr lang="zh-CN" altLang="en-US" b="1">
                <a:solidFill>
                  <a:schemeClr val="bg1"/>
                </a:solidFill>
                <a:latin typeface="微软雅黑" panose="020B0503020204020204" charset="-122"/>
                <a:ea typeface="微软雅黑" panose="020B0503020204020204" charset="-122"/>
              </a:rPr>
              <a:t>机器人</a:t>
            </a:r>
            <a:endParaRPr lang="zh-CN" altLang="en-US" b="1">
              <a:solidFill>
                <a:schemeClr val="bg1"/>
              </a:solidFill>
              <a:latin typeface="微软雅黑" panose="020B0503020204020204" charset="-122"/>
              <a:ea typeface="微软雅黑" panose="020B0503020204020204" charset="-122"/>
            </a:endParaRPr>
          </a:p>
        </p:txBody>
      </p:sp>
      <p:sp>
        <p:nvSpPr>
          <p:cNvPr id="20" name="文本框 19"/>
          <p:cNvSpPr txBox="1"/>
          <p:nvPr/>
        </p:nvSpPr>
        <p:spPr>
          <a:xfrm>
            <a:off x="10666730" y="4063365"/>
            <a:ext cx="876300" cy="368300"/>
          </a:xfrm>
          <a:prstGeom prst="rect">
            <a:avLst/>
          </a:prstGeom>
          <a:noFill/>
          <a:effectLst>
            <a:glow rad="63500">
              <a:schemeClr val="accent6">
                <a:satMod val="175000"/>
                <a:alpha val="40000"/>
              </a:schemeClr>
            </a:glow>
          </a:effectLst>
        </p:spPr>
        <p:txBody>
          <a:bodyPr wrap="square" rtlCol="0">
            <a:spAutoFit/>
          </a:bodyPr>
          <a:p>
            <a:r>
              <a:rPr lang="zh-CN" altLang="en-US" b="1">
                <a:solidFill>
                  <a:schemeClr val="bg1"/>
                </a:solidFill>
                <a:latin typeface="微软雅黑" panose="020B0503020204020204" charset="-122"/>
                <a:ea typeface="微软雅黑" panose="020B0503020204020204" charset="-122"/>
              </a:rPr>
              <a:t>无人机</a:t>
            </a:r>
            <a:endParaRPr lang="zh-CN" altLang="en-US" b="1">
              <a:solidFill>
                <a:schemeClr val="bg1"/>
              </a:solidFill>
              <a:latin typeface="微软雅黑" panose="020B0503020204020204" charset="-122"/>
              <a:ea typeface="微软雅黑" panose="020B0503020204020204" charset="-122"/>
            </a:endParaRPr>
          </a:p>
        </p:txBody>
      </p:sp>
      <p:sp>
        <p:nvSpPr>
          <p:cNvPr id="21" name="Docer Falling Dust PPT demo"/>
          <p:cNvSpPr/>
          <p:nvPr/>
        </p:nvSpPr>
        <p:spPr>
          <a:xfrm>
            <a:off x="7991475" y="2186940"/>
            <a:ext cx="1783715" cy="1203325"/>
          </a:xfrm>
          <a:prstGeom prst="round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sp>
        <p:nvSpPr>
          <p:cNvPr id="43" name="Docer Falling Dust PPT demo"/>
          <p:cNvSpPr/>
          <p:nvPr/>
        </p:nvSpPr>
        <p:spPr>
          <a:xfrm>
            <a:off x="8018145" y="2213610"/>
            <a:ext cx="1757045" cy="1124585"/>
          </a:xfrm>
          <a:prstGeom prst="rect">
            <a:avLst/>
          </a:prstGeom>
        </p:spPr>
        <p:txBody>
          <a:bodyPr wrap="square">
            <a:spAutoFit/>
          </a:bodyPr>
          <a:p>
            <a:pPr algn="ctr">
              <a:lnSpc>
                <a:spcPct val="120000"/>
              </a:lnSpc>
            </a:pPr>
            <a:r>
              <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rPr>
              <a:t>地面作业   </a:t>
            </a:r>
            <a:endPar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rPr>
              <a:t>  精细化操作</a:t>
            </a:r>
            <a:endPar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rPr>
              <a:t>  持久作业</a:t>
            </a:r>
            <a:endPar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rPr>
              <a:t>近距离交互 </a:t>
            </a:r>
            <a:endParaRPr lang="en-US" altLang="zh-CN" sz="1400" dirty="0" smtClean="0">
              <a:solidFill>
                <a:srgbClr val="0F6FC6"/>
              </a:solidFill>
              <a:latin typeface="Arial" panose="020B0604020202090204" pitchFamily="34" charset="0"/>
              <a:ea typeface="微软雅黑" panose="020B0503020204020204" charset="-122"/>
              <a:cs typeface="+mn-ea"/>
              <a:sym typeface="Arial" panose="020B0604020202090204" pitchFamily="34" charset="0"/>
            </a:endParaRPr>
          </a:p>
        </p:txBody>
      </p:sp>
      <p:grpSp>
        <p:nvGrpSpPr>
          <p:cNvPr id="24" name="组合 23"/>
          <p:cNvGrpSpPr/>
          <p:nvPr/>
        </p:nvGrpSpPr>
        <p:grpSpPr>
          <a:xfrm>
            <a:off x="7991475" y="3718560"/>
            <a:ext cx="1783080" cy="1202690"/>
            <a:chOff x="12585" y="5856"/>
            <a:chExt cx="2808" cy="1894"/>
          </a:xfrm>
        </p:grpSpPr>
        <p:sp>
          <p:nvSpPr>
            <p:cNvPr id="22" name="Docer Falling Dust PPT demo"/>
            <p:cNvSpPr/>
            <p:nvPr/>
          </p:nvSpPr>
          <p:spPr>
            <a:xfrm>
              <a:off x="12585" y="5856"/>
              <a:ext cx="2809" cy="1895"/>
            </a:xfrm>
            <a:prstGeom prst="roundRect">
              <a:avLst/>
            </a:prstGeom>
            <a:noFill/>
            <a:ln>
              <a:solidFill>
                <a:srgbClr val="0BD0D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latin typeface="Arial" panose="020B0604020202090204" pitchFamily="34" charset="0"/>
                <a:ea typeface="微软雅黑" panose="020B0503020204020204" charset="-122"/>
                <a:sym typeface="Arial" panose="020B0604020202090204" pitchFamily="34" charset="0"/>
              </a:endParaRPr>
            </a:p>
          </p:txBody>
        </p:sp>
        <p:sp>
          <p:nvSpPr>
            <p:cNvPr id="23" name="Docer Falling Dust PPT demo"/>
            <p:cNvSpPr/>
            <p:nvPr/>
          </p:nvSpPr>
          <p:spPr>
            <a:xfrm>
              <a:off x="12627" y="5898"/>
              <a:ext cx="2767" cy="1771"/>
            </a:xfrm>
            <a:prstGeom prst="rect">
              <a:avLst/>
            </a:prstGeom>
          </p:spPr>
          <p:txBody>
            <a:bodyPr wrap="square">
              <a:spAutoFit/>
            </a:bodyPr>
            <a:p>
              <a:pPr algn="ctr">
                <a:lnSpc>
                  <a:spcPct val="120000"/>
                </a:lnSpc>
              </a:pPr>
              <a:r>
                <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rPr>
                <a:t>空中视角</a:t>
              </a:r>
              <a:endPar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rPr>
                <a:t>大范围巡视</a:t>
              </a:r>
              <a:endPar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rPr>
                <a:t>快速到达</a:t>
              </a:r>
              <a:endPar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endParaRPr>
            </a:p>
            <a:p>
              <a:pPr algn="ctr">
                <a:lnSpc>
                  <a:spcPct val="120000"/>
                </a:lnSpc>
              </a:pPr>
              <a:r>
                <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rPr>
                <a:t>广域覆盖   </a:t>
              </a:r>
              <a:endParaRPr lang="en-US" altLang="zh-CN" sz="1400" dirty="0" smtClean="0">
                <a:solidFill>
                  <a:srgbClr val="0BD0D9"/>
                </a:solidFill>
                <a:latin typeface="Arial" panose="020B0604020202090204" pitchFamily="34" charset="0"/>
                <a:ea typeface="微软雅黑" panose="020B0503020204020204" charset="-122"/>
                <a:cs typeface="+mn-ea"/>
                <a:sym typeface="Arial" panose="020B0604020202090204" pitchFamily="34" charset="0"/>
              </a:endParaRPr>
            </a:p>
          </p:txBody>
        </p:sp>
      </p:grpSp>
      <p:cxnSp>
        <p:nvCxnSpPr>
          <p:cNvPr id="25" name="直接箭头连接符 24"/>
          <p:cNvCxnSpPr/>
          <p:nvPr/>
        </p:nvCxnSpPr>
        <p:spPr>
          <a:xfrm flipH="1">
            <a:off x="9885680" y="2753995"/>
            <a:ext cx="503555" cy="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6" name="直接箭头连接符 25"/>
          <p:cNvCxnSpPr/>
          <p:nvPr/>
        </p:nvCxnSpPr>
        <p:spPr>
          <a:xfrm flipH="1">
            <a:off x="9901555" y="4302125"/>
            <a:ext cx="541655" cy="0"/>
          </a:xfrm>
          <a:prstGeom prst="straightConnector1">
            <a:avLst/>
          </a:prstGeom>
          <a:ln>
            <a:solidFill>
              <a:srgbClr val="0BD0D9"/>
            </a:solidFill>
            <a:tailEnd type="arrow"/>
          </a:ln>
        </p:spPr>
        <p:style>
          <a:lnRef idx="2">
            <a:schemeClr val="accent1"/>
          </a:lnRef>
          <a:fillRef idx="0">
            <a:srgbClr val="FFFFFF"/>
          </a:fillRef>
          <a:effectRef idx="0">
            <a:srgbClr val="FFFFFF"/>
          </a:effectRef>
          <a:fontRef idx="minor">
            <a:schemeClr val="tx1"/>
          </a:fontRef>
        </p:style>
      </p:cxnSp>
      <p:cxnSp>
        <p:nvCxnSpPr>
          <p:cNvPr id="27" name="直接箭头连接符 26"/>
          <p:cNvCxnSpPr>
            <a:stCxn id="21" idx="1"/>
          </p:cNvCxnSpPr>
          <p:nvPr/>
        </p:nvCxnSpPr>
        <p:spPr>
          <a:xfrm flipH="1">
            <a:off x="6217285" y="2788920"/>
            <a:ext cx="1774190" cy="622300"/>
          </a:xfrm>
          <a:prstGeom prst="straightConnector1">
            <a:avLst/>
          </a:prstGeom>
          <a:ln>
            <a:tailEnd type="arrow"/>
          </a:ln>
        </p:spPr>
        <p:style>
          <a:lnRef idx="2">
            <a:schemeClr val="accent1"/>
          </a:lnRef>
          <a:fillRef idx="0">
            <a:srgbClr val="FFFFFF"/>
          </a:fillRef>
          <a:effectRef idx="0">
            <a:srgbClr val="FFFFFF"/>
          </a:effectRef>
          <a:fontRef idx="minor">
            <a:schemeClr val="tx1"/>
          </a:fontRef>
        </p:style>
      </p:cxnSp>
      <p:cxnSp>
        <p:nvCxnSpPr>
          <p:cNvPr id="28" name="直接箭头连接符 27"/>
          <p:cNvCxnSpPr/>
          <p:nvPr/>
        </p:nvCxnSpPr>
        <p:spPr>
          <a:xfrm flipH="1" flipV="1">
            <a:off x="6243320" y="3489325"/>
            <a:ext cx="1698625" cy="993140"/>
          </a:xfrm>
          <a:prstGeom prst="straightConnector1">
            <a:avLst/>
          </a:prstGeom>
          <a:ln>
            <a:solidFill>
              <a:srgbClr val="0BD0D9"/>
            </a:solidFill>
            <a:tailEnd type="arrow"/>
          </a:ln>
        </p:spPr>
        <p:style>
          <a:lnRef idx="2">
            <a:schemeClr val="accent1"/>
          </a:lnRef>
          <a:fillRef idx="0">
            <a:srgbClr val="FFFFFF"/>
          </a:fillRef>
          <a:effectRef idx="0">
            <a:srgbClr val="FFFFFF"/>
          </a:effectRef>
          <a:fontRef idx="minor">
            <a:schemeClr val="tx1"/>
          </a:fontRef>
        </p:style>
      </p:cxnSp>
      <p:sp>
        <p:nvSpPr>
          <p:cNvPr id="63" name="Docer Falling Dust PPT demo"/>
          <p:cNvSpPr/>
          <p:nvPr/>
        </p:nvSpPr>
        <p:spPr>
          <a:xfrm>
            <a:off x="6131564" y="3086188"/>
            <a:ext cx="2359797" cy="866140"/>
          </a:xfrm>
          <a:prstGeom prst="rect">
            <a:avLst/>
          </a:prstGeom>
        </p:spPr>
        <p:txBody>
          <a:bodyPr wrap="square">
            <a:spAutoFit/>
          </a:bodyPr>
          <a:p>
            <a:pPr algn="ctr">
              <a:lnSpc>
                <a:spcPct val="120000"/>
              </a:lnSpc>
            </a:pPr>
            <a:r>
              <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90204" pitchFamily="34" charset="0"/>
              </a:rPr>
              <a:t>立体感知</a:t>
            </a:r>
            <a:endPar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90204" pitchFamily="34" charset="0"/>
            </a:endParaRPr>
          </a:p>
          <a:p>
            <a:pPr algn="ctr">
              <a:lnSpc>
                <a:spcPct val="120000"/>
              </a:lnSpc>
            </a:pPr>
            <a:r>
              <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90204" pitchFamily="34" charset="0"/>
              </a:rPr>
              <a:t>效能倍增</a:t>
            </a:r>
            <a:endPar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90204" pitchFamily="34" charset="0"/>
            </a:endParaRPr>
          </a:p>
          <a:p>
            <a:pPr algn="ctr">
              <a:lnSpc>
                <a:spcPct val="120000"/>
              </a:lnSpc>
            </a:pPr>
            <a:r>
              <a:rPr lang="en-US" altLang="zh-CN" sz="14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Arial" panose="020B0604020202090204" pitchFamily="34" charset="0"/>
              </a:rPr>
              <a:t>任务闭环</a:t>
            </a:r>
            <a:endParaRPr lang="zh-CN" altLang="en-US" sz="1400" b="1" dirty="0" smtClean="0">
              <a:solidFill>
                <a:srgbClr val="10CF9B"/>
              </a:solidFill>
              <a:effectLst>
                <a:outerShdw blurRad="38100" dist="38100" dir="2700000" algn="tl">
                  <a:srgbClr val="000000">
                    <a:alpha val="43137"/>
                  </a:srgbClr>
                </a:outerShdw>
              </a:effectLst>
              <a:latin typeface="Arial" panose="020B0604020202090204" pitchFamily="34" charset="0"/>
              <a:ea typeface="微软雅黑" panose="020B0503020204020204" charset="-122"/>
              <a:cs typeface="+mn-ea"/>
              <a:sym typeface="Arial" panose="020B0604020202090204" pitchFamily="34" charset="0"/>
            </a:endParaRPr>
          </a:p>
        </p:txBody>
      </p:sp>
      <p:sp>
        <p:nvSpPr>
          <p:cNvPr id="82" name="Freeform 49"/>
          <p:cNvSpPr>
            <a:spLocks noEditPoints="1"/>
          </p:cNvSpPr>
          <p:nvPr/>
        </p:nvSpPr>
        <p:spPr bwMode="auto">
          <a:xfrm>
            <a:off x="5686425" y="3238500"/>
            <a:ext cx="542290" cy="419100"/>
          </a:xfrm>
          <a:custGeom>
            <a:avLst/>
            <a:gdLst>
              <a:gd name="T0" fmla="*/ 85 w 401"/>
              <a:gd name="T1" fmla="*/ 49 h 330"/>
              <a:gd name="T2" fmla="*/ 73 w 401"/>
              <a:gd name="T3" fmla="*/ 63 h 330"/>
              <a:gd name="T4" fmla="*/ 64 w 401"/>
              <a:gd name="T5" fmla="*/ 76 h 330"/>
              <a:gd name="T6" fmla="*/ 39 w 401"/>
              <a:gd name="T7" fmla="*/ 164 h 330"/>
              <a:gd name="T8" fmla="*/ 45 w 401"/>
              <a:gd name="T9" fmla="*/ 211 h 330"/>
              <a:gd name="T10" fmla="*/ 5 w 401"/>
              <a:gd name="T11" fmla="*/ 282 h 330"/>
              <a:gd name="T12" fmla="*/ 200 w 401"/>
              <a:gd name="T13" fmla="*/ 330 h 330"/>
              <a:gd name="T14" fmla="*/ 358 w 401"/>
              <a:gd name="T15" fmla="*/ 127 h 330"/>
              <a:gd name="T16" fmla="*/ 396 w 401"/>
              <a:gd name="T17" fmla="*/ 47 h 330"/>
              <a:gd name="T18" fmla="*/ 367 w 401"/>
              <a:gd name="T19" fmla="*/ 36 h 330"/>
              <a:gd name="T20" fmla="*/ 200 w 401"/>
              <a:gd name="T21" fmla="*/ 0 h 330"/>
              <a:gd name="T22" fmla="*/ 318 w 401"/>
              <a:gd name="T23" fmla="*/ 72 h 330"/>
              <a:gd name="T24" fmla="*/ 260 w 401"/>
              <a:gd name="T25" fmla="*/ 134 h 330"/>
              <a:gd name="T26" fmla="*/ 224 w 401"/>
              <a:gd name="T27" fmla="*/ 171 h 330"/>
              <a:gd name="T28" fmla="*/ 64 w 401"/>
              <a:gd name="T29" fmla="*/ 226 h 330"/>
              <a:gd name="T30" fmla="*/ 117 w 401"/>
              <a:gd name="T31" fmla="*/ 195 h 330"/>
              <a:gd name="T32" fmla="*/ 52 w 401"/>
              <a:gd name="T33" fmla="*/ 150 h 330"/>
              <a:gd name="T34" fmla="*/ 73 w 401"/>
              <a:gd name="T35" fmla="*/ 86 h 330"/>
              <a:gd name="T36" fmla="*/ 104 w 401"/>
              <a:gd name="T37" fmla="*/ 49 h 330"/>
              <a:gd name="T38" fmla="*/ 224 w 401"/>
              <a:gd name="T39" fmla="*/ 86 h 330"/>
              <a:gd name="T40" fmla="*/ 366 w 401"/>
              <a:gd name="T41" fmla="*/ 49 h 330"/>
              <a:gd name="T42" fmla="*/ 382 w 401"/>
              <a:gd name="T43" fmla="*/ 80 h 330"/>
              <a:gd name="T44" fmla="*/ 285 w 401"/>
              <a:gd name="T45" fmla="*/ 173 h 330"/>
              <a:gd name="T46" fmla="*/ 108 w 401"/>
              <a:gd name="T47" fmla="*/ 272 h 330"/>
              <a:gd name="T48" fmla="*/ 86 w 401"/>
              <a:gd name="T49" fmla="*/ 280 h 330"/>
              <a:gd name="T50" fmla="*/ 14 w 401"/>
              <a:gd name="T51" fmla="*/ 265 h 330"/>
              <a:gd name="T52" fmla="*/ 40 w 401"/>
              <a:gd name="T53" fmla="*/ 252 h 330"/>
              <a:gd name="T54" fmla="*/ 80 w 401"/>
              <a:gd name="T55" fmla="*/ 269 h 330"/>
              <a:gd name="T56" fmla="*/ 221 w 401"/>
              <a:gd name="T57" fmla="*/ 200 h 330"/>
              <a:gd name="T58" fmla="*/ 349 w 401"/>
              <a:gd name="T59" fmla="*/ 107 h 330"/>
              <a:gd name="T60" fmla="*/ 324 w 401"/>
              <a:gd name="T61" fmla="*/ 59 h 330"/>
              <a:gd name="T62" fmla="*/ 182 w 401"/>
              <a:gd name="T63" fmla="*/ 67 h 330"/>
              <a:gd name="T64" fmla="*/ 224 w 401"/>
              <a:gd name="T65" fmla="*/ 61 h 330"/>
              <a:gd name="T66" fmla="*/ 224 w 401"/>
              <a:gd name="T67" fmla="*/ 61 h 330"/>
              <a:gd name="T68" fmla="*/ 349 w 401"/>
              <a:gd name="T69" fmla="*/ 73 h 330"/>
              <a:gd name="T70" fmla="*/ 260 w 401"/>
              <a:gd name="T71" fmla="*/ 110 h 330"/>
              <a:gd name="T72" fmla="*/ 283 w 401"/>
              <a:gd name="T73" fmla="*/ 122 h 330"/>
              <a:gd name="T74" fmla="*/ 141 w 401"/>
              <a:gd name="T75" fmla="*/ 137 h 330"/>
              <a:gd name="T76" fmla="*/ 141 w 401"/>
              <a:gd name="T77" fmla="*/ 137 h 330"/>
              <a:gd name="T78" fmla="*/ 322 w 401"/>
              <a:gd name="T79" fmla="*/ 171 h 330"/>
              <a:gd name="T80" fmla="*/ 117 w 401"/>
              <a:gd name="T81" fmla="*/ 170 h 330"/>
              <a:gd name="T82" fmla="*/ 51 w 401"/>
              <a:gd name="T83" fmla="*/ 170 h 330"/>
              <a:gd name="T84" fmla="*/ 209 w 401"/>
              <a:gd name="T85" fmla="*/ 193 h 330"/>
              <a:gd name="T86" fmla="*/ 348 w 401"/>
              <a:gd name="T87" fmla="*/ 183 h 330"/>
              <a:gd name="T88" fmla="*/ 217 w 401"/>
              <a:gd name="T89" fmla="*/ 231 h 330"/>
              <a:gd name="T90" fmla="*/ 249 w 401"/>
              <a:gd name="T91" fmla="*/ 247 h 330"/>
              <a:gd name="T92" fmla="*/ 200 w 401"/>
              <a:gd name="T93" fmla="*/ 317 h 330"/>
              <a:gd name="T94" fmla="*/ 123 w 401"/>
              <a:gd name="T95" fmla="*/ 295 h 330"/>
              <a:gd name="T96" fmla="*/ 110 w 401"/>
              <a:gd name="T97" fmla="*/ 284 h 330"/>
              <a:gd name="T98" fmla="*/ 140 w 401"/>
              <a:gd name="T99" fmla="*/ 272 h 330"/>
              <a:gd name="T100" fmla="*/ 58 w 401"/>
              <a:gd name="T101" fmla="*/ 258 h 330"/>
              <a:gd name="T102" fmla="*/ 57 w 401"/>
              <a:gd name="T103" fmla="*/ 241 h 330"/>
              <a:gd name="T104" fmla="*/ 231 w 401"/>
              <a:gd name="T105" fmla="*/ 253 h 330"/>
              <a:gd name="T106" fmla="*/ 213 w 401"/>
              <a:gd name="T107" fmla="*/ 308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1" h="330">
                <a:moveTo>
                  <a:pt x="200" y="0"/>
                </a:moveTo>
                <a:cubicBezTo>
                  <a:pt x="155" y="0"/>
                  <a:pt x="115" y="19"/>
                  <a:pt x="86" y="49"/>
                </a:cubicBezTo>
                <a:cubicBezTo>
                  <a:pt x="86" y="49"/>
                  <a:pt x="86" y="49"/>
                  <a:pt x="86" y="49"/>
                </a:cubicBezTo>
                <a:cubicBezTo>
                  <a:pt x="86" y="49"/>
                  <a:pt x="85" y="49"/>
                  <a:pt x="85" y="49"/>
                </a:cubicBezTo>
                <a:cubicBezTo>
                  <a:pt x="84" y="50"/>
                  <a:pt x="84" y="50"/>
                  <a:pt x="83" y="51"/>
                </a:cubicBezTo>
                <a:cubicBezTo>
                  <a:pt x="81" y="53"/>
                  <a:pt x="79" y="55"/>
                  <a:pt x="78" y="58"/>
                </a:cubicBezTo>
                <a:cubicBezTo>
                  <a:pt x="77" y="58"/>
                  <a:pt x="76" y="59"/>
                  <a:pt x="75" y="60"/>
                </a:cubicBezTo>
                <a:cubicBezTo>
                  <a:pt x="74" y="61"/>
                  <a:pt x="74" y="62"/>
                  <a:pt x="73" y="63"/>
                </a:cubicBezTo>
                <a:cubicBezTo>
                  <a:pt x="73" y="64"/>
                  <a:pt x="72" y="64"/>
                  <a:pt x="72" y="65"/>
                </a:cubicBezTo>
                <a:cubicBezTo>
                  <a:pt x="71" y="66"/>
                  <a:pt x="69" y="68"/>
                  <a:pt x="68" y="69"/>
                </a:cubicBezTo>
                <a:cubicBezTo>
                  <a:pt x="67" y="70"/>
                  <a:pt x="67" y="72"/>
                  <a:pt x="66" y="73"/>
                </a:cubicBezTo>
                <a:cubicBezTo>
                  <a:pt x="65" y="74"/>
                  <a:pt x="64" y="75"/>
                  <a:pt x="64" y="76"/>
                </a:cubicBezTo>
                <a:cubicBezTo>
                  <a:pt x="63" y="77"/>
                  <a:pt x="63" y="78"/>
                  <a:pt x="63" y="79"/>
                </a:cubicBezTo>
                <a:cubicBezTo>
                  <a:pt x="48" y="103"/>
                  <a:pt x="39" y="132"/>
                  <a:pt x="39" y="163"/>
                </a:cubicBezTo>
                <a:cubicBezTo>
                  <a:pt x="38" y="163"/>
                  <a:pt x="38" y="163"/>
                  <a:pt x="39" y="163"/>
                </a:cubicBezTo>
                <a:cubicBezTo>
                  <a:pt x="38" y="164"/>
                  <a:pt x="39" y="164"/>
                  <a:pt x="39" y="164"/>
                </a:cubicBezTo>
                <a:cubicBezTo>
                  <a:pt x="39" y="173"/>
                  <a:pt x="39" y="181"/>
                  <a:pt x="40" y="189"/>
                </a:cubicBezTo>
                <a:cubicBezTo>
                  <a:pt x="40" y="189"/>
                  <a:pt x="40" y="189"/>
                  <a:pt x="40" y="190"/>
                </a:cubicBezTo>
                <a:cubicBezTo>
                  <a:pt x="40" y="190"/>
                  <a:pt x="41" y="191"/>
                  <a:pt x="41" y="192"/>
                </a:cubicBezTo>
                <a:cubicBezTo>
                  <a:pt x="42" y="198"/>
                  <a:pt x="43" y="205"/>
                  <a:pt x="45" y="211"/>
                </a:cubicBezTo>
                <a:cubicBezTo>
                  <a:pt x="30" y="225"/>
                  <a:pt x="17" y="236"/>
                  <a:pt x="10" y="246"/>
                </a:cubicBezTo>
                <a:cubicBezTo>
                  <a:pt x="5" y="252"/>
                  <a:pt x="2" y="257"/>
                  <a:pt x="1" y="263"/>
                </a:cubicBezTo>
                <a:cubicBezTo>
                  <a:pt x="0" y="269"/>
                  <a:pt x="2" y="276"/>
                  <a:pt x="5" y="281"/>
                </a:cubicBezTo>
                <a:cubicBezTo>
                  <a:pt x="5" y="281"/>
                  <a:pt x="5" y="282"/>
                  <a:pt x="5" y="282"/>
                </a:cubicBezTo>
                <a:cubicBezTo>
                  <a:pt x="11" y="292"/>
                  <a:pt x="22" y="299"/>
                  <a:pt x="36" y="301"/>
                </a:cubicBezTo>
                <a:cubicBezTo>
                  <a:pt x="50" y="302"/>
                  <a:pt x="68" y="299"/>
                  <a:pt x="90" y="292"/>
                </a:cubicBezTo>
                <a:cubicBezTo>
                  <a:pt x="92" y="291"/>
                  <a:pt x="93" y="291"/>
                  <a:pt x="95" y="290"/>
                </a:cubicBezTo>
                <a:cubicBezTo>
                  <a:pt x="124" y="314"/>
                  <a:pt x="160" y="330"/>
                  <a:pt x="200" y="330"/>
                </a:cubicBezTo>
                <a:cubicBezTo>
                  <a:pt x="286" y="330"/>
                  <a:pt x="355" y="263"/>
                  <a:pt x="362" y="177"/>
                </a:cubicBezTo>
                <a:cubicBezTo>
                  <a:pt x="362" y="177"/>
                  <a:pt x="362" y="177"/>
                  <a:pt x="362" y="177"/>
                </a:cubicBezTo>
                <a:cubicBezTo>
                  <a:pt x="362" y="173"/>
                  <a:pt x="363" y="168"/>
                  <a:pt x="363" y="164"/>
                </a:cubicBezTo>
                <a:cubicBezTo>
                  <a:pt x="363" y="151"/>
                  <a:pt x="361" y="139"/>
                  <a:pt x="358" y="127"/>
                </a:cubicBezTo>
                <a:cubicBezTo>
                  <a:pt x="373" y="114"/>
                  <a:pt x="385" y="100"/>
                  <a:pt x="393" y="86"/>
                </a:cubicBezTo>
                <a:cubicBezTo>
                  <a:pt x="397" y="79"/>
                  <a:pt x="400" y="72"/>
                  <a:pt x="401" y="65"/>
                </a:cubicBezTo>
                <a:cubicBezTo>
                  <a:pt x="401" y="58"/>
                  <a:pt x="400" y="52"/>
                  <a:pt x="396" y="47"/>
                </a:cubicBezTo>
                <a:lnTo>
                  <a:pt x="396" y="47"/>
                </a:lnTo>
                <a:cubicBezTo>
                  <a:pt x="396" y="46"/>
                  <a:pt x="395" y="46"/>
                  <a:pt x="395" y="46"/>
                </a:cubicBezTo>
                <a:cubicBezTo>
                  <a:pt x="390" y="39"/>
                  <a:pt x="380" y="36"/>
                  <a:pt x="368" y="37"/>
                </a:cubicBezTo>
                <a:cubicBezTo>
                  <a:pt x="368" y="37"/>
                  <a:pt x="368" y="37"/>
                  <a:pt x="367" y="37"/>
                </a:cubicBezTo>
                <a:cubicBezTo>
                  <a:pt x="367" y="37"/>
                  <a:pt x="367" y="37"/>
                  <a:pt x="367" y="36"/>
                </a:cubicBezTo>
                <a:lnTo>
                  <a:pt x="365" y="36"/>
                </a:lnTo>
                <a:cubicBezTo>
                  <a:pt x="365" y="36"/>
                  <a:pt x="365" y="36"/>
                  <a:pt x="365" y="36"/>
                </a:cubicBezTo>
                <a:cubicBezTo>
                  <a:pt x="352" y="37"/>
                  <a:pt x="334" y="42"/>
                  <a:pt x="315" y="49"/>
                </a:cubicBezTo>
                <a:cubicBezTo>
                  <a:pt x="285" y="19"/>
                  <a:pt x="245" y="0"/>
                  <a:pt x="200" y="0"/>
                </a:cubicBezTo>
                <a:close/>
                <a:moveTo>
                  <a:pt x="200" y="13"/>
                </a:moveTo>
                <a:cubicBezTo>
                  <a:pt x="246" y="13"/>
                  <a:pt x="287" y="34"/>
                  <a:pt x="315" y="67"/>
                </a:cubicBezTo>
                <a:cubicBezTo>
                  <a:pt x="316" y="68"/>
                  <a:pt x="317" y="70"/>
                  <a:pt x="317" y="70"/>
                </a:cubicBezTo>
                <a:cubicBezTo>
                  <a:pt x="318" y="71"/>
                  <a:pt x="318" y="71"/>
                  <a:pt x="318" y="72"/>
                </a:cubicBezTo>
                <a:cubicBezTo>
                  <a:pt x="324" y="80"/>
                  <a:pt x="330" y="88"/>
                  <a:pt x="335" y="98"/>
                </a:cubicBezTo>
                <a:lnTo>
                  <a:pt x="260" y="98"/>
                </a:lnTo>
                <a:cubicBezTo>
                  <a:pt x="250" y="98"/>
                  <a:pt x="242" y="106"/>
                  <a:pt x="242" y="116"/>
                </a:cubicBezTo>
                <a:cubicBezTo>
                  <a:pt x="242" y="125"/>
                  <a:pt x="250" y="134"/>
                  <a:pt x="260" y="134"/>
                </a:cubicBezTo>
                <a:lnTo>
                  <a:pt x="283" y="134"/>
                </a:lnTo>
                <a:lnTo>
                  <a:pt x="297" y="134"/>
                </a:lnTo>
                <a:cubicBezTo>
                  <a:pt x="281" y="146"/>
                  <a:pt x="264" y="158"/>
                  <a:pt x="244" y="171"/>
                </a:cubicBezTo>
                <a:lnTo>
                  <a:pt x="224" y="171"/>
                </a:lnTo>
                <a:cubicBezTo>
                  <a:pt x="207" y="171"/>
                  <a:pt x="194" y="185"/>
                  <a:pt x="194" y="201"/>
                </a:cubicBezTo>
                <a:lnTo>
                  <a:pt x="194" y="202"/>
                </a:lnTo>
                <a:cubicBezTo>
                  <a:pt x="151" y="226"/>
                  <a:pt x="110" y="245"/>
                  <a:pt x="80" y="256"/>
                </a:cubicBezTo>
                <a:cubicBezTo>
                  <a:pt x="73" y="247"/>
                  <a:pt x="68" y="237"/>
                  <a:pt x="64" y="226"/>
                </a:cubicBezTo>
                <a:cubicBezTo>
                  <a:pt x="63" y="225"/>
                  <a:pt x="63" y="225"/>
                  <a:pt x="63" y="224"/>
                </a:cubicBezTo>
                <a:cubicBezTo>
                  <a:pt x="62" y="221"/>
                  <a:pt x="61" y="218"/>
                  <a:pt x="59" y="215"/>
                </a:cubicBezTo>
                <a:cubicBezTo>
                  <a:pt x="57" y="208"/>
                  <a:pt x="55" y="202"/>
                  <a:pt x="54" y="195"/>
                </a:cubicBezTo>
                <a:lnTo>
                  <a:pt x="117" y="195"/>
                </a:lnTo>
                <a:cubicBezTo>
                  <a:pt x="127" y="195"/>
                  <a:pt x="135" y="187"/>
                  <a:pt x="135" y="177"/>
                </a:cubicBezTo>
                <a:cubicBezTo>
                  <a:pt x="135" y="167"/>
                  <a:pt x="127" y="158"/>
                  <a:pt x="117" y="158"/>
                </a:cubicBezTo>
                <a:lnTo>
                  <a:pt x="51" y="158"/>
                </a:lnTo>
                <a:cubicBezTo>
                  <a:pt x="52" y="155"/>
                  <a:pt x="52" y="153"/>
                  <a:pt x="52" y="150"/>
                </a:cubicBezTo>
                <a:lnTo>
                  <a:pt x="117" y="150"/>
                </a:lnTo>
                <a:cubicBezTo>
                  <a:pt x="125" y="150"/>
                  <a:pt x="125" y="137"/>
                  <a:pt x="117" y="137"/>
                </a:cubicBezTo>
                <a:lnTo>
                  <a:pt x="54" y="137"/>
                </a:lnTo>
                <a:cubicBezTo>
                  <a:pt x="57" y="119"/>
                  <a:pt x="63" y="101"/>
                  <a:pt x="73" y="86"/>
                </a:cubicBezTo>
                <a:lnTo>
                  <a:pt x="177" y="86"/>
                </a:lnTo>
                <a:cubicBezTo>
                  <a:pt x="187" y="86"/>
                  <a:pt x="195" y="77"/>
                  <a:pt x="195" y="67"/>
                </a:cubicBezTo>
                <a:cubicBezTo>
                  <a:pt x="195" y="57"/>
                  <a:pt x="187" y="49"/>
                  <a:pt x="177" y="49"/>
                </a:cubicBezTo>
                <a:lnTo>
                  <a:pt x="104" y="49"/>
                </a:lnTo>
                <a:cubicBezTo>
                  <a:pt x="130" y="26"/>
                  <a:pt x="163" y="13"/>
                  <a:pt x="200" y="13"/>
                </a:cubicBezTo>
                <a:close/>
                <a:moveTo>
                  <a:pt x="224" y="49"/>
                </a:moveTo>
                <a:cubicBezTo>
                  <a:pt x="215" y="49"/>
                  <a:pt x="206" y="57"/>
                  <a:pt x="206" y="67"/>
                </a:cubicBezTo>
                <a:cubicBezTo>
                  <a:pt x="206" y="77"/>
                  <a:pt x="215" y="86"/>
                  <a:pt x="224" y="86"/>
                </a:cubicBezTo>
                <a:cubicBezTo>
                  <a:pt x="234" y="86"/>
                  <a:pt x="242" y="77"/>
                  <a:pt x="242" y="67"/>
                </a:cubicBezTo>
                <a:cubicBezTo>
                  <a:pt x="242" y="57"/>
                  <a:pt x="234" y="49"/>
                  <a:pt x="224" y="49"/>
                </a:cubicBezTo>
                <a:close/>
                <a:moveTo>
                  <a:pt x="366" y="49"/>
                </a:moveTo>
                <a:cubicBezTo>
                  <a:pt x="366" y="49"/>
                  <a:pt x="366" y="49"/>
                  <a:pt x="366" y="49"/>
                </a:cubicBezTo>
                <a:cubicBezTo>
                  <a:pt x="379" y="48"/>
                  <a:pt x="384" y="51"/>
                  <a:pt x="385" y="54"/>
                </a:cubicBezTo>
                <a:cubicBezTo>
                  <a:pt x="386" y="54"/>
                  <a:pt x="386" y="54"/>
                  <a:pt x="386" y="54"/>
                </a:cubicBezTo>
                <a:cubicBezTo>
                  <a:pt x="388" y="56"/>
                  <a:pt x="389" y="59"/>
                  <a:pt x="389" y="63"/>
                </a:cubicBezTo>
                <a:cubicBezTo>
                  <a:pt x="388" y="67"/>
                  <a:pt x="386" y="74"/>
                  <a:pt x="382" y="80"/>
                </a:cubicBezTo>
                <a:cubicBezTo>
                  <a:pt x="374" y="94"/>
                  <a:pt x="361" y="109"/>
                  <a:pt x="344" y="124"/>
                </a:cubicBezTo>
                <a:cubicBezTo>
                  <a:pt x="344" y="124"/>
                  <a:pt x="344" y="124"/>
                  <a:pt x="344" y="124"/>
                </a:cubicBezTo>
                <a:cubicBezTo>
                  <a:pt x="329" y="140"/>
                  <a:pt x="309" y="156"/>
                  <a:pt x="287" y="172"/>
                </a:cubicBezTo>
                <a:cubicBezTo>
                  <a:pt x="286" y="172"/>
                  <a:pt x="285" y="173"/>
                  <a:pt x="285" y="173"/>
                </a:cubicBezTo>
                <a:cubicBezTo>
                  <a:pt x="265" y="187"/>
                  <a:pt x="244" y="201"/>
                  <a:pt x="222" y="214"/>
                </a:cubicBezTo>
                <a:cubicBezTo>
                  <a:pt x="219" y="216"/>
                  <a:pt x="216" y="217"/>
                  <a:pt x="214" y="219"/>
                </a:cubicBezTo>
                <a:cubicBezTo>
                  <a:pt x="213" y="219"/>
                  <a:pt x="212" y="219"/>
                  <a:pt x="212" y="220"/>
                </a:cubicBezTo>
                <a:cubicBezTo>
                  <a:pt x="176" y="241"/>
                  <a:pt x="140" y="259"/>
                  <a:pt x="108" y="272"/>
                </a:cubicBezTo>
                <a:cubicBezTo>
                  <a:pt x="108" y="272"/>
                  <a:pt x="108" y="272"/>
                  <a:pt x="108" y="272"/>
                </a:cubicBezTo>
                <a:cubicBezTo>
                  <a:pt x="108" y="272"/>
                  <a:pt x="107" y="272"/>
                  <a:pt x="107" y="272"/>
                </a:cubicBezTo>
                <a:cubicBezTo>
                  <a:pt x="107" y="272"/>
                  <a:pt x="106" y="273"/>
                  <a:pt x="106" y="273"/>
                </a:cubicBezTo>
                <a:cubicBezTo>
                  <a:pt x="99" y="276"/>
                  <a:pt x="92" y="278"/>
                  <a:pt x="86" y="280"/>
                </a:cubicBezTo>
                <a:cubicBezTo>
                  <a:pt x="65" y="287"/>
                  <a:pt x="49" y="289"/>
                  <a:pt x="37" y="288"/>
                </a:cubicBezTo>
                <a:cubicBezTo>
                  <a:pt x="26" y="287"/>
                  <a:pt x="20" y="283"/>
                  <a:pt x="16" y="276"/>
                </a:cubicBezTo>
                <a:cubicBezTo>
                  <a:pt x="16" y="276"/>
                  <a:pt x="16" y="276"/>
                  <a:pt x="16" y="276"/>
                </a:cubicBezTo>
                <a:cubicBezTo>
                  <a:pt x="14" y="272"/>
                  <a:pt x="13" y="269"/>
                  <a:pt x="14" y="265"/>
                </a:cubicBezTo>
                <a:cubicBezTo>
                  <a:pt x="14" y="262"/>
                  <a:pt x="16" y="258"/>
                  <a:pt x="19" y="254"/>
                </a:cubicBezTo>
                <a:cubicBezTo>
                  <a:pt x="25" y="246"/>
                  <a:pt x="37" y="235"/>
                  <a:pt x="49" y="224"/>
                </a:cubicBezTo>
                <a:cubicBezTo>
                  <a:pt x="49" y="225"/>
                  <a:pt x="50" y="226"/>
                  <a:pt x="51" y="227"/>
                </a:cubicBezTo>
                <a:cubicBezTo>
                  <a:pt x="45" y="236"/>
                  <a:pt x="41" y="244"/>
                  <a:pt x="40" y="252"/>
                </a:cubicBezTo>
                <a:cubicBezTo>
                  <a:pt x="40" y="252"/>
                  <a:pt x="40" y="252"/>
                  <a:pt x="40" y="252"/>
                </a:cubicBezTo>
                <a:cubicBezTo>
                  <a:pt x="40" y="257"/>
                  <a:pt x="42" y="261"/>
                  <a:pt x="44" y="264"/>
                </a:cubicBezTo>
                <a:cubicBezTo>
                  <a:pt x="47" y="267"/>
                  <a:pt x="51" y="269"/>
                  <a:pt x="55" y="270"/>
                </a:cubicBezTo>
                <a:cubicBezTo>
                  <a:pt x="63" y="272"/>
                  <a:pt x="71" y="271"/>
                  <a:pt x="80" y="269"/>
                </a:cubicBezTo>
                <a:cubicBezTo>
                  <a:pt x="80" y="269"/>
                  <a:pt x="80" y="269"/>
                  <a:pt x="80" y="269"/>
                </a:cubicBezTo>
                <a:cubicBezTo>
                  <a:pt x="112" y="258"/>
                  <a:pt x="155" y="238"/>
                  <a:pt x="200" y="212"/>
                </a:cubicBezTo>
                <a:cubicBezTo>
                  <a:pt x="203" y="212"/>
                  <a:pt x="205" y="211"/>
                  <a:pt x="206" y="209"/>
                </a:cubicBezTo>
                <a:cubicBezTo>
                  <a:pt x="211" y="206"/>
                  <a:pt x="216" y="203"/>
                  <a:pt x="221" y="200"/>
                </a:cubicBezTo>
                <a:cubicBezTo>
                  <a:pt x="230" y="194"/>
                  <a:pt x="239" y="189"/>
                  <a:pt x="248" y="183"/>
                </a:cubicBezTo>
                <a:cubicBezTo>
                  <a:pt x="250" y="183"/>
                  <a:pt x="253" y="182"/>
                  <a:pt x="254" y="179"/>
                </a:cubicBezTo>
                <a:cubicBezTo>
                  <a:pt x="293" y="154"/>
                  <a:pt x="327" y="129"/>
                  <a:pt x="348" y="108"/>
                </a:cubicBezTo>
                <a:cubicBezTo>
                  <a:pt x="348" y="107"/>
                  <a:pt x="349" y="107"/>
                  <a:pt x="349" y="107"/>
                </a:cubicBezTo>
                <a:cubicBezTo>
                  <a:pt x="361" y="93"/>
                  <a:pt x="366" y="78"/>
                  <a:pt x="360" y="67"/>
                </a:cubicBezTo>
                <a:cubicBezTo>
                  <a:pt x="357" y="62"/>
                  <a:pt x="351" y="59"/>
                  <a:pt x="344" y="58"/>
                </a:cubicBezTo>
                <a:cubicBezTo>
                  <a:pt x="338" y="57"/>
                  <a:pt x="332" y="58"/>
                  <a:pt x="325" y="60"/>
                </a:cubicBezTo>
                <a:cubicBezTo>
                  <a:pt x="325" y="60"/>
                  <a:pt x="325" y="59"/>
                  <a:pt x="324" y="59"/>
                </a:cubicBezTo>
                <a:cubicBezTo>
                  <a:pt x="340" y="54"/>
                  <a:pt x="356" y="50"/>
                  <a:pt x="366" y="49"/>
                </a:cubicBezTo>
                <a:close/>
                <a:moveTo>
                  <a:pt x="91" y="61"/>
                </a:moveTo>
                <a:lnTo>
                  <a:pt x="177" y="61"/>
                </a:lnTo>
                <a:cubicBezTo>
                  <a:pt x="179" y="61"/>
                  <a:pt x="182" y="63"/>
                  <a:pt x="182" y="67"/>
                </a:cubicBezTo>
                <a:cubicBezTo>
                  <a:pt x="182" y="70"/>
                  <a:pt x="179" y="73"/>
                  <a:pt x="177" y="73"/>
                </a:cubicBezTo>
                <a:lnTo>
                  <a:pt x="81" y="73"/>
                </a:lnTo>
                <a:cubicBezTo>
                  <a:pt x="85" y="69"/>
                  <a:pt x="87" y="65"/>
                  <a:pt x="91" y="61"/>
                </a:cubicBezTo>
                <a:close/>
                <a:moveTo>
                  <a:pt x="224" y="61"/>
                </a:moveTo>
                <a:cubicBezTo>
                  <a:pt x="227" y="61"/>
                  <a:pt x="230" y="63"/>
                  <a:pt x="230" y="67"/>
                </a:cubicBezTo>
                <a:cubicBezTo>
                  <a:pt x="230" y="70"/>
                  <a:pt x="227" y="73"/>
                  <a:pt x="224" y="73"/>
                </a:cubicBezTo>
                <a:cubicBezTo>
                  <a:pt x="222" y="73"/>
                  <a:pt x="219" y="70"/>
                  <a:pt x="219" y="67"/>
                </a:cubicBezTo>
                <a:cubicBezTo>
                  <a:pt x="219" y="63"/>
                  <a:pt x="222" y="61"/>
                  <a:pt x="224" y="61"/>
                </a:cubicBezTo>
                <a:close/>
                <a:moveTo>
                  <a:pt x="334" y="70"/>
                </a:moveTo>
                <a:cubicBezTo>
                  <a:pt x="337" y="70"/>
                  <a:pt x="340" y="70"/>
                  <a:pt x="342" y="70"/>
                </a:cubicBezTo>
                <a:cubicBezTo>
                  <a:pt x="346" y="71"/>
                  <a:pt x="348" y="72"/>
                  <a:pt x="349" y="73"/>
                </a:cubicBezTo>
                <a:cubicBezTo>
                  <a:pt x="349" y="73"/>
                  <a:pt x="349" y="73"/>
                  <a:pt x="349" y="73"/>
                </a:cubicBezTo>
                <a:cubicBezTo>
                  <a:pt x="350" y="76"/>
                  <a:pt x="350" y="83"/>
                  <a:pt x="345" y="91"/>
                </a:cubicBezTo>
                <a:cubicBezTo>
                  <a:pt x="342" y="84"/>
                  <a:pt x="337" y="77"/>
                  <a:pt x="333" y="70"/>
                </a:cubicBezTo>
                <a:cubicBezTo>
                  <a:pt x="333" y="70"/>
                  <a:pt x="334" y="70"/>
                  <a:pt x="334" y="70"/>
                </a:cubicBezTo>
                <a:close/>
                <a:moveTo>
                  <a:pt x="260" y="110"/>
                </a:moveTo>
                <a:lnTo>
                  <a:pt x="327" y="110"/>
                </a:lnTo>
                <a:cubicBezTo>
                  <a:pt x="323" y="114"/>
                  <a:pt x="318" y="118"/>
                  <a:pt x="314" y="122"/>
                </a:cubicBezTo>
                <a:lnTo>
                  <a:pt x="306" y="122"/>
                </a:lnTo>
                <a:lnTo>
                  <a:pt x="283" y="122"/>
                </a:lnTo>
                <a:lnTo>
                  <a:pt x="260" y="122"/>
                </a:lnTo>
                <a:cubicBezTo>
                  <a:pt x="256" y="122"/>
                  <a:pt x="255" y="119"/>
                  <a:pt x="255" y="116"/>
                </a:cubicBezTo>
                <a:cubicBezTo>
                  <a:pt x="255" y="112"/>
                  <a:pt x="256" y="110"/>
                  <a:pt x="260" y="110"/>
                </a:cubicBezTo>
                <a:close/>
                <a:moveTo>
                  <a:pt x="141" y="137"/>
                </a:moveTo>
                <a:cubicBezTo>
                  <a:pt x="137" y="137"/>
                  <a:pt x="135" y="140"/>
                  <a:pt x="135" y="144"/>
                </a:cubicBezTo>
                <a:cubicBezTo>
                  <a:pt x="135" y="147"/>
                  <a:pt x="137" y="150"/>
                  <a:pt x="141" y="150"/>
                </a:cubicBezTo>
                <a:cubicBezTo>
                  <a:pt x="144" y="150"/>
                  <a:pt x="146" y="147"/>
                  <a:pt x="146" y="144"/>
                </a:cubicBezTo>
                <a:cubicBezTo>
                  <a:pt x="146" y="140"/>
                  <a:pt x="144" y="137"/>
                  <a:pt x="141" y="137"/>
                </a:cubicBezTo>
                <a:close/>
                <a:moveTo>
                  <a:pt x="347" y="138"/>
                </a:moveTo>
                <a:cubicBezTo>
                  <a:pt x="349" y="146"/>
                  <a:pt x="350" y="155"/>
                  <a:pt x="350" y="164"/>
                </a:cubicBezTo>
                <a:cubicBezTo>
                  <a:pt x="350" y="166"/>
                  <a:pt x="350" y="169"/>
                  <a:pt x="350" y="171"/>
                </a:cubicBezTo>
                <a:lnTo>
                  <a:pt x="322" y="171"/>
                </a:lnTo>
                <a:lnTo>
                  <a:pt x="308" y="171"/>
                </a:lnTo>
                <a:cubicBezTo>
                  <a:pt x="323" y="160"/>
                  <a:pt x="336" y="148"/>
                  <a:pt x="347" y="138"/>
                </a:cubicBezTo>
                <a:close/>
                <a:moveTo>
                  <a:pt x="51" y="170"/>
                </a:moveTo>
                <a:lnTo>
                  <a:pt x="117" y="170"/>
                </a:lnTo>
                <a:cubicBezTo>
                  <a:pt x="119" y="170"/>
                  <a:pt x="122" y="173"/>
                  <a:pt x="122" y="177"/>
                </a:cubicBezTo>
                <a:cubicBezTo>
                  <a:pt x="122" y="180"/>
                  <a:pt x="119" y="183"/>
                  <a:pt x="117" y="183"/>
                </a:cubicBezTo>
                <a:lnTo>
                  <a:pt x="53" y="183"/>
                </a:lnTo>
                <a:cubicBezTo>
                  <a:pt x="52" y="179"/>
                  <a:pt x="52" y="175"/>
                  <a:pt x="51" y="170"/>
                </a:cubicBezTo>
                <a:close/>
                <a:moveTo>
                  <a:pt x="224" y="183"/>
                </a:moveTo>
                <a:lnTo>
                  <a:pt x="224" y="183"/>
                </a:lnTo>
                <a:cubicBezTo>
                  <a:pt x="221" y="185"/>
                  <a:pt x="218" y="187"/>
                  <a:pt x="215" y="189"/>
                </a:cubicBezTo>
                <a:cubicBezTo>
                  <a:pt x="213" y="190"/>
                  <a:pt x="211" y="191"/>
                  <a:pt x="209" y="193"/>
                </a:cubicBezTo>
                <a:cubicBezTo>
                  <a:pt x="212" y="187"/>
                  <a:pt x="218" y="183"/>
                  <a:pt x="224" y="183"/>
                </a:cubicBezTo>
                <a:close/>
                <a:moveTo>
                  <a:pt x="292" y="183"/>
                </a:moveTo>
                <a:lnTo>
                  <a:pt x="322" y="183"/>
                </a:lnTo>
                <a:lnTo>
                  <a:pt x="348" y="183"/>
                </a:lnTo>
                <a:cubicBezTo>
                  <a:pt x="346" y="195"/>
                  <a:pt x="343" y="208"/>
                  <a:pt x="339" y="219"/>
                </a:cubicBezTo>
                <a:lnTo>
                  <a:pt x="237" y="219"/>
                </a:lnTo>
                <a:cubicBezTo>
                  <a:pt x="256" y="207"/>
                  <a:pt x="275" y="196"/>
                  <a:pt x="292" y="183"/>
                </a:cubicBezTo>
                <a:close/>
                <a:moveTo>
                  <a:pt x="217" y="231"/>
                </a:moveTo>
                <a:cubicBezTo>
                  <a:pt x="220" y="232"/>
                  <a:pt x="222" y="232"/>
                  <a:pt x="224" y="232"/>
                </a:cubicBezTo>
                <a:lnTo>
                  <a:pt x="335" y="232"/>
                </a:lnTo>
                <a:cubicBezTo>
                  <a:pt x="332" y="237"/>
                  <a:pt x="329" y="242"/>
                  <a:pt x="326" y="247"/>
                </a:cubicBezTo>
                <a:lnTo>
                  <a:pt x="249" y="247"/>
                </a:lnTo>
                <a:cubicBezTo>
                  <a:pt x="249" y="247"/>
                  <a:pt x="248" y="247"/>
                  <a:pt x="248" y="247"/>
                </a:cubicBezTo>
                <a:cubicBezTo>
                  <a:pt x="240" y="247"/>
                  <a:pt x="240" y="259"/>
                  <a:pt x="249" y="259"/>
                </a:cubicBezTo>
                <a:lnTo>
                  <a:pt x="318" y="259"/>
                </a:lnTo>
                <a:cubicBezTo>
                  <a:pt x="290" y="295"/>
                  <a:pt x="248" y="317"/>
                  <a:pt x="200" y="317"/>
                </a:cubicBezTo>
                <a:cubicBezTo>
                  <a:pt x="182" y="317"/>
                  <a:pt x="164" y="314"/>
                  <a:pt x="147" y="308"/>
                </a:cubicBezTo>
                <a:lnTo>
                  <a:pt x="195" y="308"/>
                </a:lnTo>
                <a:cubicBezTo>
                  <a:pt x="203" y="308"/>
                  <a:pt x="203" y="295"/>
                  <a:pt x="195" y="295"/>
                </a:cubicBezTo>
                <a:lnTo>
                  <a:pt x="123" y="295"/>
                </a:lnTo>
                <a:cubicBezTo>
                  <a:pt x="123" y="295"/>
                  <a:pt x="123" y="295"/>
                  <a:pt x="122" y="295"/>
                </a:cubicBezTo>
                <a:cubicBezTo>
                  <a:pt x="118" y="292"/>
                  <a:pt x="113" y="288"/>
                  <a:pt x="108" y="285"/>
                </a:cubicBezTo>
                <a:cubicBezTo>
                  <a:pt x="109" y="285"/>
                  <a:pt x="109" y="285"/>
                  <a:pt x="110" y="285"/>
                </a:cubicBezTo>
                <a:cubicBezTo>
                  <a:pt x="110" y="284"/>
                  <a:pt x="110" y="284"/>
                  <a:pt x="110" y="284"/>
                </a:cubicBezTo>
                <a:cubicBezTo>
                  <a:pt x="110" y="284"/>
                  <a:pt x="110" y="284"/>
                  <a:pt x="110" y="284"/>
                </a:cubicBezTo>
                <a:lnTo>
                  <a:pt x="182" y="284"/>
                </a:lnTo>
                <a:cubicBezTo>
                  <a:pt x="191" y="284"/>
                  <a:pt x="191" y="272"/>
                  <a:pt x="182" y="272"/>
                </a:cubicBezTo>
                <a:lnTo>
                  <a:pt x="140" y="272"/>
                </a:lnTo>
                <a:cubicBezTo>
                  <a:pt x="165" y="260"/>
                  <a:pt x="191" y="247"/>
                  <a:pt x="217" y="231"/>
                </a:cubicBezTo>
                <a:close/>
                <a:moveTo>
                  <a:pt x="57" y="241"/>
                </a:moveTo>
                <a:cubicBezTo>
                  <a:pt x="60" y="247"/>
                  <a:pt x="63" y="253"/>
                  <a:pt x="67" y="258"/>
                </a:cubicBezTo>
                <a:cubicBezTo>
                  <a:pt x="64" y="258"/>
                  <a:pt x="60" y="258"/>
                  <a:pt x="58" y="258"/>
                </a:cubicBezTo>
                <a:cubicBezTo>
                  <a:pt x="56" y="257"/>
                  <a:pt x="54" y="256"/>
                  <a:pt x="54" y="256"/>
                </a:cubicBezTo>
                <a:cubicBezTo>
                  <a:pt x="53" y="255"/>
                  <a:pt x="53" y="254"/>
                  <a:pt x="53" y="252"/>
                </a:cubicBezTo>
                <a:cubicBezTo>
                  <a:pt x="53" y="252"/>
                  <a:pt x="53" y="252"/>
                  <a:pt x="53" y="252"/>
                </a:cubicBezTo>
                <a:cubicBezTo>
                  <a:pt x="53" y="250"/>
                  <a:pt x="55" y="246"/>
                  <a:pt x="57" y="241"/>
                </a:cubicBezTo>
                <a:close/>
                <a:moveTo>
                  <a:pt x="224" y="247"/>
                </a:moveTo>
                <a:cubicBezTo>
                  <a:pt x="221" y="247"/>
                  <a:pt x="218" y="250"/>
                  <a:pt x="218" y="253"/>
                </a:cubicBezTo>
                <a:cubicBezTo>
                  <a:pt x="218" y="257"/>
                  <a:pt x="221" y="260"/>
                  <a:pt x="224" y="260"/>
                </a:cubicBezTo>
                <a:cubicBezTo>
                  <a:pt x="228" y="260"/>
                  <a:pt x="231" y="257"/>
                  <a:pt x="231" y="253"/>
                </a:cubicBezTo>
                <a:cubicBezTo>
                  <a:pt x="231" y="250"/>
                  <a:pt x="228" y="247"/>
                  <a:pt x="224" y="247"/>
                </a:cubicBezTo>
                <a:close/>
                <a:moveTo>
                  <a:pt x="213" y="296"/>
                </a:moveTo>
                <a:cubicBezTo>
                  <a:pt x="209" y="296"/>
                  <a:pt x="206" y="299"/>
                  <a:pt x="206" y="302"/>
                </a:cubicBezTo>
                <a:cubicBezTo>
                  <a:pt x="206" y="305"/>
                  <a:pt x="209" y="308"/>
                  <a:pt x="213" y="308"/>
                </a:cubicBezTo>
                <a:cubicBezTo>
                  <a:pt x="215" y="308"/>
                  <a:pt x="218" y="305"/>
                  <a:pt x="218" y="302"/>
                </a:cubicBezTo>
                <a:cubicBezTo>
                  <a:pt x="218" y="299"/>
                  <a:pt x="215" y="296"/>
                  <a:pt x="213" y="296"/>
                </a:cubicBezTo>
                <a:close/>
              </a:path>
            </a:pathLst>
          </a:cu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30" name="圆角矩形 29"/>
          <p:cNvSpPr/>
          <p:nvPr>
            <p:custDataLst>
              <p:tags r:id="rId16"/>
            </p:custDataLst>
          </p:nvPr>
        </p:nvSpPr>
        <p:spPr>
          <a:xfrm>
            <a:off x="4356735" y="3193415"/>
            <a:ext cx="1099820" cy="418465"/>
          </a:xfrm>
          <a:prstGeom prst="roundRect">
            <a:avLst>
              <a:gd name="adj" fmla="val 50000"/>
            </a:avLst>
          </a:prstGeom>
          <a:gradFill>
            <a:gsLst>
              <a:gs pos="48000">
                <a:srgbClr val="376FFF"/>
              </a:gs>
              <a:gs pos="0">
                <a:srgbClr val="376FFF">
                  <a:lumMod val="60000"/>
                  <a:lumOff val="40000"/>
                </a:srgbClr>
              </a:gs>
              <a:gs pos="81000">
                <a:srgbClr val="376FFF"/>
              </a:gs>
              <a:gs pos="100000">
                <a:srgbClr val="376FFF"/>
              </a:gs>
            </a:gsLst>
            <a:lin ang="5400000" scaled="0"/>
          </a:gradFill>
          <a:ln>
            <a:solidFill>
              <a:srgbClr val="376FFF"/>
            </a:solidFill>
          </a:ln>
        </p:spPr>
        <p:style>
          <a:lnRef idx="2">
            <a:srgbClr val="376FFF">
              <a:shade val="50000"/>
            </a:srgbClr>
          </a:lnRef>
          <a:fillRef idx="1">
            <a:srgbClr val="376FFF"/>
          </a:fillRef>
          <a:effectRef idx="0">
            <a:srgbClr val="376FFF"/>
          </a:effectRef>
          <a:fontRef idx="minor">
            <a:srgbClr val="FFFFFF"/>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mn-ea"/>
              </a:rPr>
              <a:t>···</a:t>
            </a:r>
            <a:endParaRPr lang="en-US" altLang="zh-CN" sz="1400" dirty="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sp>
        <p:nvSpPr>
          <p:cNvPr id="32" name="文本框 31"/>
          <p:cNvSpPr txBox="1"/>
          <p:nvPr/>
        </p:nvSpPr>
        <p:spPr>
          <a:xfrm>
            <a:off x="10336530" y="4700270"/>
            <a:ext cx="1794510" cy="268605"/>
          </a:xfrm>
          <a:prstGeom prst="rect">
            <a:avLst/>
          </a:prstGeom>
          <a:noFill/>
        </p:spPr>
        <p:txBody>
          <a:bodyPr wrap="square" rtlCol="0" anchor="t">
            <a:noAutofit/>
          </a:bodyPr>
          <a:p>
            <a:pPr marL="0" indent="0"/>
            <a:r>
              <a:rPr lang="zh-CN" altLang="en-US" sz="1900">
                <a:solidFill>
                  <a:schemeClr val="bg1"/>
                </a:solidFill>
                <a:effectLst>
                  <a:glow rad="63500">
                    <a:schemeClr val="accent2">
                      <a:satMod val="175000"/>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rPr>
              <a:t>提供全局视野</a:t>
            </a:r>
            <a:endParaRPr lang="zh-CN" altLang="en-US" sz="1900">
              <a:solidFill>
                <a:schemeClr val="bg1"/>
              </a:solidFill>
              <a:effectLst>
                <a:glow rad="63500">
                  <a:schemeClr val="accent2">
                    <a:satMod val="175000"/>
                    <a:alpha val="40000"/>
                  </a:schemeClr>
                </a:glow>
                <a:outerShdw blurRad="38100" dist="38100" dir="2700000" algn="tl">
                  <a:srgbClr val="000000">
                    <a:alpha val="43137"/>
                  </a:srgbClr>
                </a:outerShdw>
              </a:effectLst>
              <a:latin typeface="微软雅黑" panose="020B0503020204020204" charset="-122"/>
              <a:ea typeface="微软雅黑" panose="020B0503020204020204" charset="-122"/>
              <a:sym typeface="+mn-ea"/>
            </a:endParaRPr>
          </a:p>
        </p:txBody>
      </p:sp>
    </p:spTree>
    <p:custDataLst>
      <p:tags r:id="rId17"/>
    </p:custData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additive="base">
                                        <p:cTn id="26" dur="500" fill="hold"/>
                                        <p:tgtEl>
                                          <p:spTgt spid="43"/>
                                        </p:tgtEl>
                                        <p:attrNameLst>
                                          <p:attrName>ppt_x</p:attrName>
                                        </p:attrNameLst>
                                      </p:cBhvr>
                                      <p:tavLst>
                                        <p:tav tm="0">
                                          <p:val>
                                            <p:strVal val="0-#ppt_w/2"/>
                                          </p:val>
                                        </p:tav>
                                        <p:tav tm="100000">
                                          <p:val>
                                            <p:strVal val="#ppt_x"/>
                                          </p:val>
                                        </p:tav>
                                      </p:tavLst>
                                    </p:anim>
                                    <p:anim calcmode="lin" valueType="num">
                                      <p:cBhvr additive="base">
                                        <p:cTn id="27" dur="500" fill="hold"/>
                                        <p:tgtEl>
                                          <p:spTgt spid="43"/>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63"/>
                                        </p:tgtEl>
                                        <p:attrNameLst>
                                          <p:attrName>style.visibility</p:attrName>
                                        </p:attrNameLst>
                                      </p:cBhvr>
                                      <p:to>
                                        <p:strVal val="visible"/>
                                      </p:to>
                                    </p:set>
                                    <p:anim calcmode="lin" valueType="num">
                                      <p:cBhvr additive="base">
                                        <p:cTn id="30" dur="500" fill="hold"/>
                                        <p:tgtEl>
                                          <p:spTgt spid="63"/>
                                        </p:tgtEl>
                                        <p:attrNameLst>
                                          <p:attrName>ppt_x</p:attrName>
                                        </p:attrNameLst>
                                      </p:cBhvr>
                                      <p:tavLst>
                                        <p:tav tm="0">
                                          <p:val>
                                            <p:strVal val="0-#ppt_w/2"/>
                                          </p:val>
                                        </p:tav>
                                        <p:tav tm="100000">
                                          <p:val>
                                            <p:strVal val="#ppt_x"/>
                                          </p:val>
                                        </p:tav>
                                      </p:tavLst>
                                    </p:anim>
                                    <p:anim calcmode="lin" valueType="num">
                                      <p:cBhvr additive="base">
                                        <p:cTn id="31"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21" grpId="0" bldLvl="0" animBg="1"/>
      <p:bldP spid="43"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782" name="textbox 918"/>
          <p:cNvSpPr/>
          <p:nvPr/>
        </p:nvSpPr>
        <p:spPr>
          <a:xfrm>
            <a:off x="254635" y="1491615"/>
            <a:ext cx="6602730" cy="1738630"/>
          </a:xfrm>
          <a:prstGeom prst="rect">
            <a:avLst/>
          </a:prstGeom>
          <a:noFill/>
          <a:ln w="0" cap="flat">
            <a:noFill/>
            <a:prstDash val="solid"/>
            <a:miter lim="0"/>
          </a:ln>
        </p:spPr>
        <p:txBody>
          <a:bodyPr vert="horz" wrap="square" lIns="0" tIns="0" rIns="0" bIns="0"/>
          <a:p>
            <a:pPr algn="l" rtl="0" eaLnBrk="0">
              <a:lnSpc>
                <a:spcPct val="80000"/>
              </a:lnSpc>
            </a:pPr>
            <a:endParaRPr sz="100" dirty="0">
              <a:latin typeface="Arial" panose="020B0604020202090204"/>
              <a:ea typeface="Arial" panose="020B0604020202090204"/>
              <a:cs typeface="Arial" panose="020B0604020202090204"/>
            </a:endParaRPr>
          </a:p>
          <a:p>
            <a:pPr marL="19050" algn="l" rtl="0" eaLnBrk="0">
              <a:lnSpc>
                <a:spcPct val="92000"/>
              </a:lnSpc>
            </a:pPr>
            <a:endParaRPr sz="355" dirty="0">
              <a:latin typeface="Arial" panose="020B0604020202090204"/>
              <a:ea typeface="Arial" panose="020B0604020202090204"/>
              <a:cs typeface="Arial" panose="020B0604020202090204"/>
            </a:endParaRPr>
          </a:p>
          <a:p>
            <a:pPr marL="880745" indent="-285750" algn="l" rtl="0" eaLnBrk="0" fontAlgn="auto">
              <a:lnSpc>
                <a:spcPct val="150000"/>
              </a:lnSpc>
              <a:spcBef>
                <a:spcPts val="0"/>
              </a:spcBef>
              <a:buFont typeface="Wingdings" panose="05000000000000000000" charset="0"/>
              <a:buChar char="ü"/>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采用双核ARM+FPGA异构SoC芯片，将智能计算（大脑）与实时控制（小脑）高度集成，解决了传统方案延迟高、稳定性差的痛点。</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a:p>
            <a:pPr marL="594995" indent="0" algn="l" rtl="0" eaLnBrk="0" fontAlgn="auto">
              <a:lnSpc>
                <a:spcPct val="150000"/>
              </a:lnSpc>
              <a:spcBef>
                <a:spcPts val="0"/>
              </a:spcBef>
              <a:buFont typeface="Wingdings" panose="05000000000000000000" charset="0"/>
              <a:buNone/>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技术突破：芯片级高度集成，算力与能效显著提升</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a:p>
            <a:pPr marL="594995" indent="0" algn="l" rtl="0" eaLnBrk="0" fontAlgn="auto">
              <a:lnSpc>
                <a:spcPct val="150000"/>
              </a:lnSpc>
              <a:spcBef>
                <a:spcPts val="0"/>
              </a:spcBef>
              <a:buFont typeface="Wingdings" panose="05000000000000000000" charset="0"/>
              <a:buNone/>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应用成效：已应用于工厂巡检、海关查验等场景，实现自主导航与实时避障</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1048784" name="textbox 870"/>
          <p:cNvSpPr/>
          <p:nvPr/>
        </p:nvSpPr>
        <p:spPr>
          <a:xfrm>
            <a:off x="681287" y="990899"/>
            <a:ext cx="10829426" cy="500407"/>
          </a:xfrm>
          <a:prstGeom prst="rect">
            <a:avLst/>
          </a:prstGeom>
          <a:solidFill>
            <a:srgbClr val="0070C0"/>
          </a:solidFill>
          <a:ln w="0" cap="flat">
            <a:noFill/>
            <a:prstDash val="solid"/>
            <a:miter lim="0"/>
          </a:ln>
        </p:spPr>
        <p:txBody>
          <a:bodyPr vert="horz" wrap="square" lIns="0" tIns="0" rIns="0" bIns="0"/>
          <a:p>
            <a:pPr algn="l" rtl="0" eaLnBrk="0">
              <a:lnSpc>
                <a:spcPct val="139000"/>
              </a:lnSpc>
            </a:pPr>
            <a:endParaRPr sz="100" dirty="0">
              <a:latin typeface="Arial" panose="020B0604020202090204"/>
              <a:ea typeface="Arial" panose="020B0604020202090204"/>
              <a:cs typeface="Arial" panose="020B0604020202090204"/>
            </a:endParaRPr>
          </a:p>
          <a:p>
            <a:pPr marL="795655" algn="l" rtl="0" eaLnBrk="0">
              <a:lnSpc>
                <a:spcPts val="3165"/>
              </a:lnSpc>
            </a:pPr>
            <a:r>
              <a:rPr sz="2045" b="1"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芯片级融合：</a:t>
            </a:r>
            <a:r>
              <a:rPr sz="1700"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异构飞控与“大脑-小脑”融合架构</a:t>
            </a:r>
            <a:endParaRPr sz="1700"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048785" name="textbox 870"/>
          <p:cNvSpPr/>
          <p:nvPr/>
        </p:nvSpPr>
        <p:spPr>
          <a:xfrm>
            <a:off x="681287" y="3020549"/>
            <a:ext cx="10829426" cy="478761"/>
          </a:xfrm>
          <a:prstGeom prst="rect">
            <a:avLst/>
          </a:prstGeom>
          <a:solidFill>
            <a:srgbClr val="0070C0"/>
          </a:solidFill>
          <a:ln w="0" cap="flat">
            <a:noFill/>
            <a:prstDash val="solid"/>
            <a:miter lim="0"/>
          </a:ln>
        </p:spPr>
        <p:txBody>
          <a:bodyPr vert="horz" wrap="square" lIns="0" tIns="0" rIns="0" bIns="0"/>
          <a:p>
            <a:pPr algn="l" rtl="0" eaLnBrk="0">
              <a:lnSpc>
                <a:spcPct val="139000"/>
              </a:lnSpc>
            </a:pPr>
            <a:endParaRPr sz="100" dirty="0">
              <a:latin typeface="Arial" panose="020B0604020202090204"/>
              <a:ea typeface="Arial" panose="020B0604020202090204"/>
              <a:cs typeface="Arial" panose="020B0604020202090204"/>
            </a:endParaRPr>
          </a:p>
          <a:p>
            <a:pPr marL="795655" algn="l" rtl="0" eaLnBrk="0">
              <a:lnSpc>
                <a:spcPts val="3165"/>
              </a:lnSpc>
            </a:pPr>
            <a:r>
              <a:rPr sz="2045" b="1"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单机级智能：</a:t>
            </a:r>
            <a:r>
              <a:rPr sz="1700"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边缘AI赋能实时决策</a:t>
            </a:r>
            <a:endParaRPr sz="1700"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048786" name="文本框 3"/>
          <p:cNvSpPr txBox="1"/>
          <p:nvPr/>
        </p:nvSpPr>
        <p:spPr>
          <a:xfrm>
            <a:off x="5452745" y="3609975"/>
            <a:ext cx="6057900" cy="1327150"/>
          </a:xfrm>
          <a:prstGeom prst="rect">
            <a:avLst/>
          </a:prstGeom>
          <a:noFill/>
        </p:spPr>
        <p:txBody>
          <a:bodyPr wrap="square" rtlCol="0" anchor="t">
            <a:spAutoFit/>
          </a:bodyPr>
          <a:p>
            <a:pPr marL="285750" indent="-285750" fontAlgn="auto">
              <a:lnSpc>
                <a:spcPct val="150000"/>
              </a:lnSpc>
              <a:buFont typeface="Wingdings" panose="05000000000000000000" charset="0"/>
              <a:buChar char="ü"/>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通过边缘AI平台，飞行器和机器人可在无云连接环境下实现环境感知、即时决策与自主响应。</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a:p>
            <a:pPr indent="0" fontAlgn="auto">
              <a:lnSpc>
                <a:spcPct val="150000"/>
              </a:lnSpc>
              <a:buFont typeface="Wingdings" panose="05000000000000000000" charset="0"/>
              <a:buNone/>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关键芯片：集成AI加速、计算机视觉、传感器处理</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a:p>
            <a:pPr indent="0" fontAlgn="auto">
              <a:lnSpc>
                <a:spcPct val="150000"/>
              </a:lnSpc>
              <a:buFont typeface="Wingdings" panose="05000000000000000000" charset="0"/>
              <a:buNone/>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应用领域：</a:t>
            </a:r>
            <a:r>
              <a:rPr sz="1335" b="1"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能源、矿业、建筑、智慧城市</a:t>
            </a:r>
            <a:endParaRPr sz="1335" b="1"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p:txBody>
      </p:sp>
      <p:grpSp>
        <p:nvGrpSpPr>
          <p:cNvPr id="2" name="组合 1"/>
          <p:cNvGrpSpPr/>
          <p:nvPr/>
        </p:nvGrpSpPr>
        <p:grpSpPr>
          <a:xfrm>
            <a:off x="716280" y="314325"/>
            <a:ext cx="9058910" cy="735330"/>
            <a:chOff x="1128" y="853"/>
            <a:chExt cx="14266" cy="1158"/>
          </a:xfrm>
        </p:grpSpPr>
        <p:grpSp>
          <p:nvGrpSpPr>
            <p:cNvPr id="3" name="组合 2"/>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6" name="椭圆 5"/>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7" name="椭圆 6"/>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6" name="文本框 55"/>
            <p:cNvSpPr txBox="1"/>
            <p:nvPr>
              <p:custDataLst>
                <p:tags r:id="rId3"/>
              </p:custDataLst>
            </p:nvPr>
          </p:nvSpPr>
          <p:spPr>
            <a:xfrm>
              <a:off x="2076" y="853"/>
              <a:ext cx="13318" cy="1158"/>
            </a:xfrm>
            <a:prstGeom prst="rect">
              <a:avLst/>
            </a:prstGeom>
            <a:noFill/>
          </p:spPr>
          <p:txBody>
            <a:bodyPr wrap="square" rtlCol="0" anchor="t">
              <a:noAutofit/>
            </a:bodyPr>
            <a:p>
              <a:pPr marL="0" marR="0" lvl="0" algn="l" defTabSz="914400" rtl="0" eaLnBrk="1" fontAlgn="auto" latinLnBrk="0" hangingPunct="1">
                <a:lnSpc>
                  <a:spcPct val="100000"/>
                </a:lnSpc>
                <a:spcBef>
                  <a:spcPts val="0"/>
                </a:spcBef>
                <a:spcAft>
                  <a:spcPts val="0"/>
                </a:spcAft>
                <a:buClrTx/>
                <a:buSzTx/>
                <a:buFontTx/>
                <a:buNone/>
                <a:defRPr/>
              </a:pPr>
              <a:r>
                <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核心技术突破</a:t>
              </a:r>
              <a:endPar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p:txBody>
        </p:sp>
      </p:grpSp>
      <p:grpSp>
        <p:nvGrpSpPr>
          <p:cNvPr id="57" name="组合 56"/>
          <p:cNvGrpSpPr/>
          <p:nvPr/>
        </p:nvGrpSpPr>
        <p:grpSpPr>
          <a:xfrm>
            <a:off x="8975725" y="274955"/>
            <a:ext cx="2840990" cy="366395"/>
            <a:chOff x="11064" y="247"/>
            <a:chExt cx="7750" cy="814"/>
          </a:xfrm>
        </p:grpSpPr>
        <p:grpSp>
          <p:nvGrpSpPr>
            <p:cNvPr id="58" name="组合 10"/>
            <p:cNvGrpSpPr/>
            <p:nvPr/>
          </p:nvGrpSpPr>
          <p:grpSpPr>
            <a:xfrm>
              <a:off x="12344" y="247"/>
              <a:ext cx="6376" cy="656"/>
              <a:chOff x="6697011" y="412203"/>
              <a:chExt cx="3672216" cy="415778"/>
            </a:xfrm>
          </p:grpSpPr>
          <p:pic>
            <p:nvPicPr>
              <p:cNvPr id="5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pic>
        <p:nvPicPr>
          <p:cNvPr id="9" name="图片 8" descr="4E2659551E35E0D7FC4F696C7DEC2DCB_w1080h734"/>
          <p:cNvPicPr>
            <a:picLocks noChangeAspect="1"/>
          </p:cNvPicPr>
          <p:nvPr/>
        </p:nvPicPr>
        <p:blipFill>
          <a:blip r:embed="rId7"/>
          <a:stretch>
            <a:fillRect/>
          </a:stretch>
        </p:blipFill>
        <p:spPr>
          <a:xfrm>
            <a:off x="8075295" y="1522730"/>
            <a:ext cx="3435350" cy="1468755"/>
          </a:xfrm>
          <a:prstGeom prst="rect">
            <a:avLst/>
          </a:prstGeom>
        </p:spPr>
      </p:pic>
      <p:pic>
        <p:nvPicPr>
          <p:cNvPr id="4" name="图片 3" descr="b8bdc782fb10c877216daf9022bb7ed6"/>
          <p:cNvPicPr>
            <a:picLocks noChangeAspect="1"/>
          </p:cNvPicPr>
          <p:nvPr/>
        </p:nvPicPr>
        <p:blipFill>
          <a:blip r:embed="rId8"/>
          <a:stretch>
            <a:fillRect/>
          </a:stretch>
        </p:blipFill>
        <p:spPr>
          <a:xfrm>
            <a:off x="1631950" y="3648710"/>
            <a:ext cx="3041015" cy="1294130"/>
          </a:xfrm>
          <a:prstGeom prst="rect">
            <a:avLst/>
          </a:prstGeom>
        </p:spPr>
      </p:pic>
      <p:sp>
        <p:nvSpPr>
          <p:cNvPr id="5" name="textbox 870"/>
          <p:cNvSpPr/>
          <p:nvPr/>
        </p:nvSpPr>
        <p:spPr>
          <a:xfrm>
            <a:off x="681287" y="5152244"/>
            <a:ext cx="10829426" cy="478761"/>
          </a:xfrm>
          <a:prstGeom prst="rect">
            <a:avLst/>
          </a:prstGeom>
          <a:solidFill>
            <a:srgbClr val="0070C0"/>
          </a:solidFill>
          <a:ln w="0" cap="flat">
            <a:noFill/>
            <a:prstDash val="solid"/>
            <a:miter lim="0"/>
          </a:ln>
        </p:spPr>
        <p:txBody>
          <a:bodyPr vert="horz" wrap="square" lIns="0" tIns="0" rIns="0" bIns="0"/>
          <a:p>
            <a:pPr algn="l" rtl="0" eaLnBrk="0">
              <a:lnSpc>
                <a:spcPct val="139000"/>
              </a:lnSpc>
            </a:pPr>
            <a:r>
              <a:rPr lang="en-US" sz="2045"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         空地联动，1+1&gt;2  </a:t>
            </a:r>
            <a:r>
              <a:rPr lang="en-US" sz="2045" b="1"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 </a:t>
            </a:r>
            <a:r>
              <a:rPr sz="2045" b="1"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rPr>
              <a:t>分层自主性与系统协同</a:t>
            </a:r>
            <a:endParaRPr sz="2045" b="1" kern="0" spc="-10" dirty="0">
              <a:solidFill>
                <a:schemeClr val="bg1">
                  <a:alpha val="10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8" name="文本框 3"/>
          <p:cNvSpPr txBox="1"/>
          <p:nvPr/>
        </p:nvSpPr>
        <p:spPr>
          <a:xfrm>
            <a:off x="882658" y="5667008"/>
            <a:ext cx="5162600" cy="1018540"/>
          </a:xfrm>
          <a:prstGeom prst="rect">
            <a:avLst/>
          </a:prstGeom>
          <a:noFill/>
        </p:spPr>
        <p:txBody>
          <a:bodyPr wrap="square" rtlCol="0" anchor="t">
            <a:spAutoFit/>
          </a:bodyPr>
          <a:p>
            <a:pPr marL="285750" indent="-285750" fontAlgn="auto">
              <a:lnSpc>
                <a:spcPct val="150000"/>
              </a:lnSpc>
              <a:buFont typeface="Wingdings" panose="05000000000000000000" charset="0"/>
              <a:buChar char="ü"/>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无人机可作为“运输层”将地面机器人部署至难以到达的区域，形成“空中投送+地面作业”的协同模式。</a:t>
            </a:r>
            <a:endPar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endParaRPr>
          </a:p>
          <a:p>
            <a:pPr indent="0" fontAlgn="auto">
              <a:lnSpc>
                <a:spcPct val="150000"/>
              </a:lnSpc>
              <a:buFont typeface="Wingdings" panose="05000000000000000000" charset="0"/>
              <a:buNone/>
            </a:pPr>
            <a:r>
              <a:rPr sz="1335" kern="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应用领域：</a:t>
            </a:r>
            <a:r>
              <a:rPr sz="1335" b="1" kern="0" dirty="0">
                <a:latin typeface="微软雅黑" panose="020B0503020204020204" charset="-122"/>
                <a:ea typeface="微软雅黑" panose="020B0503020204020204" charset="-122"/>
                <a:cs typeface="微软雅黑" panose="020B0503020204020204" charset="-122"/>
                <a:sym typeface="+mn-ea"/>
              </a:rPr>
              <a:t>物流配送</a:t>
            </a:r>
            <a:r>
              <a:rPr lang="zh-CN" sz="1335" b="1" kern="0" dirty="0">
                <a:latin typeface="微软雅黑" panose="020B0503020204020204" charset="-122"/>
                <a:ea typeface="微软雅黑" panose="020B0503020204020204" charset="-122"/>
                <a:cs typeface="微软雅黑" panose="020B0503020204020204" charset="-122"/>
                <a:sym typeface="+mn-ea"/>
              </a:rPr>
              <a:t>、农业</a:t>
            </a:r>
            <a:r>
              <a:rPr lang="en-US" altLang="zh-CN" sz="1335" b="1" kern="0" dirty="0">
                <a:latin typeface="微软雅黑" panose="020B0503020204020204" charset="-122"/>
                <a:ea typeface="微软雅黑" panose="020B0503020204020204" charset="-122"/>
                <a:cs typeface="微软雅黑" panose="020B0503020204020204" charset="-122"/>
                <a:sym typeface="+mn-ea"/>
              </a:rPr>
              <a:t>、</a:t>
            </a:r>
            <a:r>
              <a:rPr lang="zh-CN" altLang="en-US" sz="1335" b="1" kern="0" dirty="0">
                <a:latin typeface="微软雅黑" panose="020B0503020204020204" charset="-122"/>
                <a:ea typeface="微软雅黑" panose="020B0503020204020204" charset="-122"/>
                <a:cs typeface="微软雅黑" panose="020B0503020204020204" charset="-122"/>
                <a:sym typeface="+mn-ea"/>
              </a:rPr>
              <a:t>文旅</a:t>
            </a:r>
            <a:r>
              <a:rPr lang="en-US" altLang="zh-CN" sz="1335" b="1" kern="0" dirty="0">
                <a:latin typeface="微软雅黑" panose="020B0503020204020204" charset="-122"/>
                <a:ea typeface="微软雅黑" panose="020B0503020204020204" charset="-122"/>
                <a:cs typeface="微软雅黑" panose="020B0503020204020204" charset="-122"/>
                <a:sym typeface="+mn-ea"/>
              </a:rPr>
              <a:t>、</a:t>
            </a:r>
            <a:r>
              <a:rPr sz="1335" b="1" kern="0" dirty="0">
                <a:latin typeface="微软雅黑" panose="020B0503020204020204" charset="-122"/>
                <a:ea typeface="微软雅黑" panose="020B0503020204020204" charset="-122"/>
                <a:cs typeface="微软雅黑" panose="020B0503020204020204" charset="-122"/>
                <a:sym typeface="+mn-ea"/>
              </a:rPr>
              <a:t>巡检</a:t>
            </a:r>
            <a:r>
              <a:rPr sz="1335" b="1" kern="0" spc="60" dirty="0">
                <a:solidFill>
                  <a:srgbClr val="AA0002">
                    <a:alpha val="100000"/>
                  </a:srgbClr>
                </a:solidFill>
                <a:latin typeface="微软雅黑" panose="020B0503020204020204" charset="-122"/>
                <a:ea typeface="微软雅黑" panose="020B0503020204020204" charset="-122"/>
                <a:cs typeface="微软雅黑" panose="020B0503020204020204" charset="-122"/>
                <a:sym typeface="+mn-ea"/>
              </a:rPr>
              <a:t>      </a:t>
            </a:r>
            <a:endParaRPr lang="en-US" altLang="zh-CN" sz="1335" b="1" kern="0" dirty="0">
              <a:latin typeface="微软雅黑" panose="020B0503020204020204" charset="-122"/>
              <a:ea typeface="微软雅黑" panose="020B0503020204020204" charset="-122"/>
              <a:cs typeface="微软雅黑" panose="020B0503020204020204" charset="-122"/>
              <a:sym typeface="+mn-ea"/>
            </a:endParaRPr>
          </a:p>
        </p:txBody>
      </p:sp>
      <p:pic>
        <p:nvPicPr>
          <p:cNvPr id="2097272" name="picture 916"/>
          <p:cNvPicPr>
            <a:picLocks noChangeAspect="1"/>
          </p:cNvPicPr>
          <p:nvPr/>
        </p:nvPicPr>
        <p:blipFill>
          <a:blip r:embed="rId9"/>
          <a:stretch>
            <a:fillRect/>
          </a:stretch>
        </p:blipFill>
        <p:spPr>
          <a:xfrm rot="21600000">
            <a:off x="8669020" y="5155565"/>
            <a:ext cx="2841625" cy="14681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 name="https://photo-static-api.fotomore.com/creative/vcg/400/new/VCG41N1191384606.jpg" descr="3D机器人手臂触摸HUD全息图界面用户进入网络工业系统作为人工智能指挥官。技术和科学概念。数字化转型、未来主义和颠覆性创新"/>
          <p:cNvPicPr>
            <a:picLocks noChangeAspect="1"/>
          </p:cNvPicPr>
          <p:nvPr/>
        </p:nvPicPr>
        <p:blipFill>
          <a:blip r:embed="rId1"/>
          <a:srcRect r="51297"/>
          <a:stretch>
            <a:fillRect/>
          </a:stretch>
        </p:blipFill>
        <p:spPr>
          <a:xfrm flipH="1">
            <a:off x="5878195" y="1326515"/>
            <a:ext cx="6313805" cy="5540375"/>
          </a:xfrm>
          <a:prstGeom prst="rect">
            <a:avLst/>
          </a:prstGeom>
        </p:spPr>
      </p:pic>
      <p:pic>
        <p:nvPicPr>
          <p:cNvPr id="8" name="https://photo-static-api.fotomore.com/creative/vcg/400/new/VCG41N1191384606.jpg" descr="3D机器人手臂触摸HUD全息图界面用户进入网络工业系统作为人工智能指挥官。技术和科学概念。数字化转型、未来主义和颠覆性创新"/>
          <p:cNvPicPr>
            <a:picLocks noChangeAspect="1"/>
          </p:cNvPicPr>
          <p:nvPr/>
        </p:nvPicPr>
        <p:blipFill>
          <a:blip r:embed="rId1"/>
          <a:srcRect r="51297"/>
          <a:stretch>
            <a:fillRect/>
          </a:stretch>
        </p:blipFill>
        <p:spPr>
          <a:xfrm>
            <a:off x="0" y="1326515"/>
            <a:ext cx="5917565" cy="5540375"/>
          </a:xfrm>
          <a:prstGeom prst="rect">
            <a:avLst/>
          </a:prstGeom>
        </p:spPr>
      </p:pic>
      <p:pic>
        <p:nvPicPr>
          <p:cNvPr id="14" name="https://photo-static-api.fotomore.com/creative/vcg/400/new/VCG41N1191384606.jpg" descr="3D机器人手臂触摸HUD全息图界面用户进入网络工业系统作为人工智能指挥官。技术和科学概念。数字化转型、未来主义和颠覆性创新"/>
          <p:cNvPicPr>
            <a:picLocks noChangeAspect="1"/>
          </p:cNvPicPr>
          <p:nvPr/>
        </p:nvPicPr>
        <p:blipFill>
          <a:blip r:embed="rId2"/>
          <a:srcRect l="38900"/>
          <a:stretch>
            <a:fillRect/>
          </a:stretch>
        </p:blipFill>
        <p:spPr>
          <a:xfrm flipH="1">
            <a:off x="0" y="1485265"/>
            <a:ext cx="4483100" cy="3792220"/>
          </a:xfrm>
          <a:prstGeom prst="rect">
            <a:avLst/>
          </a:prstGeom>
        </p:spPr>
      </p:pic>
      <p:grpSp>
        <p:nvGrpSpPr>
          <p:cNvPr id="5" name="组合 4"/>
          <p:cNvGrpSpPr/>
          <p:nvPr/>
        </p:nvGrpSpPr>
        <p:grpSpPr>
          <a:xfrm>
            <a:off x="8975725" y="274955"/>
            <a:ext cx="2840990" cy="366395"/>
            <a:chOff x="11064" y="247"/>
            <a:chExt cx="7750" cy="814"/>
          </a:xfrm>
        </p:grpSpPr>
        <p:grpSp>
          <p:nvGrpSpPr>
            <p:cNvPr id="6" name="组合 10"/>
            <p:cNvGrpSpPr/>
            <p:nvPr/>
          </p:nvGrpSpPr>
          <p:grpSpPr>
            <a:xfrm>
              <a:off x="12344" y="247"/>
              <a:ext cx="6376" cy="656"/>
              <a:chOff x="6697011" y="412203"/>
              <a:chExt cx="3672216" cy="415778"/>
            </a:xfrm>
          </p:grpSpPr>
          <p:pic>
            <p:nvPicPr>
              <p:cNvPr id="2" name="Picture 3" descr="F:\中关村信息谷\信息谷资料\信息谷VI\logo-png.png"/>
              <p:cNvPicPr>
                <a:picLocks noChangeAspect="1" noChangeArrowheads="1"/>
              </p:cNvPicPr>
              <p:nvPr/>
            </p:nvPicPr>
            <p:blipFill>
              <a:blip r:embed="rId3" cstate="print"/>
              <a:srcRect/>
              <a:stretch>
                <a:fillRect/>
              </a:stretch>
            </p:blipFill>
            <p:spPr bwMode="auto">
              <a:xfrm>
                <a:off x="8713227" y="467941"/>
                <a:ext cx="1656000" cy="311029"/>
              </a:xfrm>
              <a:prstGeom prst="rect">
                <a:avLst/>
              </a:prstGeom>
              <a:noFill/>
            </p:spPr>
          </p:pic>
          <p:pic>
            <p:nvPicPr>
              <p:cNvPr id="9" name="Picture 3" descr="F:\中关村信息谷\信息谷资料\信息谷VI\PPT\LOGO02.png"/>
              <p:cNvPicPr>
                <a:picLocks noChangeAspect="1" noChangeArrowheads="1"/>
              </p:cNvPicPr>
              <p:nvPr/>
            </p:nvPicPr>
            <p:blipFill>
              <a:blip r:embed="rId4" cstate="print"/>
              <a:srcRect/>
              <a:stretch>
                <a:fillRect/>
              </a:stretch>
            </p:blipFill>
            <p:spPr bwMode="auto">
              <a:xfrm>
                <a:off x="6697011" y="412203"/>
                <a:ext cx="1728000" cy="415778"/>
              </a:xfrm>
              <a:prstGeom prst="rect">
                <a:avLst/>
              </a:prstGeom>
              <a:noFill/>
            </p:spPr>
          </p:pic>
        </p:grpSp>
        <p:pic>
          <p:nvPicPr>
            <p:cNvPr id="10" name="Picture 3" descr="F:\中关村信息谷\信息谷资料\信息谷VI\PPT\边条03.png"/>
            <p:cNvPicPr>
              <a:picLocks noChangeAspect="1" noChangeArrowheads="1"/>
            </p:cNvPicPr>
            <p:nvPr/>
          </p:nvPicPr>
          <p:blipFill>
            <a:blip r:embed="rId5" cstate="print"/>
            <a:srcRect/>
            <a:stretch>
              <a:fillRect/>
            </a:stretch>
          </p:blipFill>
          <p:spPr bwMode="auto">
            <a:xfrm flipV="1">
              <a:off x="11064" y="941"/>
              <a:ext cx="7751" cy="120"/>
            </a:xfrm>
            <a:prstGeom prst="rect">
              <a:avLst/>
            </a:prstGeom>
            <a:noFill/>
          </p:spPr>
        </p:pic>
      </p:grpSp>
      <p:sp>
        <p:nvSpPr>
          <p:cNvPr id="17" name="文本框 16"/>
          <p:cNvSpPr txBox="1"/>
          <p:nvPr/>
        </p:nvSpPr>
        <p:spPr>
          <a:xfrm>
            <a:off x="-24765" y="1772920"/>
            <a:ext cx="12216765" cy="3392170"/>
          </a:xfrm>
          <a:prstGeom prst="rect">
            <a:avLst/>
          </a:prstGeom>
          <a:gradFill>
            <a:gsLst>
              <a:gs pos="99000">
                <a:schemeClr val="bg1">
                  <a:alpha val="46000"/>
                </a:schemeClr>
              </a:gs>
              <a:gs pos="0">
                <a:schemeClr val="bg1">
                  <a:alpha val="27000"/>
                </a:schemeClr>
              </a:gs>
            </a:gsLst>
            <a:lin ang="5400000" scaled="0"/>
          </a:gradFill>
          <a:ln>
            <a:noFill/>
          </a:ln>
        </p:spPr>
        <p:txBody>
          <a:bodyPr wrap="square" rtlCol="0">
            <a:normAutofit/>
          </a:bodyPr>
          <a:p>
            <a:pPr>
              <a:lnSpc>
                <a:spcPct val="140000"/>
              </a:lnSpc>
            </a:pPr>
            <a:endParaRPr lang="zh-CN" altLang="en-US" sz="2400" kern="100" dirty="0">
              <a:effectLst/>
              <a:latin typeface="+mn-ea"/>
              <a:cs typeface="江城圆体 400W" panose="020B0500000000000000" pitchFamily="34" charset="-122"/>
            </a:endParaRPr>
          </a:p>
        </p:txBody>
      </p:sp>
      <p:sp>
        <p:nvSpPr>
          <p:cNvPr id="3" name="标题"/>
          <p:cNvSpPr>
            <a:spLocks noGrp="1"/>
          </p:cNvSpPr>
          <p:nvPr>
            <p:custDataLst>
              <p:tags r:id="rId6"/>
            </p:custDataLst>
          </p:nvPr>
        </p:nvSpPr>
        <p:spPr>
          <a:xfrm>
            <a:off x="4535805" y="2065020"/>
            <a:ext cx="7536180" cy="1915795"/>
          </a:xfrm>
          <a:prstGeom prst="rect">
            <a:avLst/>
          </a:prstGeom>
          <a:ln>
            <a:noFill/>
          </a:ln>
        </p:spPr>
        <p:txBody>
          <a:bodyPr vert="horz" wrap="square" lIns="0" tIns="0" rIns="0" bIns="0" rtlCol="0" anchor="b">
            <a:normAutofit fontScale="90000"/>
          </a:bodyPr>
          <a:lstStyle>
            <a:lvl1pPr algn="ctr" defTabSz="914400" rtl="0" eaLnBrk="1" latinLnBrk="0" hangingPunct="1">
              <a:lnSpc>
                <a:spcPct val="100000"/>
              </a:lnSpc>
              <a:spcBef>
                <a:spcPct val="0"/>
              </a:spcBef>
              <a:buNone/>
              <a:defRPr sz="5400" b="1" kern="1200">
                <a:solidFill>
                  <a:schemeClr val="tx2"/>
                </a:solidFill>
                <a:latin typeface="+mj-lt"/>
                <a:ea typeface="+mj-ea"/>
                <a:cs typeface="+mj-cs"/>
              </a:defRPr>
            </a:lvl1pPr>
          </a:lstStyle>
          <a:p>
            <a:r>
              <a:rPr lang="zh-CN" altLang="en-US" sz="7200" dirty="0" smtClean="0">
                <a:ln w="3175" cmpd="sng">
                  <a:gradFill>
                    <a:gsLst>
                      <a:gs pos="0">
                        <a:schemeClr val="accent1">
                          <a:lumMod val="5000"/>
                          <a:lumOff val="95000"/>
                        </a:schemeClr>
                      </a:gs>
                      <a:gs pos="100000">
                        <a:schemeClr val="bg1">
                          <a:lumMod val="65000"/>
                        </a:schemeClr>
                      </a:gs>
                    </a:gsLst>
                    <a:lin ang="5400000" scaled="1"/>
                  </a:gradFill>
                  <a:prstDash val="solid"/>
                </a:ln>
                <a:solidFill>
                  <a:schemeClr val="bg1"/>
                </a:solidFill>
                <a:effectLst>
                  <a:outerShdw blurRad="60007" dir="15000000" sx="101000" sy="101000" kx="-1800000" algn="bl" rotWithShape="0">
                    <a:prstClr val="black">
                      <a:alpha val="32000"/>
                    </a:prstClr>
                  </a:outerShdw>
                </a:effectLst>
                <a:latin typeface="微软雅黑" panose="020B0503020204020204" charset="-122"/>
                <a:ea typeface="微软雅黑" panose="020B0503020204020204" charset="-122"/>
                <a:cs typeface="微软雅黑" panose="020B0503020204020204" charset="-122"/>
                <a:sym typeface="+mn-ea"/>
              </a:rPr>
              <a:t>人工智能</a:t>
            </a:r>
            <a:r>
              <a:rPr lang="en-US" altLang="zh-CN" sz="7200" dirty="0" smtClean="0">
                <a:ln w="3175" cmpd="sng">
                  <a:gradFill>
                    <a:gsLst>
                      <a:gs pos="0">
                        <a:schemeClr val="accent1">
                          <a:lumMod val="5000"/>
                          <a:lumOff val="95000"/>
                        </a:schemeClr>
                      </a:gs>
                      <a:gs pos="100000">
                        <a:schemeClr val="bg1">
                          <a:lumMod val="65000"/>
                        </a:schemeClr>
                      </a:gs>
                    </a:gsLst>
                    <a:lin ang="5400000" scaled="1"/>
                  </a:gradFill>
                  <a:prstDash val="solid"/>
                </a:ln>
                <a:solidFill>
                  <a:schemeClr val="bg1"/>
                </a:solidFill>
                <a:effectLst>
                  <a:outerShdw blurRad="60007" dir="15000000" sx="101000" sy="101000" kx="-1800000" algn="bl" rotWithShape="0">
                    <a:prstClr val="black">
                      <a:alpha val="32000"/>
                    </a:prstClr>
                  </a:outerShdw>
                </a:effectLst>
                <a:latin typeface="微软雅黑" panose="020B0503020204020204" charset="-122"/>
                <a:ea typeface="微软雅黑" panose="020B0503020204020204" charset="-122"/>
                <a:cs typeface="微软雅黑" panose="020B0503020204020204" charset="-122"/>
                <a:sym typeface="+mn-ea"/>
              </a:rPr>
              <a:t>+</a:t>
            </a:r>
            <a:r>
              <a:rPr lang="zh-CN" altLang="en-US" sz="7200" dirty="0" smtClean="0">
                <a:ln w="3175" cmpd="sng">
                  <a:gradFill>
                    <a:gsLst>
                      <a:gs pos="0">
                        <a:schemeClr val="accent1">
                          <a:lumMod val="5000"/>
                          <a:lumOff val="95000"/>
                        </a:schemeClr>
                      </a:gs>
                      <a:gs pos="100000">
                        <a:schemeClr val="bg1">
                          <a:lumMod val="65000"/>
                        </a:schemeClr>
                      </a:gs>
                    </a:gsLst>
                    <a:lin ang="5400000" scaled="1"/>
                  </a:gradFill>
                  <a:prstDash val="solid"/>
                </a:ln>
                <a:solidFill>
                  <a:schemeClr val="bg1"/>
                </a:solidFill>
                <a:effectLst>
                  <a:outerShdw blurRad="60007" dir="15000000" sx="101000" sy="101000" kx="-1800000" algn="bl" rotWithShape="0">
                    <a:prstClr val="black">
                      <a:alpha val="32000"/>
                    </a:prstClr>
                  </a:outerShdw>
                </a:effectLst>
                <a:latin typeface="微软雅黑" panose="020B0503020204020204" charset="-122"/>
                <a:ea typeface="微软雅黑" panose="020B0503020204020204" charset="-122"/>
                <a:cs typeface="微软雅黑" panose="020B0503020204020204" charset="-122"/>
                <a:sym typeface="+mn-ea"/>
              </a:rPr>
              <a:t>低空经济</a:t>
            </a:r>
            <a:endParaRPr lang="zh-CN" altLang="en-US" sz="7200" dirty="0" smtClean="0">
              <a:ln w="3175" cmpd="sng">
                <a:gradFill>
                  <a:gsLst>
                    <a:gs pos="0">
                      <a:schemeClr val="accent1">
                        <a:lumMod val="5000"/>
                        <a:lumOff val="95000"/>
                      </a:schemeClr>
                    </a:gs>
                    <a:gs pos="100000">
                      <a:schemeClr val="bg1">
                        <a:lumMod val="65000"/>
                      </a:schemeClr>
                    </a:gs>
                  </a:gsLst>
                  <a:lin ang="5400000" scaled="1"/>
                </a:gradFill>
                <a:prstDash val="solid"/>
              </a:ln>
              <a:solidFill>
                <a:schemeClr val="bg1"/>
              </a:solidFill>
              <a:effectLst>
                <a:outerShdw blurRad="60007" dir="15000000" sx="101000" sy="101000" kx="-1800000" algn="bl" rotWithShape="0">
                  <a:prstClr val="black">
                    <a:alpha val="32000"/>
                  </a:prstClr>
                </a:outerShdw>
              </a:effectLst>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4" name="文本框 23"/>
          <p:cNvSpPr txBox="1"/>
          <p:nvPr/>
        </p:nvSpPr>
        <p:spPr>
          <a:xfrm>
            <a:off x="8598535" y="778510"/>
            <a:ext cx="2764790" cy="2353310"/>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环渤海与沿海产业带</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青岛 / 威海 / 锦州 / 唐山 / 任丘</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港口物流无人机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海洋环境监测无人机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石化管线巡检无人机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海上风电巡检无人机 </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41" name="同侧圆角矩形 40"/>
          <p:cNvSpPr/>
          <p:nvPr>
            <p:custDataLst>
              <p:tags r:id="rId1"/>
            </p:custDataLst>
          </p:nvPr>
        </p:nvSpPr>
        <p:spPr>
          <a:xfrm rot="5400000" flipH="1">
            <a:off x="9000490" y="3433445"/>
            <a:ext cx="1555750" cy="2335530"/>
          </a:xfrm>
          <a:prstGeom prst="round2SameRect">
            <a:avLst>
              <a:gd name="adj1" fmla="val 46394"/>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9" name="同侧圆角矩形 38"/>
          <p:cNvSpPr/>
          <p:nvPr>
            <p:custDataLst>
              <p:tags r:id="rId2"/>
            </p:custDataLst>
          </p:nvPr>
        </p:nvSpPr>
        <p:spPr>
          <a:xfrm rot="5400000" flipH="1">
            <a:off x="4831080" y="4399915"/>
            <a:ext cx="1589405" cy="2379980"/>
          </a:xfrm>
          <a:prstGeom prst="round2SameRect">
            <a:avLst>
              <a:gd name="adj1" fmla="val 47985"/>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40" name="同侧圆角矩形 39"/>
          <p:cNvSpPr/>
          <p:nvPr>
            <p:custDataLst>
              <p:tags r:id="rId3"/>
            </p:custDataLst>
          </p:nvPr>
        </p:nvSpPr>
        <p:spPr>
          <a:xfrm rot="5400000" flipH="1">
            <a:off x="8997315" y="1140460"/>
            <a:ext cx="1554480" cy="2343150"/>
          </a:xfrm>
          <a:prstGeom prst="round2SameRect">
            <a:avLst>
              <a:gd name="adj1" fmla="val 47985"/>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8" name="同侧圆角矩形 37"/>
          <p:cNvSpPr/>
          <p:nvPr>
            <p:custDataLst>
              <p:tags r:id="rId4"/>
            </p:custDataLst>
          </p:nvPr>
        </p:nvSpPr>
        <p:spPr>
          <a:xfrm rot="5400000" flipH="1">
            <a:off x="4910455" y="1906270"/>
            <a:ext cx="1589405" cy="2457450"/>
          </a:xfrm>
          <a:prstGeom prst="round2SameRect">
            <a:avLst>
              <a:gd name="adj1" fmla="val 48002"/>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pic>
        <p:nvPicPr>
          <p:cNvPr id="5" name="图片 4" descr="重金属_heavy-metal"/>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785745" y="1835150"/>
            <a:ext cx="443230" cy="443230"/>
          </a:xfrm>
          <a:prstGeom prst="rect">
            <a:avLst/>
          </a:prstGeom>
        </p:spPr>
      </p:pic>
      <p:sp>
        <p:nvSpPr>
          <p:cNvPr id="11" name="圆角矩形 10"/>
          <p:cNvSpPr/>
          <p:nvPr/>
        </p:nvSpPr>
        <p:spPr>
          <a:xfrm>
            <a:off x="2672715" y="1728470"/>
            <a:ext cx="668655" cy="668655"/>
          </a:xfrm>
          <a:prstGeom prst="ellipse">
            <a:avLst/>
          </a:prstGeom>
          <a:noFill/>
          <a:ln w="476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0" name="肘形连接符 19"/>
          <p:cNvCxnSpPr>
            <a:stCxn id="11" idx="6"/>
            <a:endCxn id="19" idx="2"/>
          </p:cNvCxnSpPr>
          <p:nvPr/>
        </p:nvCxnSpPr>
        <p:spPr>
          <a:xfrm flipV="1">
            <a:off x="3341370" y="1541780"/>
            <a:ext cx="1022350" cy="521335"/>
          </a:xfrm>
          <a:prstGeom prst="bentConnector3">
            <a:avLst>
              <a:gd name="adj1" fmla="val 50000"/>
            </a:avLst>
          </a:prstGeom>
          <a:ln w="25400">
            <a:solidFill>
              <a:schemeClr val="accent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716280" y="622935"/>
            <a:ext cx="9807575" cy="583565"/>
            <a:chOff x="1128" y="853"/>
            <a:chExt cx="15445"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7"/>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8"/>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9"/>
              </p:custDataLst>
            </p:nvPr>
          </p:nvSpPr>
          <p:spPr>
            <a:xfrm>
              <a:off x="2076" y="853"/>
              <a:ext cx="14497" cy="919"/>
            </a:xfrm>
            <a:prstGeom prst="rect">
              <a:avLst/>
            </a:prstGeom>
            <a:noFill/>
          </p:spPr>
          <p:txBody>
            <a:bodyPr wrap="square" rtlCol="0" anchor="t">
              <a:spAutoFit/>
            </a:bodyPr>
            <a:p>
              <a:pPr algn="l">
                <a:lnSpc>
                  <a:spcPct val="100000"/>
                </a:lnSpc>
                <a:spcBef>
                  <a:spcPts val="0"/>
                </a:spcBef>
                <a:spcAft>
                  <a:spcPts val="0"/>
                </a:spcAft>
                <a:buClrTx/>
                <a:buSzTx/>
                <a:buFontTx/>
                <a:defRPr/>
              </a:pPr>
              <a:r>
                <a:rPr lang="zh-CN" altLang="en-US" sz="3200">
                  <a:solidFill>
                    <a:srgbClr val="0070C0"/>
                  </a:solidFill>
                  <a:sym typeface="+mn-ea"/>
                </a:rPr>
                <a:t>低空经济产业布局规律</a:t>
              </a:r>
              <a:r>
                <a:rPr lang="en-US" altLang="zh-CN" sz="3200">
                  <a:solidFill>
                    <a:srgbClr val="0070C0"/>
                  </a:solidFill>
                  <a:sym typeface="+mn-ea"/>
                </a:rPr>
                <a:t>：</a:t>
              </a:r>
              <a:r>
                <a:rPr kumimoji="0"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东部地区</a:t>
              </a:r>
              <a:endParaRPr kumimoji="0"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12" name="文本框 11"/>
          <p:cNvSpPr txBox="1"/>
          <p:nvPr/>
        </p:nvSpPr>
        <p:spPr>
          <a:xfrm>
            <a:off x="4448175" y="1309370"/>
            <a:ext cx="2379345" cy="2676525"/>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长三角制造与数字产业带</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indent="0" algn="l">
              <a:lnSpc>
                <a:spcPct val="150000"/>
              </a:lnSpc>
              <a:buFont typeface="Wingdings" panose="05000000000000000000" charset="0"/>
              <a:buNone/>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无锡</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南通</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扬州</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徐州</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淮安</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湖州</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温州</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indent="0" algn="l">
              <a:lnSpc>
                <a:spcPct val="150000"/>
              </a:lnSpc>
              <a:buFont typeface="Wingdings" panose="05000000000000000000" charset="0"/>
              <a:buNone/>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工业巡检无人机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城市安防无人机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智慧物流无人机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电力巡检无人机 </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8" name="椭圆 17"/>
          <p:cNvSpPr/>
          <p:nvPr>
            <p:custDataLst>
              <p:tags r:id="rId10"/>
            </p:custDataLst>
          </p:nvPr>
        </p:nvSpPr>
        <p:spPr>
          <a:xfrm>
            <a:off x="716280" y="2136140"/>
            <a:ext cx="2531110" cy="810895"/>
          </a:xfrm>
          <a:prstGeom prst="ellipse">
            <a:avLst/>
          </a:prstGeom>
          <a:gradFill>
            <a:gsLst>
              <a:gs pos="0">
                <a:schemeClr val="accent1">
                  <a:lumMod val="5000"/>
                  <a:lumOff val="95000"/>
                  <a:alpha val="0"/>
                </a:schemeClr>
              </a:gs>
              <a:gs pos="80000">
                <a:schemeClr val="accent1">
                  <a:lumMod val="60000"/>
                  <a:lumOff val="40000"/>
                  <a:alpha val="30000"/>
                </a:schemeClr>
              </a:gs>
            </a:gsLst>
            <a:lin ang="5400000" scaled="0"/>
          </a:gradFill>
          <a:ln>
            <a:gradFill>
              <a:gsLst>
                <a:gs pos="26000">
                  <a:schemeClr val="accent1">
                    <a:alpha val="0"/>
                  </a:schemeClr>
                </a:gs>
                <a:gs pos="100000">
                  <a:schemeClr val="accent1">
                    <a:alpha val="55000"/>
                  </a:schemeClr>
                </a:gs>
              </a:gsLst>
              <a:lin ang="474000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36195" numCol="1" spcCol="0" rtlCol="0" fromWordArt="0" anchor="ctr" anchorCtr="0" forceAA="0" compatLnSpc="1">
            <a:noAutofit/>
          </a:bodyPr>
          <a:p>
            <a:pPr lvl="0" indent="0" algn="ctr" fontAlgn="auto">
              <a:spcBef>
                <a:spcPts val="1200"/>
              </a:spcBef>
              <a:spcAft>
                <a:spcPts val="500"/>
              </a:spcAft>
              <a:buClrTx/>
              <a:buSzTx/>
              <a:buFontTx/>
            </a:pPr>
            <a:r>
              <a:rPr lang="zh-CN" altLang="en-US" sz="26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sym typeface="+mn-ea"/>
              </a:rPr>
              <a:t>东部地区</a:t>
            </a:r>
            <a:endParaRPr lang="zh-CN" altLang="en-US" sz="2600" b="1" dirty="0">
              <a:solidFill>
                <a:schemeClr val="accent1"/>
              </a:solidFill>
              <a:latin typeface="+mn-ea"/>
              <a:cs typeface="+mn-ea"/>
              <a:sym typeface="+mn-ea"/>
            </a:endParaRPr>
          </a:p>
        </p:txBody>
      </p:sp>
      <p:sp>
        <p:nvSpPr>
          <p:cNvPr id="6" name="文本框 5"/>
          <p:cNvSpPr txBox="1"/>
          <p:nvPr/>
        </p:nvSpPr>
        <p:spPr>
          <a:xfrm>
            <a:off x="365760" y="3141980"/>
            <a:ext cx="3606165" cy="414020"/>
          </a:xfrm>
          <a:prstGeom prst="rect">
            <a:avLst/>
          </a:prstGeom>
          <a:noFill/>
        </p:spPr>
        <p:txBody>
          <a:bodyPr wrap="square" rtlCol="0">
            <a:spAutoFit/>
          </a:bodyPr>
          <a:p>
            <a:pPr algn="ctr">
              <a:lnSpc>
                <a:spcPct val="150000"/>
              </a:lnSpc>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产业基础特征</a:t>
            </a:r>
            <a:endParaRPr lang="en-US" altLang="zh-CN" sz="1200">
              <a:latin typeface="微软雅黑" panose="020B0503020204020204" charset="-122"/>
              <a:ea typeface="微软雅黑" panose="020B0503020204020204" charset="-122"/>
              <a:cs typeface="微软雅黑" panose="020B0503020204020204" charset="-122"/>
            </a:endParaRPr>
          </a:p>
        </p:txBody>
      </p:sp>
      <p:sp>
        <p:nvSpPr>
          <p:cNvPr id="19" name="圆角矩形 10"/>
          <p:cNvSpPr/>
          <p:nvPr/>
        </p:nvSpPr>
        <p:spPr>
          <a:xfrm>
            <a:off x="4363720" y="1377950"/>
            <a:ext cx="2334895"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custDataLst>
              <p:tags r:id="rId11"/>
            </p:custDataLst>
          </p:nvPr>
        </p:nvSpPr>
        <p:spPr>
          <a:xfrm>
            <a:off x="434975" y="3157855"/>
            <a:ext cx="3476625" cy="1492250"/>
          </a:xfrm>
          <a:prstGeom prst="rect">
            <a:avLst/>
          </a:prstGeom>
          <a:noFill/>
          <a:ln>
            <a:solidFill>
              <a:schemeClr val="accent1">
                <a:alpha val="5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p>
            <a:pPr>
              <a:lnSpc>
                <a:spcPct val="130000"/>
              </a:lnSpc>
            </a:pPr>
            <a:endParaRPr lang="zh-CN" altLang="en-US" kern="0" spc="0" dirty="0">
              <a:ln>
                <a:noFill/>
                <a:prstDash val="sysDot"/>
              </a:ln>
              <a:solidFill>
                <a:schemeClr val="tx1">
                  <a:lumMod val="85000"/>
                  <a:lumOff val="15000"/>
                </a:schemeClr>
              </a:solidFill>
              <a:latin typeface="+mn-ea"/>
              <a:ea typeface="+mn-ea"/>
              <a:sym typeface="+mn-ea"/>
            </a:endParaRPr>
          </a:p>
        </p:txBody>
      </p:sp>
      <p:sp>
        <p:nvSpPr>
          <p:cNvPr id="52" name="任意多边形 390"/>
          <p:cNvSpPr/>
          <p:nvPr>
            <p:custDataLst>
              <p:tags r:id="rId12"/>
            </p:custDataLst>
          </p:nvPr>
        </p:nvSpPr>
        <p:spPr>
          <a:xfrm rot="7931835" flipH="1" flipV="1">
            <a:off x="939165" y="2625090"/>
            <a:ext cx="582930" cy="807085"/>
          </a:xfrm>
          <a:custGeom>
            <a:avLst/>
            <a:gdLst>
              <a:gd name="connsiteX0" fmla="*/ 704850 w 866775"/>
              <a:gd name="connsiteY0" fmla="*/ 0 h 1304925"/>
              <a:gd name="connsiteX1" fmla="*/ 466725 w 866775"/>
              <a:gd name="connsiteY1" fmla="*/ 228600 h 1304925"/>
              <a:gd name="connsiteX2" fmla="*/ 200025 w 866775"/>
              <a:gd name="connsiteY2" fmla="*/ 657225 h 1304925"/>
              <a:gd name="connsiteX3" fmla="*/ 47625 w 866775"/>
              <a:gd name="connsiteY3" fmla="*/ 1028700 h 1304925"/>
              <a:gd name="connsiteX4" fmla="*/ 0 w 866775"/>
              <a:gd name="connsiteY4" fmla="*/ 942975 h 1304925"/>
              <a:gd name="connsiteX5" fmla="*/ 0 w 866775"/>
              <a:gd name="connsiteY5" fmla="*/ 1304925 h 1304925"/>
              <a:gd name="connsiteX6" fmla="*/ 200025 w 866775"/>
              <a:gd name="connsiteY6" fmla="*/ 1028700 h 1304925"/>
              <a:gd name="connsiteX7" fmla="*/ 133350 w 866775"/>
              <a:gd name="connsiteY7" fmla="*/ 1019175 h 1304925"/>
              <a:gd name="connsiteX8" fmla="*/ 228600 w 866775"/>
              <a:gd name="connsiteY8" fmla="*/ 828675 h 1304925"/>
              <a:gd name="connsiteX9" fmla="*/ 466725 w 866775"/>
              <a:gd name="connsiteY9" fmla="*/ 495300 h 1304925"/>
              <a:gd name="connsiteX10" fmla="*/ 714375 w 866775"/>
              <a:gd name="connsiteY10" fmla="*/ 257175 h 1304925"/>
              <a:gd name="connsiteX11" fmla="*/ 866775 w 866775"/>
              <a:gd name="connsiteY11" fmla="*/ 133350 h 1304925"/>
              <a:gd name="connsiteX12" fmla="*/ 657225 w 866775"/>
              <a:gd name="connsiteY12" fmla="*/ 171450 h 1304925"/>
              <a:gd name="connsiteX13" fmla="*/ 704850 w 866775"/>
              <a:gd name="connsiteY13" fmla="*/ 0 h 1304925"/>
              <a:gd name="connsiteX0-1" fmla="*/ 704850 w 866775"/>
              <a:gd name="connsiteY0-2" fmla="*/ 0 h 1304925"/>
              <a:gd name="connsiteX1-3" fmla="*/ 466725 w 866775"/>
              <a:gd name="connsiteY1-4" fmla="*/ 228600 h 1304925"/>
              <a:gd name="connsiteX2-5" fmla="*/ 200025 w 866775"/>
              <a:gd name="connsiteY2-6" fmla="*/ 657225 h 1304925"/>
              <a:gd name="connsiteX3-7" fmla="*/ 47625 w 866775"/>
              <a:gd name="connsiteY3-8" fmla="*/ 1028700 h 1304925"/>
              <a:gd name="connsiteX4-9" fmla="*/ 0 w 866775"/>
              <a:gd name="connsiteY4-10" fmla="*/ 942975 h 1304925"/>
              <a:gd name="connsiteX5-11" fmla="*/ 0 w 866775"/>
              <a:gd name="connsiteY5-12" fmla="*/ 1304925 h 1304925"/>
              <a:gd name="connsiteX6-13" fmla="*/ 125764 w 866775"/>
              <a:gd name="connsiteY6-14" fmla="*/ 1125311 h 1304925"/>
              <a:gd name="connsiteX7-15" fmla="*/ 133350 w 866775"/>
              <a:gd name="connsiteY7-16" fmla="*/ 1019175 h 1304925"/>
              <a:gd name="connsiteX8-17" fmla="*/ 228600 w 866775"/>
              <a:gd name="connsiteY8-18" fmla="*/ 828675 h 1304925"/>
              <a:gd name="connsiteX9-19" fmla="*/ 466725 w 866775"/>
              <a:gd name="connsiteY9-20" fmla="*/ 495300 h 1304925"/>
              <a:gd name="connsiteX10-21" fmla="*/ 714375 w 866775"/>
              <a:gd name="connsiteY10-22" fmla="*/ 257175 h 1304925"/>
              <a:gd name="connsiteX11-23" fmla="*/ 866775 w 866775"/>
              <a:gd name="connsiteY11-24" fmla="*/ 133350 h 1304925"/>
              <a:gd name="connsiteX12-25" fmla="*/ 657225 w 866775"/>
              <a:gd name="connsiteY12-26" fmla="*/ 171450 h 1304925"/>
              <a:gd name="connsiteX13-27" fmla="*/ 704850 w 866775"/>
              <a:gd name="connsiteY13-28" fmla="*/ 0 h 1304925"/>
              <a:gd name="connsiteX0-29" fmla="*/ 704850 w 866775"/>
              <a:gd name="connsiteY0-30" fmla="*/ 0 h 1304925"/>
              <a:gd name="connsiteX1-31" fmla="*/ 466725 w 866775"/>
              <a:gd name="connsiteY1-32" fmla="*/ 228600 h 1304925"/>
              <a:gd name="connsiteX2-33" fmla="*/ 200025 w 866775"/>
              <a:gd name="connsiteY2-34" fmla="*/ 657225 h 1304925"/>
              <a:gd name="connsiteX3-35" fmla="*/ 47625 w 866775"/>
              <a:gd name="connsiteY3-36" fmla="*/ 1028700 h 1304925"/>
              <a:gd name="connsiteX4-37" fmla="*/ 0 w 866775"/>
              <a:gd name="connsiteY4-38" fmla="*/ 942975 h 1304925"/>
              <a:gd name="connsiteX5-39" fmla="*/ 0 w 866775"/>
              <a:gd name="connsiteY5-40" fmla="*/ 1304925 h 1304925"/>
              <a:gd name="connsiteX6-41" fmla="*/ 125764 w 866775"/>
              <a:gd name="connsiteY6-42" fmla="*/ 1125311 h 1304925"/>
              <a:gd name="connsiteX7-43" fmla="*/ 86215 w 866775"/>
              <a:gd name="connsiteY7-44" fmla="*/ 1118206 h 1304925"/>
              <a:gd name="connsiteX8-45" fmla="*/ 228600 w 866775"/>
              <a:gd name="connsiteY8-46" fmla="*/ 828675 h 1304925"/>
              <a:gd name="connsiteX9-47" fmla="*/ 466725 w 866775"/>
              <a:gd name="connsiteY9-48" fmla="*/ 495300 h 1304925"/>
              <a:gd name="connsiteX10-49" fmla="*/ 714375 w 866775"/>
              <a:gd name="connsiteY10-50" fmla="*/ 257175 h 1304925"/>
              <a:gd name="connsiteX11-51" fmla="*/ 866775 w 866775"/>
              <a:gd name="connsiteY11-52" fmla="*/ 133350 h 1304925"/>
              <a:gd name="connsiteX12-53" fmla="*/ 657225 w 866775"/>
              <a:gd name="connsiteY12-54" fmla="*/ 171450 h 1304925"/>
              <a:gd name="connsiteX13-55" fmla="*/ 704850 w 866775"/>
              <a:gd name="connsiteY13-56" fmla="*/ 0 h 1304925"/>
              <a:gd name="connsiteX0-57" fmla="*/ 707835 w 869760"/>
              <a:gd name="connsiteY0-58" fmla="*/ 0 h 1304925"/>
              <a:gd name="connsiteX1-59" fmla="*/ 469710 w 869760"/>
              <a:gd name="connsiteY1-60" fmla="*/ 228600 h 1304925"/>
              <a:gd name="connsiteX2-61" fmla="*/ 203010 w 869760"/>
              <a:gd name="connsiteY2-62" fmla="*/ 657225 h 1304925"/>
              <a:gd name="connsiteX3-63" fmla="*/ 50610 w 869760"/>
              <a:gd name="connsiteY3-64" fmla="*/ 1028700 h 1304925"/>
              <a:gd name="connsiteX4-65" fmla="*/ 0 w 869760"/>
              <a:gd name="connsiteY4-66" fmla="*/ 1077499 h 1304925"/>
              <a:gd name="connsiteX5-67" fmla="*/ 2985 w 869760"/>
              <a:gd name="connsiteY5-68" fmla="*/ 1304925 h 1304925"/>
              <a:gd name="connsiteX6-69" fmla="*/ 128749 w 869760"/>
              <a:gd name="connsiteY6-70" fmla="*/ 1125311 h 1304925"/>
              <a:gd name="connsiteX7-71" fmla="*/ 89200 w 869760"/>
              <a:gd name="connsiteY7-72" fmla="*/ 1118206 h 1304925"/>
              <a:gd name="connsiteX8-73" fmla="*/ 231585 w 869760"/>
              <a:gd name="connsiteY8-74" fmla="*/ 828675 h 1304925"/>
              <a:gd name="connsiteX9-75" fmla="*/ 469710 w 869760"/>
              <a:gd name="connsiteY9-76" fmla="*/ 495300 h 1304925"/>
              <a:gd name="connsiteX10-77" fmla="*/ 717360 w 869760"/>
              <a:gd name="connsiteY10-78" fmla="*/ 257175 h 1304925"/>
              <a:gd name="connsiteX11-79" fmla="*/ 869760 w 869760"/>
              <a:gd name="connsiteY11-80" fmla="*/ 133350 h 1304925"/>
              <a:gd name="connsiteX12-81" fmla="*/ 660210 w 869760"/>
              <a:gd name="connsiteY12-82" fmla="*/ 171450 h 1304925"/>
              <a:gd name="connsiteX13-83" fmla="*/ 707835 w 869760"/>
              <a:gd name="connsiteY13-84" fmla="*/ 0 h 1304925"/>
              <a:gd name="connsiteX0-85" fmla="*/ 707835 w 869760"/>
              <a:gd name="connsiteY0-86" fmla="*/ 0 h 1304925"/>
              <a:gd name="connsiteX1-87" fmla="*/ 469710 w 869760"/>
              <a:gd name="connsiteY1-88" fmla="*/ 228600 h 1304925"/>
              <a:gd name="connsiteX2-89" fmla="*/ 203010 w 869760"/>
              <a:gd name="connsiteY2-90" fmla="*/ 657225 h 1304925"/>
              <a:gd name="connsiteX3-91" fmla="*/ 50610 w 869760"/>
              <a:gd name="connsiteY3-92" fmla="*/ 1028700 h 1304925"/>
              <a:gd name="connsiteX4-93" fmla="*/ 0 w 869760"/>
              <a:gd name="connsiteY4-94" fmla="*/ 1077499 h 1304925"/>
              <a:gd name="connsiteX5-95" fmla="*/ 2985 w 869760"/>
              <a:gd name="connsiteY5-96" fmla="*/ 1304925 h 1304925"/>
              <a:gd name="connsiteX6-97" fmla="*/ 142491 w 869760"/>
              <a:gd name="connsiteY6-98" fmla="*/ 1100672 h 1304925"/>
              <a:gd name="connsiteX7-99" fmla="*/ 89200 w 869760"/>
              <a:gd name="connsiteY7-100" fmla="*/ 1118206 h 1304925"/>
              <a:gd name="connsiteX8-101" fmla="*/ 231585 w 869760"/>
              <a:gd name="connsiteY8-102" fmla="*/ 828675 h 1304925"/>
              <a:gd name="connsiteX9-103" fmla="*/ 469710 w 869760"/>
              <a:gd name="connsiteY9-104" fmla="*/ 495300 h 1304925"/>
              <a:gd name="connsiteX10-105" fmla="*/ 717360 w 869760"/>
              <a:gd name="connsiteY10-106" fmla="*/ 257175 h 1304925"/>
              <a:gd name="connsiteX11-107" fmla="*/ 869760 w 869760"/>
              <a:gd name="connsiteY11-108" fmla="*/ 133350 h 1304925"/>
              <a:gd name="connsiteX12-109" fmla="*/ 660210 w 869760"/>
              <a:gd name="connsiteY12-110" fmla="*/ 171450 h 1304925"/>
              <a:gd name="connsiteX13-111" fmla="*/ 707835 w 869760"/>
              <a:gd name="connsiteY13-112" fmla="*/ 0 h 1304925"/>
              <a:gd name="connsiteX0-113" fmla="*/ 707835 w 869760"/>
              <a:gd name="connsiteY0-114" fmla="*/ 0 h 1304925"/>
              <a:gd name="connsiteX1-115" fmla="*/ 469710 w 869760"/>
              <a:gd name="connsiteY1-116" fmla="*/ 228600 h 1304925"/>
              <a:gd name="connsiteX2-117" fmla="*/ 203010 w 869760"/>
              <a:gd name="connsiteY2-118" fmla="*/ 657225 h 1304925"/>
              <a:gd name="connsiteX3-119" fmla="*/ 33506 w 869760"/>
              <a:gd name="connsiteY3-120" fmla="*/ 1107557 h 1304925"/>
              <a:gd name="connsiteX4-121" fmla="*/ 0 w 869760"/>
              <a:gd name="connsiteY4-122" fmla="*/ 1077499 h 1304925"/>
              <a:gd name="connsiteX5-123" fmla="*/ 2985 w 869760"/>
              <a:gd name="connsiteY5-124" fmla="*/ 1304925 h 1304925"/>
              <a:gd name="connsiteX6-125" fmla="*/ 142491 w 869760"/>
              <a:gd name="connsiteY6-126" fmla="*/ 1100672 h 1304925"/>
              <a:gd name="connsiteX7-127" fmla="*/ 89200 w 869760"/>
              <a:gd name="connsiteY7-128" fmla="*/ 1118206 h 1304925"/>
              <a:gd name="connsiteX8-129" fmla="*/ 231585 w 869760"/>
              <a:gd name="connsiteY8-130" fmla="*/ 828675 h 1304925"/>
              <a:gd name="connsiteX9-131" fmla="*/ 469710 w 869760"/>
              <a:gd name="connsiteY9-132" fmla="*/ 495300 h 1304925"/>
              <a:gd name="connsiteX10-133" fmla="*/ 717360 w 869760"/>
              <a:gd name="connsiteY10-134" fmla="*/ 257175 h 1304925"/>
              <a:gd name="connsiteX11-135" fmla="*/ 869760 w 869760"/>
              <a:gd name="connsiteY11-136" fmla="*/ 133350 h 1304925"/>
              <a:gd name="connsiteX12-137" fmla="*/ 660210 w 869760"/>
              <a:gd name="connsiteY12-138" fmla="*/ 171450 h 1304925"/>
              <a:gd name="connsiteX13-139" fmla="*/ 707835 w 869760"/>
              <a:gd name="connsiteY13-140" fmla="*/ 0 h 1304925"/>
              <a:gd name="connsiteX0-141" fmla="*/ 707835 w 869760"/>
              <a:gd name="connsiteY0-142" fmla="*/ 0 h 1304925"/>
              <a:gd name="connsiteX1-143" fmla="*/ 469710 w 869760"/>
              <a:gd name="connsiteY1-144" fmla="*/ 228600 h 1304925"/>
              <a:gd name="connsiteX2-145" fmla="*/ 203010 w 869760"/>
              <a:gd name="connsiteY2-146" fmla="*/ 657225 h 1304925"/>
              <a:gd name="connsiteX3-147" fmla="*/ 149998 w 869760"/>
              <a:gd name="connsiteY3-148" fmla="*/ 786711 h 1304925"/>
              <a:gd name="connsiteX4-149" fmla="*/ 33506 w 869760"/>
              <a:gd name="connsiteY4-150" fmla="*/ 1107557 h 1304925"/>
              <a:gd name="connsiteX5-151" fmla="*/ 0 w 869760"/>
              <a:gd name="connsiteY5-152" fmla="*/ 1077499 h 1304925"/>
              <a:gd name="connsiteX6-153" fmla="*/ 2985 w 869760"/>
              <a:gd name="connsiteY6-154" fmla="*/ 1304925 h 1304925"/>
              <a:gd name="connsiteX7-155" fmla="*/ 142491 w 869760"/>
              <a:gd name="connsiteY7-156" fmla="*/ 1100672 h 1304925"/>
              <a:gd name="connsiteX8-157" fmla="*/ 89200 w 869760"/>
              <a:gd name="connsiteY8-158" fmla="*/ 1118206 h 1304925"/>
              <a:gd name="connsiteX9-159" fmla="*/ 231585 w 869760"/>
              <a:gd name="connsiteY9-160" fmla="*/ 828675 h 1304925"/>
              <a:gd name="connsiteX10-161" fmla="*/ 469710 w 869760"/>
              <a:gd name="connsiteY10-162" fmla="*/ 495300 h 1304925"/>
              <a:gd name="connsiteX11-163" fmla="*/ 717360 w 869760"/>
              <a:gd name="connsiteY11-164" fmla="*/ 257175 h 1304925"/>
              <a:gd name="connsiteX12-165" fmla="*/ 869760 w 869760"/>
              <a:gd name="connsiteY12-166" fmla="*/ 133350 h 1304925"/>
              <a:gd name="connsiteX13-167" fmla="*/ 660210 w 869760"/>
              <a:gd name="connsiteY13-168" fmla="*/ 171450 h 1304925"/>
              <a:gd name="connsiteX14" fmla="*/ 707835 w 869760"/>
              <a:gd name="connsiteY14" fmla="*/ 0 h 1304925"/>
              <a:gd name="connsiteX0-169" fmla="*/ 707835 w 869760"/>
              <a:gd name="connsiteY0-170" fmla="*/ 0 h 1304925"/>
              <a:gd name="connsiteX1-171" fmla="*/ 469710 w 869760"/>
              <a:gd name="connsiteY1-172" fmla="*/ 228600 h 1304925"/>
              <a:gd name="connsiteX2-173" fmla="*/ 203010 w 869760"/>
              <a:gd name="connsiteY2-174" fmla="*/ 657225 h 1304925"/>
              <a:gd name="connsiteX3-175" fmla="*/ 105244 w 869760"/>
              <a:gd name="connsiteY3-176" fmla="*/ 879712 h 1304925"/>
              <a:gd name="connsiteX4-177" fmla="*/ 33506 w 869760"/>
              <a:gd name="connsiteY4-178" fmla="*/ 1107557 h 1304925"/>
              <a:gd name="connsiteX5-179" fmla="*/ 0 w 869760"/>
              <a:gd name="connsiteY5-180" fmla="*/ 1077499 h 1304925"/>
              <a:gd name="connsiteX6-181" fmla="*/ 2985 w 869760"/>
              <a:gd name="connsiteY6-182" fmla="*/ 1304925 h 1304925"/>
              <a:gd name="connsiteX7-183" fmla="*/ 142491 w 869760"/>
              <a:gd name="connsiteY7-184" fmla="*/ 1100672 h 1304925"/>
              <a:gd name="connsiteX8-185" fmla="*/ 89200 w 869760"/>
              <a:gd name="connsiteY8-186" fmla="*/ 1118206 h 1304925"/>
              <a:gd name="connsiteX9-187" fmla="*/ 231585 w 869760"/>
              <a:gd name="connsiteY9-188" fmla="*/ 828675 h 1304925"/>
              <a:gd name="connsiteX10-189" fmla="*/ 469710 w 869760"/>
              <a:gd name="connsiteY10-190" fmla="*/ 495300 h 1304925"/>
              <a:gd name="connsiteX11-191" fmla="*/ 717360 w 869760"/>
              <a:gd name="connsiteY11-192" fmla="*/ 257175 h 1304925"/>
              <a:gd name="connsiteX12-193" fmla="*/ 869760 w 869760"/>
              <a:gd name="connsiteY12-194" fmla="*/ 133350 h 1304925"/>
              <a:gd name="connsiteX13-195" fmla="*/ 660210 w 869760"/>
              <a:gd name="connsiteY13-196" fmla="*/ 171450 h 1304925"/>
              <a:gd name="connsiteX14-197" fmla="*/ 707835 w 869760"/>
              <a:gd name="connsiteY14-198" fmla="*/ 0 h 1304925"/>
              <a:gd name="connsiteX0-199" fmla="*/ 707835 w 869760"/>
              <a:gd name="connsiteY0-200" fmla="*/ 0 h 1304925"/>
              <a:gd name="connsiteX1-201" fmla="*/ 469710 w 869760"/>
              <a:gd name="connsiteY1-202" fmla="*/ 228600 h 1304925"/>
              <a:gd name="connsiteX2-203" fmla="*/ 203010 w 869760"/>
              <a:gd name="connsiteY2-204" fmla="*/ 657225 h 1304925"/>
              <a:gd name="connsiteX3-205" fmla="*/ 157715 w 869760"/>
              <a:gd name="connsiteY3-206" fmla="*/ 762092 h 1304925"/>
              <a:gd name="connsiteX4-207" fmla="*/ 105244 w 869760"/>
              <a:gd name="connsiteY4-208" fmla="*/ 879712 h 1304925"/>
              <a:gd name="connsiteX5-209" fmla="*/ 33506 w 869760"/>
              <a:gd name="connsiteY5-210" fmla="*/ 1107557 h 1304925"/>
              <a:gd name="connsiteX6-211" fmla="*/ 0 w 869760"/>
              <a:gd name="connsiteY6-212" fmla="*/ 1077499 h 1304925"/>
              <a:gd name="connsiteX7-213" fmla="*/ 2985 w 869760"/>
              <a:gd name="connsiteY7-214" fmla="*/ 1304925 h 1304925"/>
              <a:gd name="connsiteX8-215" fmla="*/ 142491 w 869760"/>
              <a:gd name="connsiteY8-216" fmla="*/ 1100672 h 1304925"/>
              <a:gd name="connsiteX9-217" fmla="*/ 89200 w 869760"/>
              <a:gd name="connsiteY9-218" fmla="*/ 1118206 h 1304925"/>
              <a:gd name="connsiteX10-219" fmla="*/ 231585 w 869760"/>
              <a:gd name="connsiteY10-220" fmla="*/ 828675 h 1304925"/>
              <a:gd name="connsiteX11-221" fmla="*/ 469710 w 869760"/>
              <a:gd name="connsiteY11-222" fmla="*/ 495300 h 1304925"/>
              <a:gd name="connsiteX12-223" fmla="*/ 717360 w 869760"/>
              <a:gd name="connsiteY12-224" fmla="*/ 257175 h 1304925"/>
              <a:gd name="connsiteX13-225" fmla="*/ 869760 w 869760"/>
              <a:gd name="connsiteY13-226" fmla="*/ 133350 h 1304925"/>
              <a:gd name="connsiteX14-227" fmla="*/ 660210 w 869760"/>
              <a:gd name="connsiteY14-228" fmla="*/ 171450 h 1304925"/>
              <a:gd name="connsiteX15" fmla="*/ 707835 w 869760"/>
              <a:gd name="connsiteY15" fmla="*/ 0 h 1304925"/>
              <a:gd name="connsiteX0-229" fmla="*/ 707835 w 869760"/>
              <a:gd name="connsiteY0-230" fmla="*/ 0 h 1304925"/>
              <a:gd name="connsiteX1-231" fmla="*/ 469710 w 869760"/>
              <a:gd name="connsiteY1-232" fmla="*/ 228600 h 1304925"/>
              <a:gd name="connsiteX2-233" fmla="*/ 203010 w 869760"/>
              <a:gd name="connsiteY2-234" fmla="*/ 657225 h 1304925"/>
              <a:gd name="connsiteX3-235" fmla="*/ 152215 w 869760"/>
              <a:gd name="connsiteY3-236" fmla="*/ 745547 h 1304925"/>
              <a:gd name="connsiteX4-237" fmla="*/ 105244 w 869760"/>
              <a:gd name="connsiteY4-238" fmla="*/ 879712 h 1304925"/>
              <a:gd name="connsiteX5-239" fmla="*/ 33506 w 869760"/>
              <a:gd name="connsiteY5-240" fmla="*/ 1107557 h 1304925"/>
              <a:gd name="connsiteX6-241" fmla="*/ 0 w 869760"/>
              <a:gd name="connsiteY6-242" fmla="*/ 1077499 h 1304925"/>
              <a:gd name="connsiteX7-243" fmla="*/ 2985 w 869760"/>
              <a:gd name="connsiteY7-244" fmla="*/ 1304925 h 1304925"/>
              <a:gd name="connsiteX8-245" fmla="*/ 142491 w 869760"/>
              <a:gd name="connsiteY8-246" fmla="*/ 1100672 h 1304925"/>
              <a:gd name="connsiteX9-247" fmla="*/ 89200 w 869760"/>
              <a:gd name="connsiteY9-248" fmla="*/ 1118206 h 1304925"/>
              <a:gd name="connsiteX10-249" fmla="*/ 231585 w 869760"/>
              <a:gd name="connsiteY10-250" fmla="*/ 828675 h 1304925"/>
              <a:gd name="connsiteX11-251" fmla="*/ 469710 w 869760"/>
              <a:gd name="connsiteY11-252" fmla="*/ 495300 h 1304925"/>
              <a:gd name="connsiteX12-253" fmla="*/ 717360 w 869760"/>
              <a:gd name="connsiteY12-254" fmla="*/ 257175 h 1304925"/>
              <a:gd name="connsiteX13-255" fmla="*/ 869760 w 869760"/>
              <a:gd name="connsiteY13-256" fmla="*/ 133350 h 1304925"/>
              <a:gd name="connsiteX14-257" fmla="*/ 660210 w 869760"/>
              <a:gd name="connsiteY14-258" fmla="*/ 171450 h 1304925"/>
              <a:gd name="connsiteX15-259" fmla="*/ 707835 w 869760"/>
              <a:gd name="connsiteY15-260" fmla="*/ 0 h 1304925"/>
              <a:gd name="connsiteX0-261" fmla="*/ 707835 w 869760"/>
              <a:gd name="connsiteY0-262" fmla="*/ 0 h 1304925"/>
              <a:gd name="connsiteX1-263" fmla="*/ 469710 w 869760"/>
              <a:gd name="connsiteY1-264" fmla="*/ 228600 h 1304925"/>
              <a:gd name="connsiteX2-265" fmla="*/ 203010 w 869760"/>
              <a:gd name="connsiteY2-266" fmla="*/ 657225 h 1304925"/>
              <a:gd name="connsiteX3-267" fmla="*/ 152215 w 869760"/>
              <a:gd name="connsiteY3-268" fmla="*/ 745547 h 1304925"/>
              <a:gd name="connsiteX4-269" fmla="*/ 105244 w 869760"/>
              <a:gd name="connsiteY4-270" fmla="*/ 879712 h 1304925"/>
              <a:gd name="connsiteX5-271" fmla="*/ 33506 w 869760"/>
              <a:gd name="connsiteY5-272" fmla="*/ 1107557 h 1304925"/>
              <a:gd name="connsiteX6-273" fmla="*/ 0 w 869760"/>
              <a:gd name="connsiteY6-274" fmla="*/ 1077499 h 1304925"/>
              <a:gd name="connsiteX7-275" fmla="*/ 2985 w 869760"/>
              <a:gd name="connsiteY7-276" fmla="*/ 1304925 h 1304925"/>
              <a:gd name="connsiteX8-277" fmla="*/ 142491 w 869760"/>
              <a:gd name="connsiteY8-278" fmla="*/ 1100672 h 1304925"/>
              <a:gd name="connsiteX9-279" fmla="*/ 89200 w 869760"/>
              <a:gd name="connsiteY9-280" fmla="*/ 1118206 h 1304925"/>
              <a:gd name="connsiteX10-281" fmla="*/ 191524 w 869760"/>
              <a:gd name="connsiteY10-282" fmla="*/ 905029 h 1304925"/>
              <a:gd name="connsiteX11-283" fmla="*/ 231585 w 869760"/>
              <a:gd name="connsiteY11-284" fmla="*/ 828675 h 1304925"/>
              <a:gd name="connsiteX12-285" fmla="*/ 469710 w 869760"/>
              <a:gd name="connsiteY12-286" fmla="*/ 495300 h 1304925"/>
              <a:gd name="connsiteX13-287" fmla="*/ 717360 w 869760"/>
              <a:gd name="connsiteY13-288" fmla="*/ 257175 h 1304925"/>
              <a:gd name="connsiteX14-289" fmla="*/ 869760 w 869760"/>
              <a:gd name="connsiteY14-290" fmla="*/ 133350 h 1304925"/>
              <a:gd name="connsiteX15-291" fmla="*/ 660210 w 869760"/>
              <a:gd name="connsiteY15-292" fmla="*/ 171450 h 1304925"/>
              <a:gd name="connsiteX16" fmla="*/ 707835 w 869760"/>
              <a:gd name="connsiteY16" fmla="*/ 0 h 1304925"/>
              <a:gd name="connsiteX0-293" fmla="*/ 707835 w 869760"/>
              <a:gd name="connsiteY0-294" fmla="*/ 0 h 1304925"/>
              <a:gd name="connsiteX1-295" fmla="*/ 469710 w 869760"/>
              <a:gd name="connsiteY1-296" fmla="*/ 228600 h 1304925"/>
              <a:gd name="connsiteX2-297" fmla="*/ 203010 w 869760"/>
              <a:gd name="connsiteY2-298" fmla="*/ 657225 h 1304925"/>
              <a:gd name="connsiteX3-299" fmla="*/ 152215 w 869760"/>
              <a:gd name="connsiteY3-300" fmla="*/ 745547 h 1304925"/>
              <a:gd name="connsiteX4-301" fmla="*/ 105244 w 869760"/>
              <a:gd name="connsiteY4-302" fmla="*/ 879712 h 1304925"/>
              <a:gd name="connsiteX5-303" fmla="*/ 33506 w 869760"/>
              <a:gd name="connsiteY5-304" fmla="*/ 1107557 h 1304925"/>
              <a:gd name="connsiteX6-305" fmla="*/ 0 w 869760"/>
              <a:gd name="connsiteY6-306" fmla="*/ 1077499 h 1304925"/>
              <a:gd name="connsiteX7-307" fmla="*/ 2985 w 869760"/>
              <a:gd name="connsiteY7-308" fmla="*/ 1304925 h 1304925"/>
              <a:gd name="connsiteX8-309" fmla="*/ 142491 w 869760"/>
              <a:gd name="connsiteY8-310" fmla="*/ 1100672 h 1304925"/>
              <a:gd name="connsiteX9-311" fmla="*/ 89200 w 869760"/>
              <a:gd name="connsiteY9-312" fmla="*/ 1118206 h 1304925"/>
              <a:gd name="connsiteX10-313" fmla="*/ 168137 w 869760"/>
              <a:gd name="connsiteY10-314" fmla="*/ 928696 h 1304925"/>
              <a:gd name="connsiteX11-315" fmla="*/ 231585 w 869760"/>
              <a:gd name="connsiteY11-316" fmla="*/ 828675 h 1304925"/>
              <a:gd name="connsiteX12-317" fmla="*/ 469710 w 869760"/>
              <a:gd name="connsiteY12-318" fmla="*/ 495300 h 1304925"/>
              <a:gd name="connsiteX13-319" fmla="*/ 717360 w 869760"/>
              <a:gd name="connsiteY13-320" fmla="*/ 257175 h 1304925"/>
              <a:gd name="connsiteX14-321" fmla="*/ 869760 w 869760"/>
              <a:gd name="connsiteY14-322" fmla="*/ 133350 h 1304925"/>
              <a:gd name="connsiteX15-323" fmla="*/ 660210 w 869760"/>
              <a:gd name="connsiteY15-324" fmla="*/ 171450 h 1304925"/>
              <a:gd name="connsiteX16-325" fmla="*/ 707835 w 869760"/>
              <a:gd name="connsiteY16-326" fmla="*/ 0 h 1304925"/>
              <a:gd name="connsiteX0-327" fmla="*/ 707835 w 869760"/>
              <a:gd name="connsiteY0-328" fmla="*/ 0 h 1304925"/>
              <a:gd name="connsiteX1-329" fmla="*/ 469710 w 869760"/>
              <a:gd name="connsiteY1-330" fmla="*/ 228600 h 1304925"/>
              <a:gd name="connsiteX2-331" fmla="*/ 203010 w 869760"/>
              <a:gd name="connsiteY2-332" fmla="*/ 657225 h 1304925"/>
              <a:gd name="connsiteX3-333" fmla="*/ 152215 w 869760"/>
              <a:gd name="connsiteY3-334" fmla="*/ 745547 h 1304925"/>
              <a:gd name="connsiteX4-335" fmla="*/ 105244 w 869760"/>
              <a:gd name="connsiteY4-336" fmla="*/ 879712 h 1304925"/>
              <a:gd name="connsiteX5-337" fmla="*/ 33506 w 869760"/>
              <a:gd name="connsiteY5-338" fmla="*/ 1107557 h 1304925"/>
              <a:gd name="connsiteX6-339" fmla="*/ 0 w 869760"/>
              <a:gd name="connsiteY6-340" fmla="*/ 1077499 h 1304925"/>
              <a:gd name="connsiteX7-341" fmla="*/ 2985 w 869760"/>
              <a:gd name="connsiteY7-342" fmla="*/ 1304925 h 1304925"/>
              <a:gd name="connsiteX8-343" fmla="*/ 142491 w 869760"/>
              <a:gd name="connsiteY8-344" fmla="*/ 1100672 h 1304925"/>
              <a:gd name="connsiteX9-345" fmla="*/ 89200 w 869760"/>
              <a:gd name="connsiteY9-346" fmla="*/ 1118206 h 1304925"/>
              <a:gd name="connsiteX10-347" fmla="*/ 168137 w 869760"/>
              <a:gd name="connsiteY10-348" fmla="*/ 928696 h 1304925"/>
              <a:gd name="connsiteX11-349" fmla="*/ 231585 w 869760"/>
              <a:gd name="connsiteY11-350" fmla="*/ 828675 h 1304925"/>
              <a:gd name="connsiteX12-351" fmla="*/ 306966 w 869760"/>
              <a:gd name="connsiteY12-352" fmla="*/ 724464 h 1304925"/>
              <a:gd name="connsiteX13-353" fmla="*/ 469710 w 869760"/>
              <a:gd name="connsiteY13-354" fmla="*/ 495300 h 1304925"/>
              <a:gd name="connsiteX14-355" fmla="*/ 717360 w 869760"/>
              <a:gd name="connsiteY14-356" fmla="*/ 257175 h 1304925"/>
              <a:gd name="connsiteX15-357" fmla="*/ 869760 w 869760"/>
              <a:gd name="connsiteY15-358" fmla="*/ 133350 h 1304925"/>
              <a:gd name="connsiteX16-359" fmla="*/ 660210 w 869760"/>
              <a:gd name="connsiteY16-360" fmla="*/ 171450 h 1304925"/>
              <a:gd name="connsiteX17" fmla="*/ 707835 w 869760"/>
              <a:gd name="connsiteY17" fmla="*/ 0 h 1304925"/>
              <a:gd name="connsiteX0-361" fmla="*/ 707835 w 869760"/>
              <a:gd name="connsiteY0-362" fmla="*/ 0 h 1304925"/>
              <a:gd name="connsiteX1-363" fmla="*/ 469710 w 869760"/>
              <a:gd name="connsiteY1-364" fmla="*/ 228600 h 1304925"/>
              <a:gd name="connsiteX2-365" fmla="*/ 203010 w 869760"/>
              <a:gd name="connsiteY2-366" fmla="*/ 657225 h 1304925"/>
              <a:gd name="connsiteX3-367" fmla="*/ 152215 w 869760"/>
              <a:gd name="connsiteY3-368" fmla="*/ 745547 h 1304925"/>
              <a:gd name="connsiteX4-369" fmla="*/ 105244 w 869760"/>
              <a:gd name="connsiteY4-370" fmla="*/ 879712 h 1304925"/>
              <a:gd name="connsiteX5-371" fmla="*/ 33506 w 869760"/>
              <a:gd name="connsiteY5-372" fmla="*/ 1107557 h 1304925"/>
              <a:gd name="connsiteX6-373" fmla="*/ 0 w 869760"/>
              <a:gd name="connsiteY6-374" fmla="*/ 1077499 h 1304925"/>
              <a:gd name="connsiteX7-375" fmla="*/ 2985 w 869760"/>
              <a:gd name="connsiteY7-376" fmla="*/ 1304925 h 1304925"/>
              <a:gd name="connsiteX8-377" fmla="*/ 142491 w 869760"/>
              <a:gd name="connsiteY8-378" fmla="*/ 1100672 h 1304925"/>
              <a:gd name="connsiteX9-379" fmla="*/ 89200 w 869760"/>
              <a:gd name="connsiteY9-380" fmla="*/ 1118206 h 1304925"/>
              <a:gd name="connsiteX10-381" fmla="*/ 168137 w 869760"/>
              <a:gd name="connsiteY10-382" fmla="*/ 928696 h 1304925"/>
              <a:gd name="connsiteX11-383" fmla="*/ 231585 w 869760"/>
              <a:gd name="connsiteY11-384" fmla="*/ 828675 h 1304925"/>
              <a:gd name="connsiteX12-385" fmla="*/ 309254 w 869760"/>
              <a:gd name="connsiteY12-386" fmla="*/ 698356 h 1304925"/>
              <a:gd name="connsiteX13-387" fmla="*/ 469710 w 869760"/>
              <a:gd name="connsiteY13-388" fmla="*/ 495300 h 1304925"/>
              <a:gd name="connsiteX14-389" fmla="*/ 717360 w 869760"/>
              <a:gd name="connsiteY14-390" fmla="*/ 257175 h 1304925"/>
              <a:gd name="connsiteX15-391" fmla="*/ 869760 w 869760"/>
              <a:gd name="connsiteY15-392" fmla="*/ 133350 h 1304925"/>
              <a:gd name="connsiteX16-393" fmla="*/ 660210 w 869760"/>
              <a:gd name="connsiteY16-394" fmla="*/ 171450 h 1304925"/>
              <a:gd name="connsiteX17-395" fmla="*/ 707835 w 869760"/>
              <a:gd name="connsiteY17-396" fmla="*/ 0 h 1304925"/>
              <a:gd name="connsiteX0-397" fmla="*/ 707835 w 869760"/>
              <a:gd name="connsiteY0-398" fmla="*/ 0 h 1304925"/>
              <a:gd name="connsiteX1-399" fmla="*/ 469710 w 869760"/>
              <a:gd name="connsiteY1-400" fmla="*/ 228600 h 1304925"/>
              <a:gd name="connsiteX2-401" fmla="*/ 203010 w 869760"/>
              <a:gd name="connsiteY2-402" fmla="*/ 657225 h 1304925"/>
              <a:gd name="connsiteX3-403" fmla="*/ 152215 w 869760"/>
              <a:gd name="connsiteY3-404" fmla="*/ 745547 h 1304925"/>
              <a:gd name="connsiteX4-405" fmla="*/ 105244 w 869760"/>
              <a:gd name="connsiteY4-406" fmla="*/ 879712 h 1304925"/>
              <a:gd name="connsiteX5-407" fmla="*/ 33506 w 869760"/>
              <a:gd name="connsiteY5-408" fmla="*/ 1107557 h 1304925"/>
              <a:gd name="connsiteX6-409" fmla="*/ 0 w 869760"/>
              <a:gd name="connsiteY6-410" fmla="*/ 1077499 h 1304925"/>
              <a:gd name="connsiteX7-411" fmla="*/ 2985 w 869760"/>
              <a:gd name="connsiteY7-412" fmla="*/ 1304925 h 1304925"/>
              <a:gd name="connsiteX8-413" fmla="*/ 142491 w 869760"/>
              <a:gd name="connsiteY8-414" fmla="*/ 1100672 h 1304925"/>
              <a:gd name="connsiteX9-415" fmla="*/ 89200 w 869760"/>
              <a:gd name="connsiteY9-416" fmla="*/ 1118206 h 1304925"/>
              <a:gd name="connsiteX10-417" fmla="*/ 168137 w 869760"/>
              <a:gd name="connsiteY10-418" fmla="*/ 928696 h 1304925"/>
              <a:gd name="connsiteX11-419" fmla="*/ 231585 w 869760"/>
              <a:gd name="connsiteY11-420" fmla="*/ 828675 h 1304925"/>
              <a:gd name="connsiteX12-421" fmla="*/ 309254 w 869760"/>
              <a:gd name="connsiteY12-422" fmla="*/ 698356 h 1304925"/>
              <a:gd name="connsiteX13-423" fmla="*/ 469710 w 869760"/>
              <a:gd name="connsiteY13-424" fmla="*/ 495300 h 1304925"/>
              <a:gd name="connsiteX14-425" fmla="*/ 717360 w 869760"/>
              <a:gd name="connsiteY14-426" fmla="*/ 257175 h 1304925"/>
              <a:gd name="connsiteX15-427" fmla="*/ 869760 w 869760"/>
              <a:gd name="connsiteY15-428" fmla="*/ 133350 h 1304925"/>
              <a:gd name="connsiteX16-429" fmla="*/ 660210 w 869760"/>
              <a:gd name="connsiteY16-430" fmla="*/ 171450 h 1304925"/>
              <a:gd name="connsiteX17-431" fmla="*/ 707835 w 869760"/>
              <a:gd name="connsiteY17-432" fmla="*/ 0 h 1304925"/>
              <a:gd name="connsiteX0-433" fmla="*/ 707835 w 869760"/>
              <a:gd name="connsiteY0-434" fmla="*/ 0 h 1304925"/>
              <a:gd name="connsiteX1-435" fmla="*/ 469710 w 869760"/>
              <a:gd name="connsiteY1-436" fmla="*/ 228600 h 1304925"/>
              <a:gd name="connsiteX2-437" fmla="*/ 203010 w 869760"/>
              <a:gd name="connsiteY2-438" fmla="*/ 657225 h 1304925"/>
              <a:gd name="connsiteX3-439" fmla="*/ 152215 w 869760"/>
              <a:gd name="connsiteY3-440" fmla="*/ 745547 h 1304925"/>
              <a:gd name="connsiteX4-441" fmla="*/ 105244 w 869760"/>
              <a:gd name="connsiteY4-442" fmla="*/ 879712 h 1304925"/>
              <a:gd name="connsiteX5-443" fmla="*/ 33506 w 869760"/>
              <a:gd name="connsiteY5-444" fmla="*/ 1107557 h 1304925"/>
              <a:gd name="connsiteX6-445" fmla="*/ 0 w 869760"/>
              <a:gd name="connsiteY6-446" fmla="*/ 1077499 h 1304925"/>
              <a:gd name="connsiteX7-447" fmla="*/ 2985 w 869760"/>
              <a:gd name="connsiteY7-448" fmla="*/ 1304925 h 1304925"/>
              <a:gd name="connsiteX8-449" fmla="*/ 142491 w 869760"/>
              <a:gd name="connsiteY8-450" fmla="*/ 1100672 h 1304925"/>
              <a:gd name="connsiteX9-451" fmla="*/ 89200 w 869760"/>
              <a:gd name="connsiteY9-452" fmla="*/ 1118206 h 1304925"/>
              <a:gd name="connsiteX10-453" fmla="*/ 168137 w 869760"/>
              <a:gd name="connsiteY10-454" fmla="*/ 928696 h 1304925"/>
              <a:gd name="connsiteX11-455" fmla="*/ 231585 w 869760"/>
              <a:gd name="connsiteY11-456" fmla="*/ 828675 h 1304925"/>
              <a:gd name="connsiteX12-457" fmla="*/ 320066 w 869760"/>
              <a:gd name="connsiteY12-458" fmla="*/ 691294 h 1304925"/>
              <a:gd name="connsiteX13-459" fmla="*/ 469710 w 869760"/>
              <a:gd name="connsiteY13-460" fmla="*/ 495300 h 1304925"/>
              <a:gd name="connsiteX14-461" fmla="*/ 717360 w 869760"/>
              <a:gd name="connsiteY14-462" fmla="*/ 257175 h 1304925"/>
              <a:gd name="connsiteX15-463" fmla="*/ 869760 w 869760"/>
              <a:gd name="connsiteY15-464" fmla="*/ 133350 h 1304925"/>
              <a:gd name="connsiteX16-465" fmla="*/ 660210 w 869760"/>
              <a:gd name="connsiteY16-466" fmla="*/ 171450 h 1304925"/>
              <a:gd name="connsiteX17-467" fmla="*/ 707835 w 869760"/>
              <a:gd name="connsiteY17-468" fmla="*/ 0 h 1304925"/>
              <a:gd name="connsiteX0-469" fmla="*/ 707835 w 869760"/>
              <a:gd name="connsiteY0-470" fmla="*/ 0 h 1304925"/>
              <a:gd name="connsiteX1-471" fmla="*/ 469710 w 869760"/>
              <a:gd name="connsiteY1-472" fmla="*/ 228600 h 1304925"/>
              <a:gd name="connsiteX2-473" fmla="*/ 266396 w 869760"/>
              <a:gd name="connsiteY2-474" fmla="*/ 552939 h 1304925"/>
              <a:gd name="connsiteX3-475" fmla="*/ 203010 w 869760"/>
              <a:gd name="connsiteY3-476" fmla="*/ 657225 h 1304925"/>
              <a:gd name="connsiteX4-477" fmla="*/ 152215 w 869760"/>
              <a:gd name="connsiteY4-478" fmla="*/ 745547 h 1304925"/>
              <a:gd name="connsiteX5-479" fmla="*/ 105244 w 869760"/>
              <a:gd name="connsiteY5-480" fmla="*/ 879712 h 1304925"/>
              <a:gd name="connsiteX6-481" fmla="*/ 33506 w 869760"/>
              <a:gd name="connsiteY6-482" fmla="*/ 1107557 h 1304925"/>
              <a:gd name="connsiteX7-483" fmla="*/ 0 w 869760"/>
              <a:gd name="connsiteY7-484" fmla="*/ 1077499 h 1304925"/>
              <a:gd name="connsiteX8-485" fmla="*/ 2985 w 869760"/>
              <a:gd name="connsiteY8-486" fmla="*/ 1304925 h 1304925"/>
              <a:gd name="connsiteX9-487" fmla="*/ 142491 w 869760"/>
              <a:gd name="connsiteY9-488" fmla="*/ 1100672 h 1304925"/>
              <a:gd name="connsiteX10-489" fmla="*/ 89200 w 869760"/>
              <a:gd name="connsiteY10-490" fmla="*/ 1118206 h 1304925"/>
              <a:gd name="connsiteX11-491" fmla="*/ 168137 w 869760"/>
              <a:gd name="connsiteY11-492" fmla="*/ 928696 h 1304925"/>
              <a:gd name="connsiteX12-493" fmla="*/ 231585 w 869760"/>
              <a:gd name="connsiteY12-494" fmla="*/ 828675 h 1304925"/>
              <a:gd name="connsiteX13-495" fmla="*/ 320066 w 869760"/>
              <a:gd name="connsiteY13-496" fmla="*/ 691294 h 1304925"/>
              <a:gd name="connsiteX14-497" fmla="*/ 469710 w 869760"/>
              <a:gd name="connsiteY14-498" fmla="*/ 495300 h 1304925"/>
              <a:gd name="connsiteX15-499" fmla="*/ 717360 w 869760"/>
              <a:gd name="connsiteY15-500" fmla="*/ 257175 h 1304925"/>
              <a:gd name="connsiteX16-501" fmla="*/ 869760 w 869760"/>
              <a:gd name="connsiteY16-502" fmla="*/ 133350 h 1304925"/>
              <a:gd name="connsiteX17-503" fmla="*/ 660210 w 869760"/>
              <a:gd name="connsiteY17-504" fmla="*/ 171450 h 1304925"/>
              <a:gd name="connsiteX18" fmla="*/ 707835 w 869760"/>
              <a:gd name="connsiteY18" fmla="*/ 0 h 1304925"/>
              <a:gd name="connsiteX0-505" fmla="*/ 707835 w 869760"/>
              <a:gd name="connsiteY0-506" fmla="*/ 0 h 1304925"/>
              <a:gd name="connsiteX1-507" fmla="*/ 469710 w 869760"/>
              <a:gd name="connsiteY1-508" fmla="*/ 228600 h 1304925"/>
              <a:gd name="connsiteX2-509" fmla="*/ 262134 w 869760"/>
              <a:gd name="connsiteY2-510" fmla="*/ 543416 h 1304925"/>
              <a:gd name="connsiteX3-511" fmla="*/ 203010 w 869760"/>
              <a:gd name="connsiteY3-512" fmla="*/ 657225 h 1304925"/>
              <a:gd name="connsiteX4-513" fmla="*/ 152215 w 869760"/>
              <a:gd name="connsiteY4-514" fmla="*/ 745547 h 1304925"/>
              <a:gd name="connsiteX5-515" fmla="*/ 105244 w 869760"/>
              <a:gd name="connsiteY5-516" fmla="*/ 879712 h 1304925"/>
              <a:gd name="connsiteX6-517" fmla="*/ 33506 w 869760"/>
              <a:gd name="connsiteY6-518" fmla="*/ 1107557 h 1304925"/>
              <a:gd name="connsiteX7-519" fmla="*/ 0 w 869760"/>
              <a:gd name="connsiteY7-520" fmla="*/ 1077499 h 1304925"/>
              <a:gd name="connsiteX8-521" fmla="*/ 2985 w 869760"/>
              <a:gd name="connsiteY8-522" fmla="*/ 1304925 h 1304925"/>
              <a:gd name="connsiteX9-523" fmla="*/ 142491 w 869760"/>
              <a:gd name="connsiteY9-524" fmla="*/ 1100672 h 1304925"/>
              <a:gd name="connsiteX10-525" fmla="*/ 89200 w 869760"/>
              <a:gd name="connsiteY10-526" fmla="*/ 1118206 h 1304925"/>
              <a:gd name="connsiteX11-527" fmla="*/ 168137 w 869760"/>
              <a:gd name="connsiteY11-528" fmla="*/ 928696 h 1304925"/>
              <a:gd name="connsiteX12-529" fmla="*/ 231585 w 869760"/>
              <a:gd name="connsiteY12-530" fmla="*/ 828675 h 1304925"/>
              <a:gd name="connsiteX13-531" fmla="*/ 320066 w 869760"/>
              <a:gd name="connsiteY13-532" fmla="*/ 691294 h 1304925"/>
              <a:gd name="connsiteX14-533" fmla="*/ 469710 w 869760"/>
              <a:gd name="connsiteY14-534" fmla="*/ 495300 h 1304925"/>
              <a:gd name="connsiteX15-535" fmla="*/ 717360 w 869760"/>
              <a:gd name="connsiteY15-536" fmla="*/ 257175 h 1304925"/>
              <a:gd name="connsiteX16-537" fmla="*/ 869760 w 869760"/>
              <a:gd name="connsiteY16-538" fmla="*/ 133350 h 1304925"/>
              <a:gd name="connsiteX17-539" fmla="*/ 660210 w 869760"/>
              <a:gd name="connsiteY17-540" fmla="*/ 171450 h 1304925"/>
              <a:gd name="connsiteX18-541" fmla="*/ 707835 w 869760"/>
              <a:gd name="connsiteY18-542" fmla="*/ 0 h 1304925"/>
              <a:gd name="connsiteX0-543" fmla="*/ 707835 w 869760"/>
              <a:gd name="connsiteY0-544" fmla="*/ 0 h 1304925"/>
              <a:gd name="connsiteX1-545" fmla="*/ 469710 w 869760"/>
              <a:gd name="connsiteY1-546" fmla="*/ 228600 h 1304925"/>
              <a:gd name="connsiteX2-547" fmla="*/ 411682 w 869760"/>
              <a:gd name="connsiteY2-548" fmla="*/ 312047 h 1304925"/>
              <a:gd name="connsiteX3-549" fmla="*/ 262134 w 869760"/>
              <a:gd name="connsiteY3-550" fmla="*/ 543416 h 1304925"/>
              <a:gd name="connsiteX4-551" fmla="*/ 203010 w 869760"/>
              <a:gd name="connsiteY4-552" fmla="*/ 657225 h 1304925"/>
              <a:gd name="connsiteX5-553" fmla="*/ 152215 w 869760"/>
              <a:gd name="connsiteY5-554" fmla="*/ 745547 h 1304925"/>
              <a:gd name="connsiteX6-555" fmla="*/ 105244 w 869760"/>
              <a:gd name="connsiteY6-556" fmla="*/ 879712 h 1304925"/>
              <a:gd name="connsiteX7-557" fmla="*/ 33506 w 869760"/>
              <a:gd name="connsiteY7-558" fmla="*/ 1107557 h 1304925"/>
              <a:gd name="connsiteX8-559" fmla="*/ 0 w 869760"/>
              <a:gd name="connsiteY8-560" fmla="*/ 1077499 h 1304925"/>
              <a:gd name="connsiteX9-561" fmla="*/ 2985 w 869760"/>
              <a:gd name="connsiteY9-562" fmla="*/ 1304925 h 1304925"/>
              <a:gd name="connsiteX10-563" fmla="*/ 142491 w 869760"/>
              <a:gd name="connsiteY10-564" fmla="*/ 1100672 h 1304925"/>
              <a:gd name="connsiteX11-565" fmla="*/ 89200 w 869760"/>
              <a:gd name="connsiteY11-566" fmla="*/ 1118206 h 1304925"/>
              <a:gd name="connsiteX12-567" fmla="*/ 168137 w 869760"/>
              <a:gd name="connsiteY12-568" fmla="*/ 928696 h 1304925"/>
              <a:gd name="connsiteX13-569" fmla="*/ 231585 w 869760"/>
              <a:gd name="connsiteY13-570" fmla="*/ 828675 h 1304925"/>
              <a:gd name="connsiteX14-571" fmla="*/ 320066 w 869760"/>
              <a:gd name="connsiteY14-572" fmla="*/ 691294 h 1304925"/>
              <a:gd name="connsiteX15-573" fmla="*/ 469710 w 869760"/>
              <a:gd name="connsiteY15-574" fmla="*/ 495300 h 1304925"/>
              <a:gd name="connsiteX16-575" fmla="*/ 717360 w 869760"/>
              <a:gd name="connsiteY16-576" fmla="*/ 257175 h 1304925"/>
              <a:gd name="connsiteX17-577" fmla="*/ 869760 w 869760"/>
              <a:gd name="connsiteY17-578" fmla="*/ 133350 h 1304925"/>
              <a:gd name="connsiteX18-579" fmla="*/ 660210 w 869760"/>
              <a:gd name="connsiteY18-580" fmla="*/ 171450 h 1304925"/>
              <a:gd name="connsiteX19" fmla="*/ 707835 w 869760"/>
              <a:gd name="connsiteY19" fmla="*/ 0 h 1304925"/>
              <a:gd name="connsiteX0-581" fmla="*/ 707835 w 869760"/>
              <a:gd name="connsiteY0-582" fmla="*/ 0 h 1304925"/>
              <a:gd name="connsiteX1-583" fmla="*/ 469710 w 869760"/>
              <a:gd name="connsiteY1-584" fmla="*/ 228600 h 1304925"/>
              <a:gd name="connsiteX2-585" fmla="*/ 388913 w 869760"/>
              <a:gd name="connsiteY2-586" fmla="*/ 339224 h 1304925"/>
              <a:gd name="connsiteX3-587" fmla="*/ 262134 w 869760"/>
              <a:gd name="connsiteY3-588" fmla="*/ 543416 h 1304925"/>
              <a:gd name="connsiteX4-589" fmla="*/ 203010 w 869760"/>
              <a:gd name="connsiteY4-590" fmla="*/ 657225 h 1304925"/>
              <a:gd name="connsiteX5-591" fmla="*/ 152215 w 869760"/>
              <a:gd name="connsiteY5-592" fmla="*/ 745547 h 1304925"/>
              <a:gd name="connsiteX6-593" fmla="*/ 105244 w 869760"/>
              <a:gd name="connsiteY6-594" fmla="*/ 879712 h 1304925"/>
              <a:gd name="connsiteX7-595" fmla="*/ 33506 w 869760"/>
              <a:gd name="connsiteY7-596" fmla="*/ 1107557 h 1304925"/>
              <a:gd name="connsiteX8-597" fmla="*/ 0 w 869760"/>
              <a:gd name="connsiteY8-598" fmla="*/ 1077499 h 1304925"/>
              <a:gd name="connsiteX9-599" fmla="*/ 2985 w 869760"/>
              <a:gd name="connsiteY9-600" fmla="*/ 1304925 h 1304925"/>
              <a:gd name="connsiteX10-601" fmla="*/ 142491 w 869760"/>
              <a:gd name="connsiteY10-602" fmla="*/ 1100672 h 1304925"/>
              <a:gd name="connsiteX11-603" fmla="*/ 89200 w 869760"/>
              <a:gd name="connsiteY11-604" fmla="*/ 1118206 h 1304925"/>
              <a:gd name="connsiteX12-605" fmla="*/ 168137 w 869760"/>
              <a:gd name="connsiteY12-606" fmla="*/ 928696 h 1304925"/>
              <a:gd name="connsiteX13-607" fmla="*/ 231585 w 869760"/>
              <a:gd name="connsiteY13-608" fmla="*/ 828675 h 1304925"/>
              <a:gd name="connsiteX14-609" fmla="*/ 320066 w 869760"/>
              <a:gd name="connsiteY14-610" fmla="*/ 691294 h 1304925"/>
              <a:gd name="connsiteX15-611" fmla="*/ 469710 w 869760"/>
              <a:gd name="connsiteY15-612" fmla="*/ 495300 h 1304925"/>
              <a:gd name="connsiteX16-613" fmla="*/ 717360 w 869760"/>
              <a:gd name="connsiteY16-614" fmla="*/ 257175 h 1304925"/>
              <a:gd name="connsiteX17-615" fmla="*/ 869760 w 869760"/>
              <a:gd name="connsiteY17-616" fmla="*/ 133350 h 1304925"/>
              <a:gd name="connsiteX18-617" fmla="*/ 660210 w 869760"/>
              <a:gd name="connsiteY18-618" fmla="*/ 171450 h 1304925"/>
              <a:gd name="connsiteX19-619" fmla="*/ 707835 w 869760"/>
              <a:gd name="connsiteY19-620" fmla="*/ 0 h 1304925"/>
              <a:gd name="connsiteX0-621" fmla="*/ 707835 w 869760"/>
              <a:gd name="connsiteY0-622" fmla="*/ 0 h 1304925"/>
              <a:gd name="connsiteX1-623" fmla="*/ 505172 w 869760"/>
              <a:gd name="connsiteY1-624" fmla="*/ 209914 h 1304925"/>
              <a:gd name="connsiteX2-625" fmla="*/ 388913 w 869760"/>
              <a:gd name="connsiteY2-626" fmla="*/ 339224 h 1304925"/>
              <a:gd name="connsiteX3-627" fmla="*/ 262134 w 869760"/>
              <a:gd name="connsiteY3-628" fmla="*/ 543416 h 1304925"/>
              <a:gd name="connsiteX4-629" fmla="*/ 203010 w 869760"/>
              <a:gd name="connsiteY4-630" fmla="*/ 657225 h 1304925"/>
              <a:gd name="connsiteX5-631" fmla="*/ 152215 w 869760"/>
              <a:gd name="connsiteY5-632" fmla="*/ 745547 h 1304925"/>
              <a:gd name="connsiteX6-633" fmla="*/ 105244 w 869760"/>
              <a:gd name="connsiteY6-634" fmla="*/ 879712 h 1304925"/>
              <a:gd name="connsiteX7-635" fmla="*/ 33506 w 869760"/>
              <a:gd name="connsiteY7-636" fmla="*/ 1107557 h 1304925"/>
              <a:gd name="connsiteX8-637" fmla="*/ 0 w 869760"/>
              <a:gd name="connsiteY8-638" fmla="*/ 1077499 h 1304925"/>
              <a:gd name="connsiteX9-639" fmla="*/ 2985 w 869760"/>
              <a:gd name="connsiteY9-640" fmla="*/ 1304925 h 1304925"/>
              <a:gd name="connsiteX10-641" fmla="*/ 142491 w 869760"/>
              <a:gd name="connsiteY10-642" fmla="*/ 1100672 h 1304925"/>
              <a:gd name="connsiteX11-643" fmla="*/ 89200 w 869760"/>
              <a:gd name="connsiteY11-644" fmla="*/ 1118206 h 1304925"/>
              <a:gd name="connsiteX12-645" fmla="*/ 168137 w 869760"/>
              <a:gd name="connsiteY12-646" fmla="*/ 928696 h 1304925"/>
              <a:gd name="connsiteX13-647" fmla="*/ 231585 w 869760"/>
              <a:gd name="connsiteY13-648" fmla="*/ 828675 h 1304925"/>
              <a:gd name="connsiteX14-649" fmla="*/ 320066 w 869760"/>
              <a:gd name="connsiteY14-650" fmla="*/ 691294 h 1304925"/>
              <a:gd name="connsiteX15-651" fmla="*/ 469710 w 869760"/>
              <a:gd name="connsiteY15-652" fmla="*/ 495300 h 1304925"/>
              <a:gd name="connsiteX16-653" fmla="*/ 717360 w 869760"/>
              <a:gd name="connsiteY16-654" fmla="*/ 257175 h 1304925"/>
              <a:gd name="connsiteX17-655" fmla="*/ 869760 w 869760"/>
              <a:gd name="connsiteY17-656" fmla="*/ 133350 h 1304925"/>
              <a:gd name="connsiteX18-657" fmla="*/ 660210 w 869760"/>
              <a:gd name="connsiteY18-658" fmla="*/ 171450 h 1304925"/>
              <a:gd name="connsiteX19-659" fmla="*/ 707835 w 869760"/>
              <a:gd name="connsiteY19-660" fmla="*/ 0 h 1304925"/>
              <a:gd name="connsiteX0-661" fmla="*/ 707835 w 869760"/>
              <a:gd name="connsiteY0-662" fmla="*/ 0 h 1304925"/>
              <a:gd name="connsiteX1-663" fmla="*/ 505172 w 869760"/>
              <a:gd name="connsiteY1-664" fmla="*/ 209914 h 1304925"/>
              <a:gd name="connsiteX2-665" fmla="*/ 388913 w 869760"/>
              <a:gd name="connsiteY2-666" fmla="*/ 339224 h 1304925"/>
              <a:gd name="connsiteX3-667" fmla="*/ 262134 w 869760"/>
              <a:gd name="connsiteY3-668" fmla="*/ 543416 h 1304925"/>
              <a:gd name="connsiteX4-669" fmla="*/ 203010 w 869760"/>
              <a:gd name="connsiteY4-670" fmla="*/ 657225 h 1304925"/>
              <a:gd name="connsiteX5-671" fmla="*/ 152215 w 869760"/>
              <a:gd name="connsiteY5-672" fmla="*/ 745547 h 1304925"/>
              <a:gd name="connsiteX6-673" fmla="*/ 105244 w 869760"/>
              <a:gd name="connsiteY6-674" fmla="*/ 879712 h 1304925"/>
              <a:gd name="connsiteX7-675" fmla="*/ 33506 w 869760"/>
              <a:gd name="connsiteY7-676" fmla="*/ 1107557 h 1304925"/>
              <a:gd name="connsiteX8-677" fmla="*/ 0 w 869760"/>
              <a:gd name="connsiteY8-678" fmla="*/ 1077499 h 1304925"/>
              <a:gd name="connsiteX9-679" fmla="*/ 2985 w 869760"/>
              <a:gd name="connsiteY9-680" fmla="*/ 1304925 h 1304925"/>
              <a:gd name="connsiteX10-681" fmla="*/ 142491 w 869760"/>
              <a:gd name="connsiteY10-682" fmla="*/ 1100672 h 1304925"/>
              <a:gd name="connsiteX11-683" fmla="*/ 89200 w 869760"/>
              <a:gd name="connsiteY11-684" fmla="*/ 1118206 h 1304925"/>
              <a:gd name="connsiteX12-685" fmla="*/ 168137 w 869760"/>
              <a:gd name="connsiteY12-686" fmla="*/ 928696 h 1304925"/>
              <a:gd name="connsiteX13-687" fmla="*/ 231585 w 869760"/>
              <a:gd name="connsiteY13-688" fmla="*/ 828675 h 1304925"/>
              <a:gd name="connsiteX14-689" fmla="*/ 320066 w 869760"/>
              <a:gd name="connsiteY14-690" fmla="*/ 691294 h 1304925"/>
              <a:gd name="connsiteX15-691" fmla="*/ 469710 w 869760"/>
              <a:gd name="connsiteY15-692" fmla="*/ 495300 h 1304925"/>
              <a:gd name="connsiteX16-693" fmla="*/ 717360 w 869760"/>
              <a:gd name="connsiteY16-694" fmla="*/ 257175 h 1304925"/>
              <a:gd name="connsiteX17-695" fmla="*/ 869760 w 869760"/>
              <a:gd name="connsiteY17-696" fmla="*/ 133350 h 1304925"/>
              <a:gd name="connsiteX18-697" fmla="*/ 660304 w 869760"/>
              <a:gd name="connsiteY18-698" fmla="*/ 191527 h 1304925"/>
              <a:gd name="connsiteX19-699" fmla="*/ 707835 w 869760"/>
              <a:gd name="connsiteY19-700" fmla="*/ 0 h 1304925"/>
              <a:gd name="connsiteX0-701" fmla="*/ 707835 w 869760"/>
              <a:gd name="connsiteY0-702" fmla="*/ 0 h 1304925"/>
              <a:gd name="connsiteX1-703" fmla="*/ 505172 w 869760"/>
              <a:gd name="connsiteY1-704" fmla="*/ 209914 h 1304925"/>
              <a:gd name="connsiteX2-705" fmla="*/ 388913 w 869760"/>
              <a:gd name="connsiteY2-706" fmla="*/ 339224 h 1304925"/>
              <a:gd name="connsiteX3-707" fmla="*/ 262134 w 869760"/>
              <a:gd name="connsiteY3-708" fmla="*/ 543416 h 1304925"/>
              <a:gd name="connsiteX4-709" fmla="*/ 203010 w 869760"/>
              <a:gd name="connsiteY4-710" fmla="*/ 657225 h 1304925"/>
              <a:gd name="connsiteX5-711" fmla="*/ 152215 w 869760"/>
              <a:gd name="connsiteY5-712" fmla="*/ 745547 h 1304925"/>
              <a:gd name="connsiteX6-713" fmla="*/ 105244 w 869760"/>
              <a:gd name="connsiteY6-714" fmla="*/ 879712 h 1304925"/>
              <a:gd name="connsiteX7-715" fmla="*/ 33506 w 869760"/>
              <a:gd name="connsiteY7-716" fmla="*/ 1107557 h 1304925"/>
              <a:gd name="connsiteX8-717" fmla="*/ 0 w 869760"/>
              <a:gd name="connsiteY8-718" fmla="*/ 1077499 h 1304925"/>
              <a:gd name="connsiteX9-719" fmla="*/ 2985 w 869760"/>
              <a:gd name="connsiteY9-720" fmla="*/ 1304925 h 1304925"/>
              <a:gd name="connsiteX10-721" fmla="*/ 142491 w 869760"/>
              <a:gd name="connsiteY10-722" fmla="*/ 1100672 h 1304925"/>
              <a:gd name="connsiteX11-723" fmla="*/ 89200 w 869760"/>
              <a:gd name="connsiteY11-724" fmla="*/ 1118206 h 1304925"/>
              <a:gd name="connsiteX12-725" fmla="*/ 168137 w 869760"/>
              <a:gd name="connsiteY12-726" fmla="*/ 928696 h 1304925"/>
              <a:gd name="connsiteX13-727" fmla="*/ 231585 w 869760"/>
              <a:gd name="connsiteY13-728" fmla="*/ 828675 h 1304925"/>
              <a:gd name="connsiteX14-729" fmla="*/ 320066 w 869760"/>
              <a:gd name="connsiteY14-730" fmla="*/ 691294 h 1304925"/>
              <a:gd name="connsiteX15-731" fmla="*/ 469710 w 869760"/>
              <a:gd name="connsiteY15-732" fmla="*/ 495300 h 1304925"/>
              <a:gd name="connsiteX16-733" fmla="*/ 626920 w 869760"/>
              <a:gd name="connsiteY16-734" fmla="*/ 340960 h 1304925"/>
              <a:gd name="connsiteX17-735" fmla="*/ 717360 w 869760"/>
              <a:gd name="connsiteY17-736" fmla="*/ 257175 h 1304925"/>
              <a:gd name="connsiteX18-737" fmla="*/ 869760 w 869760"/>
              <a:gd name="connsiteY18-738" fmla="*/ 133350 h 1304925"/>
              <a:gd name="connsiteX19-739" fmla="*/ 660304 w 869760"/>
              <a:gd name="connsiteY19-740" fmla="*/ 191527 h 1304925"/>
              <a:gd name="connsiteX20" fmla="*/ 707835 w 869760"/>
              <a:gd name="connsiteY20" fmla="*/ 0 h 1304925"/>
              <a:gd name="connsiteX0-741" fmla="*/ 707835 w 869760"/>
              <a:gd name="connsiteY0-742" fmla="*/ 0 h 1304925"/>
              <a:gd name="connsiteX1-743" fmla="*/ 505172 w 869760"/>
              <a:gd name="connsiteY1-744" fmla="*/ 209914 h 1304925"/>
              <a:gd name="connsiteX2-745" fmla="*/ 388913 w 869760"/>
              <a:gd name="connsiteY2-746" fmla="*/ 339224 h 1304925"/>
              <a:gd name="connsiteX3-747" fmla="*/ 262134 w 869760"/>
              <a:gd name="connsiteY3-748" fmla="*/ 543416 h 1304925"/>
              <a:gd name="connsiteX4-749" fmla="*/ 203010 w 869760"/>
              <a:gd name="connsiteY4-750" fmla="*/ 657225 h 1304925"/>
              <a:gd name="connsiteX5-751" fmla="*/ 152215 w 869760"/>
              <a:gd name="connsiteY5-752" fmla="*/ 745547 h 1304925"/>
              <a:gd name="connsiteX6-753" fmla="*/ 105244 w 869760"/>
              <a:gd name="connsiteY6-754" fmla="*/ 879712 h 1304925"/>
              <a:gd name="connsiteX7-755" fmla="*/ 33506 w 869760"/>
              <a:gd name="connsiteY7-756" fmla="*/ 1107557 h 1304925"/>
              <a:gd name="connsiteX8-757" fmla="*/ 0 w 869760"/>
              <a:gd name="connsiteY8-758" fmla="*/ 1077499 h 1304925"/>
              <a:gd name="connsiteX9-759" fmla="*/ 2985 w 869760"/>
              <a:gd name="connsiteY9-760" fmla="*/ 1304925 h 1304925"/>
              <a:gd name="connsiteX10-761" fmla="*/ 142491 w 869760"/>
              <a:gd name="connsiteY10-762" fmla="*/ 1100672 h 1304925"/>
              <a:gd name="connsiteX11-763" fmla="*/ 89200 w 869760"/>
              <a:gd name="connsiteY11-764" fmla="*/ 1118206 h 1304925"/>
              <a:gd name="connsiteX12-765" fmla="*/ 168137 w 869760"/>
              <a:gd name="connsiteY12-766" fmla="*/ 928696 h 1304925"/>
              <a:gd name="connsiteX13-767" fmla="*/ 231585 w 869760"/>
              <a:gd name="connsiteY13-768" fmla="*/ 828675 h 1304925"/>
              <a:gd name="connsiteX14-769" fmla="*/ 320066 w 869760"/>
              <a:gd name="connsiteY14-770" fmla="*/ 691294 h 1304925"/>
              <a:gd name="connsiteX15-771" fmla="*/ 469710 w 869760"/>
              <a:gd name="connsiteY15-772" fmla="*/ 495300 h 1304925"/>
              <a:gd name="connsiteX16-773" fmla="*/ 610012 w 869760"/>
              <a:gd name="connsiteY16-774" fmla="*/ 332984 h 1304925"/>
              <a:gd name="connsiteX17-775" fmla="*/ 717360 w 869760"/>
              <a:gd name="connsiteY17-776" fmla="*/ 257175 h 1304925"/>
              <a:gd name="connsiteX18-777" fmla="*/ 869760 w 869760"/>
              <a:gd name="connsiteY18-778" fmla="*/ 133350 h 1304925"/>
              <a:gd name="connsiteX19-779" fmla="*/ 660304 w 869760"/>
              <a:gd name="connsiteY19-780" fmla="*/ 191527 h 1304925"/>
              <a:gd name="connsiteX20-781" fmla="*/ 707835 w 869760"/>
              <a:gd name="connsiteY20-782" fmla="*/ 0 h 1304925"/>
              <a:gd name="connsiteX0-783" fmla="*/ 707835 w 869760"/>
              <a:gd name="connsiteY0-784" fmla="*/ 0 h 1304925"/>
              <a:gd name="connsiteX1-785" fmla="*/ 505172 w 869760"/>
              <a:gd name="connsiteY1-786" fmla="*/ 209914 h 1304925"/>
              <a:gd name="connsiteX2-787" fmla="*/ 388913 w 869760"/>
              <a:gd name="connsiteY2-788" fmla="*/ 339224 h 1304925"/>
              <a:gd name="connsiteX3-789" fmla="*/ 262134 w 869760"/>
              <a:gd name="connsiteY3-790" fmla="*/ 543416 h 1304925"/>
              <a:gd name="connsiteX4-791" fmla="*/ 203010 w 869760"/>
              <a:gd name="connsiteY4-792" fmla="*/ 657225 h 1304925"/>
              <a:gd name="connsiteX5-793" fmla="*/ 152215 w 869760"/>
              <a:gd name="connsiteY5-794" fmla="*/ 745547 h 1304925"/>
              <a:gd name="connsiteX6-795" fmla="*/ 105244 w 869760"/>
              <a:gd name="connsiteY6-796" fmla="*/ 879712 h 1304925"/>
              <a:gd name="connsiteX7-797" fmla="*/ 33506 w 869760"/>
              <a:gd name="connsiteY7-798" fmla="*/ 1107557 h 1304925"/>
              <a:gd name="connsiteX8-799" fmla="*/ 0 w 869760"/>
              <a:gd name="connsiteY8-800" fmla="*/ 1077499 h 1304925"/>
              <a:gd name="connsiteX9-801" fmla="*/ 2985 w 869760"/>
              <a:gd name="connsiteY9-802" fmla="*/ 1304925 h 1304925"/>
              <a:gd name="connsiteX10-803" fmla="*/ 142491 w 869760"/>
              <a:gd name="connsiteY10-804" fmla="*/ 1100672 h 1304925"/>
              <a:gd name="connsiteX11-805" fmla="*/ 89200 w 869760"/>
              <a:gd name="connsiteY11-806" fmla="*/ 1118206 h 1304925"/>
              <a:gd name="connsiteX12-807" fmla="*/ 168137 w 869760"/>
              <a:gd name="connsiteY12-808" fmla="*/ 928696 h 1304925"/>
              <a:gd name="connsiteX13-809" fmla="*/ 231585 w 869760"/>
              <a:gd name="connsiteY13-810" fmla="*/ 828675 h 1304925"/>
              <a:gd name="connsiteX14-811" fmla="*/ 320066 w 869760"/>
              <a:gd name="connsiteY14-812" fmla="*/ 691294 h 1304925"/>
              <a:gd name="connsiteX15-813" fmla="*/ 469710 w 869760"/>
              <a:gd name="connsiteY15-814" fmla="*/ 495300 h 1304925"/>
              <a:gd name="connsiteX16-815" fmla="*/ 610012 w 869760"/>
              <a:gd name="connsiteY16-816" fmla="*/ 332984 h 1304925"/>
              <a:gd name="connsiteX17-817" fmla="*/ 716694 w 869760"/>
              <a:gd name="connsiteY17-818" fmla="*/ 243626 h 1304925"/>
              <a:gd name="connsiteX18-819" fmla="*/ 869760 w 869760"/>
              <a:gd name="connsiteY18-820" fmla="*/ 133350 h 1304925"/>
              <a:gd name="connsiteX19-821" fmla="*/ 660304 w 869760"/>
              <a:gd name="connsiteY19-822" fmla="*/ 191527 h 1304925"/>
              <a:gd name="connsiteX20-823" fmla="*/ 707835 w 869760"/>
              <a:gd name="connsiteY20-824" fmla="*/ 0 h 1304925"/>
              <a:gd name="connsiteX0-825" fmla="*/ 707835 w 869760"/>
              <a:gd name="connsiteY0-826" fmla="*/ 0 h 1304925"/>
              <a:gd name="connsiteX1-827" fmla="*/ 505172 w 869760"/>
              <a:gd name="connsiteY1-828" fmla="*/ 209914 h 1304925"/>
              <a:gd name="connsiteX2-829" fmla="*/ 388913 w 869760"/>
              <a:gd name="connsiteY2-830" fmla="*/ 339224 h 1304925"/>
              <a:gd name="connsiteX3-831" fmla="*/ 262134 w 869760"/>
              <a:gd name="connsiteY3-832" fmla="*/ 543416 h 1304925"/>
              <a:gd name="connsiteX4-833" fmla="*/ 203010 w 869760"/>
              <a:gd name="connsiteY4-834" fmla="*/ 657225 h 1304925"/>
              <a:gd name="connsiteX5-835" fmla="*/ 152215 w 869760"/>
              <a:gd name="connsiteY5-836" fmla="*/ 745547 h 1304925"/>
              <a:gd name="connsiteX6-837" fmla="*/ 105244 w 869760"/>
              <a:gd name="connsiteY6-838" fmla="*/ 879712 h 1304925"/>
              <a:gd name="connsiteX7-839" fmla="*/ 33506 w 869760"/>
              <a:gd name="connsiteY7-840" fmla="*/ 1107557 h 1304925"/>
              <a:gd name="connsiteX8-841" fmla="*/ 0 w 869760"/>
              <a:gd name="connsiteY8-842" fmla="*/ 1077499 h 1304925"/>
              <a:gd name="connsiteX9-843" fmla="*/ 2985 w 869760"/>
              <a:gd name="connsiteY9-844" fmla="*/ 1304925 h 1304925"/>
              <a:gd name="connsiteX10-845" fmla="*/ 142491 w 869760"/>
              <a:gd name="connsiteY10-846" fmla="*/ 1100672 h 1304925"/>
              <a:gd name="connsiteX11-847" fmla="*/ 89200 w 869760"/>
              <a:gd name="connsiteY11-848" fmla="*/ 1118206 h 1304925"/>
              <a:gd name="connsiteX12-849" fmla="*/ 141269 w 869760"/>
              <a:gd name="connsiteY12-850" fmla="*/ 981485 h 1304925"/>
              <a:gd name="connsiteX13-851" fmla="*/ 168137 w 869760"/>
              <a:gd name="connsiteY13-852" fmla="*/ 928696 h 1304925"/>
              <a:gd name="connsiteX14-853" fmla="*/ 231585 w 869760"/>
              <a:gd name="connsiteY14-854" fmla="*/ 828675 h 1304925"/>
              <a:gd name="connsiteX15-855" fmla="*/ 320066 w 869760"/>
              <a:gd name="connsiteY15-856" fmla="*/ 691294 h 1304925"/>
              <a:gd name="connsiteX16-857" fmla="*/ 469710 w 869760"/>
              <a:gd name="connsiteY16-858" fmla="*/ 495300 h 1304925"/>
              <a:gd name="connsiteX17-859" fmla="*/ 610012 w 869760"/>
              <a:gd name="connsiteY17-860" fmla="*/ 332984 h 1304925"/>
              <a:gd name="connsiteX18-861" fmla="*/ 716694 w 869760"/>
              <a:gd name="connsiteY18-862" fmla="*/ 243626 h 1304925"/>
              <a:gd name="connsiteX19-863" fmla="*/ 869760 w 869760"/>
              <a:gd name="connsiteY19-864" fmla="*/ 133350 h 1304925"/>
              <a:gd name="connsiteX20-865" fmla="*/ 660304 w 869760"/>
              <a:gd name="connsiteY20-866" fmla="*/ 191527 h 1304925"/>
              <a:gd name="connsiteX21" fmla="*/ 707835 w 869760"/>
              <a:gd name="connsiteY21" fmla="*/ 0 h 1304925"/>
              <a:gd name="connsiteX0-867" fmla="*/ 707835 w 869760"/>
              <a:gd name="connsiteY0-868" fmla="*/ 0 h 1304925"/>
              <a:gd name="connsiteX1-869" fmla="*/ 505172 w 869760"/>
              <a:gd name="connsiteY1-870" fmla="*/ 209914 h 1304925"/>
              <a:gd name="connsiteX2-871" fmla="*/ 388913 w 869760"/>
              <a:gd name="connsiteY2-872" fmla="*/ 339224 h 1304925"/>
              <a:gd name="connsiteX3-873" fmla="*/ 262134 w 869760"/>
              <a:gd name="connsiteY3-874" fmla="*/ 543416 h 1304925"/>
              <a:gd name="connsiteX4-875" fmla="*/ 203010 w 869760"/>
              <a:gd name="connsiteY4-876" fmla="*/ 657225 h 1304925"/>
              <a:gd name="connsiteX5-877" fmla="*/ 152215 w 869760"/>
              <a:gd name="connsiteY5-878" fmla="*/ 745547 h 1304925"/>
              <a:gd name="connsiteX6-879" fmla="*/ 105244 w 869760"/>
              <a:gd name="connsiteY6-880" fmla="*/ 879712 h 1304925"/>
              <a:gd name="connsiteX7-881" fmla="*/ 33506 w 869760"/>
              <a:gd name="connsiteY7-882" fmla="*/ 1107557 h 1304925"/>
              <a:gd name="connsiteX8-883" fmla="*/ 0 w 869760"/>
              <a:gd name="connsiteY8-884" fmla="*/ 1077499 h 1304925"/>
              <a:gd name="connsiteX9-885" fmla="*/ 2985 w 869760"/>
              <a:gd name="connsiteY9-886" fmla="*/ 1304925 h 1304925"/>
              <a:gd name="connsiteX10-887" fmla="*/ 142491 w 869760"/>
              <a:gd name="connsiteY10-888" fmla="*/ 1100672 h 1304925"/>
              <a:gd name="connsiteX11-889" fmla="*/ 89200 w 869760"/>
              <a:gd name="connsiteY11-890" fmla="*/ 1118206 h 1304925"/>
              <a:gd name="connsiteX12-891" fmla="*/ 141269 w 869760"/>
              <a:gd name="connsiteY12-892" fmla="*/ 981485 h 1304925"/>
              <a:gd name="connsiteX13-893" fmla="*/ 186071 w 869760"/>
              <a:gd name="connsiteY13-894" fmla="*/ 898523 h 1304925"/>
              <a:gd name="connsiteX14-895" fmla="*/ 231585 w 869760"/>
              <a:gd name="connsiteY14-896" fmla="*/ 828675 h 1304925"/>
              <a:gd name="connsiteX15-897" fmla="*/ 320066 w 869760"/>
              <a:gd name="connsiteY15-898" fmla="*/ 691294 h 1304925"/>
              <a:gd name="connsiteX16-899" fmla="*/ 469710 w 869760"/>
              <a:gd name="connsiteY16-900" fmla="*/ 495300 h 1304925"/>
              <a:gd name="connsiteX17-901" fmla="*/ 610012 w 869760"/>
              <a:gd name="connsiteY17-902" fmla="*/ 332984 h 1304925"/>
              <a:gd name="connsiteX18-903" fmla="*/ 716694 w 869760"/>
              <a:gd name="connsiteY18-904" fmla="*/ 243626 h 1304925"/>
              <a:gd name="connsiteX19-905" fmla="*/ 869760 w 869760"/>
              <a:gd name="connsiteY19-906" fmla="*/ 133350 h 1304925"/>
              <a:gd name="connsiteX20-907" fmla="*/ 660304 w 869760"/>
              <a:gd name="connsiteY20-908" fmla="*/ 191527 h 1304925"/>
              <a:gd name="connsiteX21-909" fmla="*/ 707835 w 869760"/>
              <a:gd name="connsiteY21-910" fmla="*/ 0 h 1304925"/>
              <a:gd name="connsiteX0-911" fmla="*/ 707835 w 869760"/>
              <a:gd name="connsiteY0-912" fmla="*/ 0 h 1304925"/>
              <a:gd name="connsiteX1-913" fmla="*/ 505172 w 869760"/>
              <a:gd name="connsiteY1-914" fmla="*/ 209914 h 1304925"/>
              <a:gd name="connsiteX2-915" fmla="*/ 388913 w 869760"/>
              <a:gd name="connsiteY2-916" fmla="*/ 339224 h 1304925"/>
              <a:gd name="connsiteX3-917" fmla="*/ 262134 w 869760"/>
              <a:gd name="connsiteY3-918" fmla="*/ 543416 h 1304925"/>
              <a:gd name="connsiteX4-919" fmla="*/ 203010 w 869760"/>
              <a:gd name="connsiteY4-920" fmla="*/ 657225 h 1304925"/>
              <a:gd name="connsiteX5-921" fmla="*/ 152215 w 869760"/>
              <a:gd name="connsiteY5-922" fmla="*/ 745547 h 1304925"/>
              <a:gd name="connsiteX6-923" fmla="*/ 105244 w 869760"/>
              <a:gd name="connsiteY6-924" fmla="*/ 879712 h 1304925"/>
              <a:gd name="connsiteX7-925" fmla="*/ 33506 w 869760"/>
              <a:gd name="connsiteY7-926" fmla="*/ 1107557 h 1304925"/>
              <a:gd name="connsiteX8-927" fmla="*/ 0 w 869760"/>
              <a:gd name="connsiteY8-928" fmla="*/ 1077499 h 1304925"/>
              <a:gd name="connsiteX9-929" fmla="*/ 2985 w 869760"/>
              <a:gd name="connsiteY9-930" fmla="*/ 1304925 h 1304925"/>
              <a:gd name="connsiteX10-931" fmla="*/ 142491 w 869760"/>
              <a:gd name="connsiteY10-932" fmla="*/ 1100672 h 1304925"/>
              <a:gd name="connsiteX11-933" fmla="*/ 89200 w 869760"/>
              <a:gd name="connsiteY11-934" fmla="*/ 1118206 h 1304925"/>
              <a:gd name="connsiteX12-935" fmla="*/ 119395 w 869760"/>
              <a:gd name="connsiteY12-936" fmla="*/ 1035969 h 1304925"/>
              <a:gd name="connsiteX13-937" fmla="*/ 141269 w 869760"/>
              <a:gd name="connsiteY13-938" fmla="*/ 981485 h 1304925"/>
              <a:gd name="connsiteX14-939" fmla="*/ 186071 w 869760"/>
              <a:gd name="connsiteY14-940" fmla="*/ 898523 h 1304925"/>
              <a:gd name="connsiteX15-941" fmla="*/ 231585 w 869760"/>
              <a:gd name="connsiteY15-942" fmla="*/ 828675 h 1304925"/>
              <a:gd name="connsiteX16-943" fmla="*/ 320066 w 869760"/>
              <a:gd name="connsiteY16-944" fmla="*/ 691294 h 1304925"/>
              <a:gd name="connsiteX17-945" fmla="*/ 469710 w 869760"/>
              <a:gd name="connsiteY17-946" fmla="*/ 495300 h 1304925"/>
              <a:gd name="connsiteX18-947" fmla="*/ 610012 w 869760"/>
              <a:gd name="connsiteY18-948" fmla="*/ 332984 h 1304925"/>
              <a:gd name="connsiteX19-949" fmla="*/ 716694 w 869760"/>
              <a:gd name="connsiteY19-950" fmla="*/ 243626 h 1304925"/>
              <a:gd name="connsiteX20-951" fmla="*/ 869760 w 869760"/>
              <a:gd name="connsiteY20-952" fmla="*/ 133350 h 1304925"/>
              <a:gd name="connsiteX21-953" fmla="*/ 660304 w 869760"/>
              <a:gd name="connsiteY21-954" fmla="*/ 191527 h 1304925"/>
              <a:gd name="connsiteX22" fmla="*/ 707835 w 869760"/>
              <a:gd name="connsiteY22" fmla="*/ 0 h 1304925"/>
              <a:gd name="connsiteX0-955" fmla="*/ 707835 w 869760"/>
              <a:gd name="connsiteY0-956" fmla="*/ 0 h 1304925"/>
              <a:gd name="connsiteX1-957" fmla="*/ 505172 w 869760"/>
              <a:gd name="connsiteY1-958" fmla="*/ 209914 h 1304925"/>
              <a:gd name="connsiteX2-959" fmla="*/ 388913 w 869760"/>
              <a:gd name="connsiteY2-960" fmla="*/ 339224 h 1304925"/>
              <a:gd name="connsiteX3-961" fmla="*/ 262134 w 869760"/>
              <a:gd name="connsiteY3-962" fmla="*/ 543416 h 1304925"/>
              <a:gd name="connsiteX4-963" fmla="*/ 203010 w 869760"/>
              <a:gd name="connsiteY4-964" fmla="*/ 657225 h 1304925"/>
              <a:gd name="connsiteX5-965" fmla="*/ 152215 w 869760"/>
              <a:gd name="connsiteY5-966" fmla="*/ 745547 h 1304925"/>
              <a:gd name="connsiteX6-967" fmla="*/ 105244 w 869760"/>
              <a:gd name="connsiteY6-968" fmla="*/ 879712 h 1304925"/>
              <a:gd name="connsiteX7-969" fmla="*/ 33506 w 869760"/>
              <a:gd name="connsiteY7-970" fmla="*/ 1107557 h 1304925"/>
              <a:gd name="connsiteX8-971" fmla="*/ 0 w 869760"/>
              <a:gd name="connsiteY8-972" fmla="*/ 1077499 h 1304925"/>
              <a:gd name="connsiteX9-973" fmla="*/ 2985 w 869760"/>
              <a:gd name="connsiteY9-974" fmla="*/ 1304925 h 1304925"/>
              <a:gd name="connsiteX10-975" fmla="*/ 142491 w 869760"/>
              <a:gd name="connsiteY10-976" fmla="*/ 1100672 h 1304925"/>
              <a:gd name="connsiteX11-977" fmla="*/ 89200 w 869760"/>
              <a:gd name="connsiteY11-978" fmla="*/ 1118206 h 1304925"/>
              <a:gd name="connsiteX12-979" fmla="*/ 119395 w 869760"/>
              <a:gd name="connsiteY12-980" fmla="*/ 1035969 h 1304925"/>
              <a:gd name="connsiteX13-981" fmla="*/ 149539 w 869760"/>
              <a:gd name="connsiteY13-982" fmla="*/ 973279 h 1304925"/>
              <a:gd name="connsiteX14-983" fmla="*/ 186071 w 869760"/>
              <a:gd name="connsiteY14-984" fmla="*/ 898523 h 1304925"/>
              <a:gd name="connsiteX15-985" fmla="*/ 231585 w 869760"/>
              <a:gd name="connsiteY15-986" fmla="*/ 828675 h 1304925"/>
              <a:gd name="connsiteX16-987" fmla="*/ 320066 w 869760"/>
              <a:gd name="connsiteY16-988" fmla="*/ 691294 h 1304925"/>
              <a:gd name="connsiteX17-989" fmla="*/ 469710 w 869760"/>
              <a:gd name="connsiteY17-990" fmla="*/ 495300 h 1304925"/>
              <a:gd name="connsiteX18-991" fmla="*/ 610012 w 869760"/>
              <a:gd name="connsiteY18-992" fmla="*/ 332984 h 1304925"/>
              <a:gd name="connsiteX19-993" fmla="*/ 716694 w 869760"/>
              <a:gd name="connsiteY19-994" fmla="*/ 243626 h 1304925"/>
              <a:gd name="connsiteX20-995" fmla="*/ 869760 w 869760"/>
              <a:gd name="connsiteY20-996" fmla="*/ 133350 h 1304925"/>
              <a:gd name="connsiteX21-997" fmla="*/ 660304 w 869760"/>
              <a:gd name="connsiteY21-998" fmla="*/ 191527 h 1304925"/>
              <a:gd name="connsiteX22-999" fmla="*/ 707835 w 869760"/>
              <a:gd name="connsiteY22-1000" fmla="*/ 0 h 1304925"/>
              <a:gd name="connsiteX0-1001" fmla="*/ 707835 w 869760"/>
              <a:gd name="connsiteY0-1002" fmla="*/ 0 h 1304925"/>
              <a:gd name="connsiteX1-1003" fmla="*/ 505172 w 869760"/>
              <a:gd name="connsiteY1-1004" fmla="*/ 209914 h 1304925"/>
              <a:gd name="connsiteX2-1005" fmla="*/ 388913 w 869760"/>
              <a:gd name="connsiteY2-1006" fmla="*/ 339224 h 1304925"/>
              <a:gd name="connsiteX3-1007" fmla="*/ 262134 w 869760"/>
              <a:gd name="connsiteY3-1008" fmla="*/ 543416 h 1304925"/>
              <a:gd name="connsiteX4-1009" fmla="*/ 203010 w 869760"/>
              <a:gd name="connsiteY4-1010" fmla="*/ 657225 h 1304925"/>
              <a:gd name="connsiteX5-1011" fmla="*/ 152215 w 869760"/>
              <a:gd name="connsiteY5-1012" fmla="*/ 745547 h 1304925"/>
              <a:gd name="connsiteX6-1013" fmla="*/ 105244 w 869760"/>
              <a:gd name="connsiteY6-1014" fmla="*/ 879712 h 1304925"/>
              <a:gd name="connsiteX7-1015" fmla="*/ 72646 w 869760"/>
              <a:gd name="connsiteY7-1016" fmla="*/ 972884 h 1304925"/>
              <a:gd name="connsiteX8-1017" fmla="*/ 33506 w 869760"/>
              <a:gd name="connsiteY8-1018" fmla="*/ 1107557 h 1304925"/>
              <a:gd name="connsiteX9-1019" fmla="*/ 0 w 869760"/>
              <a:gd name="connsiteY9-1020" fmla="*/ 1077499 h 1304925"/>
              <a:gd name="connsiteX10-1021" fmla="*/ 2985 w 869760"/>
              <a:gd name="connsiteY10-1022" fmla="*/ 1304925 h 1304925"/>
              <a:gd name="connsiteX11-1023" fmla="*/ 142491 w 869760"/>
              <a:gd name="connsiteY11-1024" fmla="*/ 1100672 h 1304925"/>
              <a:gd name="connsiteX12-1025" fmla="*/ 89200 w 869760"/>
              <a:gd name="connsiteY12-1026" fmla="*/ 1118206 h 1304925"/>
              <a:gd name="connsiteX13-1027" fmla="*/ 119395 w 869760"/>
              <a:gd name="connsiteY13-1028" fmla="*/ 1035969 h 1304925"/>
              <a:gd name="connsiteX14-1029" fmla="*/ 149539 w 869760"/>
              <a:gd name="connsiteY14-1030" fmla="*/ 973279 h 1304925"/>
              <a:gd name="connsiteX15-1031" fmla="*/ 186071 w 869760"/>
              <a:gd name="connsiteY15-1032" fmla="*/ 898523 h 1304925"/>
              <a:gd name="connsiteX16-1033" fmla="*/ 231585 w 869760"/>
              <a:gd name="connsiteY16-1034" fmla="*/ 828675 h 1304925"/>
              <a:gd name="connsiteX17-1035" fmla="*/ 320066 w 869760"/>
              <a:gd name="connsiteY17-1036" fmla="*/ 691294 h 1304925"/>
              <a:gd name="connsiteX18-1037" fmla="*/ 469710 w 869760"/>
              <a:gd name="connsiteY18-1038" fmla="*/ 495300 h 1304925"/>
              <a:gd name="connsiteX19-1039" fmla="*/ 610012 w 869760"/>
              <a:gd name="connsiteY19-1040" fmla="*/ 332984 h 1304925"/>
              <a:gd name="connsiteX20-1041" fmla="*/ 716694 w 869760"/>
              <a:gd name="connsiteY20-1042" fmla="*/ 243626 h 1304925"/>
              <a:gd name="connsiteX21-1043" fmla="*/ 869760 w 869760"/>
              <a:gd name="connsiteY21-1044" fmla="*/ 133350 h 1304925"/>
              <a:gd name="connsiteX22-1045" fmla="*/ 660304 w 869760"/>
              <a:gd name="connsiteY22-1046" fmla="*/ 191527 h 1304925"/>
              <a:gd name="connsiteX23" fmla="*/ 707835 w 869760"/>
              <a:gd name="connsiteY23" fmla="*/ 0 h 1304925"/>
              <a:gd name="connsiteX0-1047" fmla="*/ 707835 w 869760"/>
              <a:gd name="connsiteY0-1048" fmla="*/ 0 h 1304925"/>
              <a:gd name="connsiteX1-1049" fmla="*/ 505172 w 869760"/>
              <a:gd name="connsiteY1-1050" fmla="*/ 209914 h 1304925"/>
              <a:gd name="connsiteX2-1051" fmla="*/ 388913 w 869760"/>
              <a:gd name="connsiteY2-1052" fmla="*/ 339224 h 1304925"/>
              <a:gd name="connsiteX3-1053" fmla="*/ 262134 w 869760"/>
              <a:gd name="connsiteY3-1054" fmla="*/ 543416 h 1304925"/>
              <a:gd name="connsiteX4-1055" fmla="*/ 203010 w 869760"/>
              <a:gd name="connsiteY4-1056" fmla="*/ 657225 h 1304925"/>
              <a:gd name="connsiteX5-1057" fmla="*/ 152215 w 869760"/>
              <a:gd name="connsiteY5-1058" fmla="*/ 745547 h 1304925"/>
              <a:gd name="connsiteX6-1059" fmla="*/ 105244 w 869760"/>
              <a:gd name="connsiteY6-1060" fmla="*/ 879712 h 1304925"/>
              <a:gd name="connsiteX7-1061" fmla="*/ 74139 w 869760"/>
              <a:gd name="connsiteY7-1062" fmla="*/ 969104 h 1304925"/>
              <a:gd name="connsiteX8-1063" fmla="*/ 33506 w 869760"/>
              <a:gd name="connsiteY8-1064" fmla="*/ 1107557 h 1304925"/>
              <a:gd name="connsiteX9-1065" fmla="*/ 0 w 869760"/>
              <a:gd name="connsiteY9-1066" fmla="*/ 1077499 h 1304925"/>
              <a:gd name="connsiteX10-1067" fmla="*/ 2985 w 869760"/>
              <a:gd name="connsiteY10-1068" fmla="*/ 1304925 h 1304925"/>
              <a:gd name="connsiteX11-1069" fmla="*/ 142491 w 869760"/>
              <a:gd name="connsiteY11-1070" fmla="*/ 1100672 h 1304925"/>
              <a:gd name="connsiteX12-1071" fmla="*/ 89200 w 869760"/>
              <a:gd name="connsiteY12-1072" fmla="*/ 1118206 h 1304925"/>
              <a:gd name="connsiteX13-1073" fmla="*/ 119395 w 869760"/>
              <a:gd name="connsiteY13-1074" fmla="*/ 1035969 h 1304925"/>
              <a:gd name="connsiteX14-1075" fmla="*/ 149539 w 869760"/>
              <a:gd name="connsiteY14-1076" fmla="*/ 973279 h 1304925"/>
              <a:gd name="connsiteX15-1077" fmla="*/ 186071 w 869760"/>
              <a:gd name="connsiteY15-1078" fmla="*/ 898523 h 1304925"/>
              <a:gd name="connsiteX16-1079" fmla="*/ 231585 w 869760"/>
              <a:gd name="connsiteY16-1080" fmla="*/ 828675 h 1304925"/>
              <a:gd name="connsiteX17-1081" fmla="*/ 320066 w 869760"/>
              <a:gd name="connsiteY17-1082" fmla="*/ 691294 h 1304925"/>
              <a:gd name="connsiteX18-1083" fmla="*/ 469710 w 869760"/>
              <a:gd name="connsiteY18-1084" fmla="*/ 495300 h 1304925"/>
              <a:gd name="connsiteX19-1085" fmla="*/ 610012 w 869760"/>
              <a:gd name="connsiteY19-1086" fmla="*/ 332984 h 1304925"/>
              <a:gd name="connsiteX20-1087" fmla="*/ 716694 w 869760"/>
              <a:gd name="connsiteY20-1088" fmla="*/ 243626 h 1304925"/>
              <a:gd name="connsiteX21-1089" fmla="*/ 869760 w 869760"/>
              <a:gd name="connsiteY21-1090" fmla="*/ 133350 h 1304925"/>
              <a:gd name="connsiteX22-1091" fmla="*/ 660304 w 869760"/>
              <a:gd name="connsiteY22-1092" fmla="*/ 191527 h 1304925"/>
              <a:gd name="connsiteX23-1093" fmla="*/ 707835 w 869760"/>
              <a:gd name="connsiteY23-1094" fmla="*/ 0 h 1304925"/>
              <a:gd name="connsiteX0-1095" fmla="*/ 707835 w 869760"/>
              <a:gd name="connsiteY0-1096" fmla="*/ 0 h 1304925"/>
              <a:gd name="connsiteX1-1097" fmla="*/ 505172 w 869760"/>
              <a:gd name="connsiteY1-1098" fmla="*/ 209914 h 1304925"/>
              <a:gd name="connsiteX2-1099" fmla="*/ 388913 w 869760"/>
              <a:gd name="connsiteY2-1100" fmla="*/ 339224 h 1304925"/>
              <a:gd name="connsiteX3-1101" fmla="*/ 262134 w 869760"/>
              <a:gd name="connsiteY3-1102" fmla="*/ 543416 h 1304925"/>
              <a:gd name="connsiteX4-1103" fmla="*/ 203010 w 869760"/>
              <a:gd name="connsiteY4-1104" fmla="*/ 657225 h 1304925"/>
              <a:gd name="connsiteX5-1105" fmla="*/ 152215 w 869760"/>
              <a:gd name="connsiteY5-1106" fmla="*/ 745547 h 1304925"/>
              <a:gd name="connsiteX6-1107" fmla="*/ 101826 w 869760"/>
              <a:gd name="connsiteY6-1108" fmla="*/ 875633 h 1304925"/>
              <a:gd name="connsiteX7-1109" fmla="*/ 74139 w 869760"/>
              <a:gd name="connsiteY7-1110" fmla="*/ 969104 h 1304925"/>
              <a:gd name="connsiteX8-1111" fmla="*/ 33506 w 869760"/>
              <a:gd name="connsiteY8-1112" fmla="*/ 1107557 h 1304925"/>
              <a:gd name="connsiteX9-1113" fmla="*/ 0 w 869760"/>
              <a:gd name="connsiteY9-1114" fmla="*/ 1077499 h 1304925"/>
              <a:gd name="connsiteX10-1115" fmla="*/ 2985 w 869760"/>
              <a:gd name="connsiteY10-1116" fmla="*/ 1304925 h 1304925"/>
              <a:gd name="connsiteX11-1117" fmla="*/ 142491 w 869760"/>
              <a:gd name="connsiteY11-1118" fmla="*/ 1100672 h 1304925"/>
              <a:gd name="connsiteX12-1119" fmla="*/ 89200 w 869760"/>
              <a:gd name="connsiteY12-1120" fmla="*/ 1118206 h 1304925"/>
              <a:gd name="connsiteX13-1121" fmla="*/ 119395 w 869760"/>
              <a:gd name="connsiteY13-1122" fmla="*/ 1035969 h 1304925"/>
              <a:gd name="connsiteX14-1123" fmla="*/ 149539 w 869760"/>
              <a:gd name="connsiteY14-1124" fmla="*/ 973279 h 1304925"/>
              <a:gd name="connsiteX15-1125" fmla="*/ 186071 w 869760"/>
              <a:gd name="connsiteY15-1126" fmla="*/ 898523 h 1304925"/>
              <a:gd name="connsiteX16-1127" fmla="*/ 231585 w 869760"/>
              <a:gd name="connsiteY16-1128" fmla="*/ 828675 h 1304925"/>
              <a:gd name="connsiteX17-1129" fmla="*/ 320066 w 869760"/>
              <a:gd name="connsiteY17-1130" fmla="*/ 691294 h 1304925"/>
              <a:gd name="connsiteX18-1131" fmla="*/ 469710 w 869760"/>
              <a:gd name="connsiteY18-1132" fmla="*/ 495300 h 1304925"/>
              <a:gd name="connsiteX19-1133" fmla="*/ 610012 w 869760"/>
              <a:gd name="connsiteY19-1134" fmla="*/ 332984 h 1304925"/>
              <a:gd name="connsiteX20-1135" fmla="*/ 716694 w 869760"/>
              <a:gd name="connsiteY20-1136" fmla="*/ 243626 h 1304925"/>
              <a:gd name="connsiteX21-1137" fmla="*/ 869760 w 869760"/>
              <a:gd name="connsiteY21-1138" fmla="*/ 133350 h 1304925"/>
              <a:gd name="connsiteX22-1139" fmla="*/ 660304 w 869760"/>
              <a:gd name="connsiteY22-1140" fmla="*/ 191527 h 1304925"/>
              <a:gd name="connsiteX23-1141" fmla="*/ 707835 w 869760"/>
              <a:gd name="connsiteY23-1142" fmla="*/ 0 h 1304925"/>
              <a:gd name="connsiteX0-1143" fmla="*/ 707835 w 869760"/>
              <a:gd name="connsiteY0-1144" fmla="*/ 0 h 1304925"/>
              <a:gd name="connsiteX1-1145" fmla="*/ 505172 w 869760"/>
              <a:gd name="connsiteY1-1146" fmla="*/ 209914 h 1304925"/>
              <a:gd name="connsiteX2-1147" fmla="*/ 388913 w 869760"/>
              <a:gd name="connsiteY2-1148" fmla="*/ 339224 h 1304925"/>
              <a:gd name="connsiteX3-1149" fmla="*/ 262134 w 869760"/>
              <a:gd name="connsiteY3-1150" fmla="*/ 543416 h 1304925"/>
              <a:gd name="connsiteX4-1151" fmla="*/ 203010 w 869760"/>
              <a:gd name="connsiteY4-1152" fmla="*/ 657225 h 1304925"/>
              <a:gd name="connsiteX5-1153" fmla="*/ 155977 w 869760"/>
              <a:gd name="connsiteY5-1154" fmla="*/ 742389 h 1304925"/>
              <a:gd name="connsiteX6-1155" fmla="*/ 101826 w 869760"/>
              <a:gd name="connsiteY6-1156" fmla="*/ 875633 h 1304925"/>
              <a:gd name="connsiteX7-1157" fmla="*/ 74139 w 869760"/>
              <a:gd name="connsiteY7-1158" fmla="*/ 969104 h 1304925"/>
              <a:gd name="connsiteX8-1159" fmla="*/ 33506 w 869760"/>
              <a:gd name="connsiteY8-1160" fmla="*/ 1107557 h 1304925"/>
              <a:gd name="connsiteX9-1161" fmla="*/ 0 w 869760"/>
              <a:gd name="connsiteY9-1162" fmla="*/ 1077499 h 1304925"/>
              <a:gd name="connsiteX10-1163" fmla="*/ 2985 w 869760"/>
              <a:gd name="connsiteY10-1164" fmla="*/ 1304925 h 1304925"/>
              <a:gd name="connsiteX11-1165" fmla="*/ 142491 w 869760"/>
              <a:gd name="connsiteY11-1166" fmla="*/ 1100672 h 1304925"/>
              <a:gd name="connsiteX12-1167" fmla="*/ 89200 w 869760"/>
              <a:gd name="connsiteY12-1168" fmla="*/ 1118206 h 1304925"/>
              <a:gd name="connsiteX13-1169" fmla="*/ 119395 w 869760"/>
              <a:gd name="connsiteY13-1170" fmla="*/ 1035969 h 1304925"/>
              <a:gd name="connsiteX14-1171" fmla="*/ 149539 w 869760"/>
              <a:gd name="connsiteY14-1172" fmla="*/ 973279 h 1304925"/>
              <a:gd name="connsiteX15-1173" fmla="*/ 186071 w 869760"/>
              <a:gd name="connsiteY15-1174" fmla="*/ 898523 h 1304925"/>
              <a:gd name="connsiteX16-1175" fmla="*/ 231585 w 869760"/>
              <a:gd name="connsiteY16-1176" fmla="*/ 828675 h 1304925"/>
              <a:gd name="connsiteX17-1177" fmla="*/ 320066 w 869760"/>
              <a:gd name="connsiteY17-1178" fmla="*/ 691294 h 1304925"/>
              <a:gd name="connsiteX18-1179" fmla="*/ 469710 w 869760"/>
              <a:gd name="connsiteY18-1180" fmla="*/ 495300 h 1304925"/>
              <a:gd name="connsiteX19-1181" fmla="*/ 610012 w 869760"/>
              <a:gd name="connsiteY19-1182" fmla="*/ 332984 h 1304925"/>
              <a:gd name="connsiteX20-1183" fmla="*/ 716694 w 869760"/>
              <a:gd name="connsiteY20-1184" fmla="*/ 243626 h 1304925"/>
              <a:gd name="connsiteX21-1185" fmla="*/ 869760 w 869760"/>
              <a:gd name="connsiteY21-1186" fmla="*/ 133350 h 1304925"/>
              <a:gd name="connsiteX22-1187" fmla="*/ 660304 w 869760"/>
              <a:gd name="connsiteY22-1188" fmla="*/ 191527 h 1304925"/>
              <a:gd name="connsiteX23-1189" fmla="*/ 707835 w 869760"/>
              <a:gd name="connsiteY23-1190" fmla="*/ 0 h 1304925"/>
              <a:gd name="connsiteX0-1191" fmla="*/ 707835 w 869760"/>
              <a:gd name="connsiteY0-1192" fmla="*/ 0 h 1304925"/>
              <a:gd name="connsiteX1-1193" fmla="*/ 505172 w 869760"/>
              <a:gd name="connsiteY1-1194" fmla="*/ 209914 h 1304925"/>
              <a:gd name="connsiteX2-1195" fmla="*/ 388913 w 869760"/>
              <a:gd name="connsiteY2-1196" fmla="*/ 339224 h 1304925"/>
              <a:gd name="connsiteX3-1197" fmla="*/ 262134 w 869760"/>
              <a:gd name="connsiteY3-1198" fmla="*/ 543416 h 1304925"/>
              <a:gd name="connsiteX4-1199" fmla="*/ 198831 w 869760"/>
              <a:gd name="connsiteY4-1200" fmla="*/ 651890 h 1304925"/>
              <a:gd name="connsiteX5-1201" fmla="*/ 155977 w 869760"/>
              <a:gd name="connsiteY5-1202" fmla="*/ 742389 h 1304925"/>
              <a:gd name="connsiteX6-1203" fmla="*/ 101826 w 869760"/>
              <a:gd name="connsiteY6-1204" fmla="*/ 875633 h 1304925"/>
              <a:gd name="connsiteX7-1205" fmla="*/ 74139 w 869760"/>
              <a:gd name="connsiteY7-1206" fmla="*/ 969104 h 1304925"/>
              <a:gd name="connsiteX8-1207" fmla="*/ 33506 w 869760"/>
              <a:gd name="connsiteY8-1208" fmla="*/ 1107557 h 1304925"/>
              <a:gd name="connsiteX9-1209" fmla="*/ 0 w 869760"/>
              <a:gd name="connsiteY9-1210" fmla="*/ 1077499 h 1304925"/>
              <a:gd name="connsiteX10-1211" fmla="*/ 2985 w 869760"/>
              <a:gd name="connsiteY10-1212" fmla="*/ 1304925 h 1304925"/>
              <a:gd name="connsiteX11-1213" fmla="*/ 142491 w 869760"/>
              <a:gd name="connsiteY11-1214" fmla="*/ 1100672 h 1304925"/>
              <a:gd name="connsiteX12-1215" fmla="*/ 89200 w 869760"/>
              <a:gd name="connsiteY12-1216" fmla="*/ 1118206 h 1304925"/>
              <a:gd name="connsiteX13-1217" fmla="*/ 119395 w 869760"/>
              <a:gd name="connsiteY13-1218" fmla="*/ 1035969 h 1304925"/>
              <a:gd name="connsiteX14-1219" fmla="*/ 149539 w 869760"/>
              <a:gd name="connsiteY14-1220" fmla="*/ 973279 h 1304925"/>
              <a:gd name="connsiteX15-1221" fmla="*/ 186071 w 869760"/>
              <a:gd name="connsiteY15-1222" fmla="*/ 898523 h 1304925"/>
              <a:gd name="connsiteX16-1223" fmla="*/ 231585 w 869760"/>
              <a:gd name="connsiteY16-1224" fmla="*/ 828675 h 1304925"/>
              <a:gd name="connsiteX17-1225" fmla="*/ 320066 w 869760"/>
              <a:gd name="connsiteY17-1226" fmla="*/ 691294 h 1304925"/>
              <a:gd name="connsiteX18-1227" fmla="*/ 469710 w 869760"/>
              <a:gd name="connsiteY18-1228" fmla="*/ 495300 h 1304925"/>
              <a:gd name="connsiteX19-1229" fmla="*/ 610012 w 869760"/>
              <a:gd name="connsiteY19-1230" fmla="*/ 332984 h 1304925"/>
              <a:gd name="connsiteX20-1231" fmla="*/ 716694 w 869760"/>
              <a:gd name="connsiteY20-1232" fmla="*/ 243626 h 1304925"/>
              <a:gd name="connsiteX21-1233" fmla="*/ 869760 w 869760"/>
              <a:gd name="connsiteY21-1234" fmla="*/ 133350 h 1304925"/>
              <a:gd name="connsiteX22-1235" fmla="*/ 660304 w 869760"/>
              <a:gd name="connsiteY22-1236" fmla="*/ 191527 h 1304925"/>
              <a:gd name="connsiteX23-1237" fmla="*/ 707835 w 869760"/>
              <a:gd name="connsiteY23-1238" fmla="*/ 0 h 1304925"/>
              <a:gd name="connsiteX0-1239" fmla="*/ 707835 w 869760"/>
              <a:gd name="connsiteY0-1240" fmla="*/ 0 h 1304925"/>
              <a:gd name="connsiteX1-1241" fmla="*/ 505172 w 869760"/>
              <a:gd name="connsiteY1-1242" fmla="*/ 209914 h 1304925"/>
              <a:gd name="connsiteX2-1243" fmla="*/ 388913 w 869760"/>
              <a:gd name="connsiteY2-1244" fmla="*/ 339224 h 1304925"/>
              <a:gd name="connsiteX3-1245" fmla="*/ 314219 w 869760"/>
              <a:gd name="connsiteY3-1246" fmla="*/ 459914 h 1304925"/>
              <a:gd name="connsiteX4-1247" fmla="*/ 262134 w 869760"/>
              <a:gd name="connsiteY4-1248" fmla="*/ 543416 h 1304925"/>
              <a:gd name="connsiteX5-1249" fmla="*/ 198831 w 869760"/>
              <a:gd name="connsiteY5-1250" fmla="*/ 651890 h 1304925"/>
              <a:gd name="connsiteX6-1251" fmla="*/ 155977 w 869760"/>
              <a:gd name="connsiteY6-1252" fmla="*/ 742389 h 1304925"/>
              <a:gd name="connsiteX7-1253" fmla="*/ 101826 w 869760"/>
              <a:gd name="connsiteY7-1254" fmla="*/ 875633 h 1304925"/>
              <a:gd name="connsiteX8-1255" fmla="*/ 74139 w 869760"/>
              <a:gd name="connsiteY8-1256" fmla="*/ 969104 h 1304925"/>
              <a:gd name="connsiteX9-1257" fmla="*/ 33506 w 869760"/>
              <a:gd name="connsiteY9-1258" fmla="*/ 1107557 h 1304925"/>
              <a:gd name="connsiteX10-1259" fmla="*/ 0 w 869760"/>
              <a:gd name="connsiteY10-1260" fmla="*/ 1077499 h 1304925"/>
              <a:gd name="connsiteX11-1261" fmla="*/ 2985 w 869760"/>
              <a:gd name="connsiteY11-1262" fmla="*/ 1304925 h 1304925"/>
              <a:gd name="connsiteX12-1263" fmla="*/ 142491 w 869760"/>
              <a:gd name="connsiteY12-1264" fmla="*/ 1100672 h 1304925"/>
              <a:gd name="connsiteX13-1265" fmla="*/ 89200 w 869760"/>
              <a:gd name="connsiteY13-1266" fmla="*/ 1118206 h 1304925"/>
              <a:gd name="connsiteX14-1267" fmla="*/ 119395 w 869760"/>
              <a:gd name="connsiteY14-1268" fmla="*/ 1035969 h 1304925"/>
              <a:gd name="connsiteX15-1269" fmla="*/ 149539 w 869760"/>
              <a:gd name="connsiteY15-1270" fmla="*/ 973279 h 1304925"/>
              <a:gd name="connsiteX16-1271" fmla="*/ 186071 w 869760"/>
              <a:gd name="connsiteY16-1272" fmla="*/ 898523 h 1304925"/>
              <a:gd name="connsiteX17-1273" fmla="*/ 231585 w 869760"/>
              <a:gd name="connsiteY17-1274" fmla="*/ 828675 h 1304925"/>
              <a:gd name="connsiteX18-1275" fmla="*/ 320066 w 869760"/>
              <a:gd name="connsiteY18-1276" fmla="*/ 691294 h 1304925"/>
              <a:gd name="connsiteX19-1277" fmla="*/ 469710 w 869760"/>
              <a:gd name="connsiteY19-1278" fmla="*/ 495300 h 1304925"/>
              <a:gd name="connsiteX20-1279" fmla="*/ 610012 w 869760"/>
              <a:gd name="connsiteY20-1280" fmla="*/ 332984 h 1304925"/>
              <a:gd name="connsiteX21-1281" fmla="*/ 716694 w 869760"/>
              <a:gd name="connsiteY21-1282" fmla="*/ 243626 h 1304925"/>
              <a:gd name="connsiteX22-1283" fmla="*/ 869760 w 869760"/>
              <a:gd name="connsiteY22-1284" fmla="*/ 133350 h 1304925"/>
              <a:gd name="connsiteX23-1285" fmla="*/ 660304 w 869760"/>
              <a:gd name="connsiteY23-1286" fmla="*/ 191527 h 1304925"/>
              <a:gd name="connsiteX24" fmla="*/ 707835 w 869760"/>
              <a:gd name="connsiteY24" fmla="*/ 0 h 1304925"/>
              <a:gd name="connsiteX0-1287" fmla="*/ 707835 w 869760"/>
              <a:gd name="connsiteY0-1288" fmla="*/ 0 h 1304925"/>
              <a:gd name="connsiteX1-1289" fmla="*/ 505172 w 869760"/>
              <a:gd name="connsiteY1-1290" fmla="*/ 209914 h 1304925"/>
              <a:gd name="connsiteX2-1291" fmla="*/ 388913 w 869760"/>
              <a:gd name="connsiteY2-1292" fmla="*/ 339224 h 1304925"/>
              <a:gd name="connsiteX3-1293" fmla="*/ 313801 w 869760"/>
              <a:gd name="connsiteY3-1294" fmla="*/ 451421 h 1304925"/>
              <a:gd name="connsiteX4-1295" fmla="*/ 262134 w 869760"/>
              <a:gd name="connsiteY4-1296" fmla="*/ 543416 h 1304925"/>
              <a:gd name="connsiteX5-1297" fmla="*/ 198831 w 869760"/>
              <a:gd name="connsiteY5-1298" fmla="*/ 651890 h 1304925"/>
              <a:gd name="connsiteX6-1299" fmla="*/ 155977 w 869760"/>
              <a:gd name="connsiteY6-1300" fmla="*/ 742389 h 1304925"/>
              <a:gd name="connsiteX7-1301" fmla="*/ 101826 w 869760"/>
              <a:gd name="connsiteY7-1302" fmla="*/ 875633 h 1304925"/>
              <a:gd name="connsiteX8-1303" fmla="*/ 74139 w 869760"/>
              <a:gd name="connsiteY8-1304" fmla="*/ 969104 h 1304925"/>
              <a:gd name="connsiteX9-1305" fmla="*/ 33506 w 869760"/>
              <a:gd name="connsiteY9-1306" fmla="*/ 1107557 h 1304925"/>
              <a:gd name="connsiteX10-1307" fmla="*/ 0 w 869760"/>
              <a:gd name="connsiteY10-1308" fmla="*/ 1077499 h 1304925"/>
              <a:gd name="connsiteX11-1309" fmla="*/ 2985 w 869760"/>
              <a:gd name="connsiteY11-1310" fmla="*/ 1304925 h 1304925"/>
              <a:gd name="connsiteX12-1311" fmla="*/ 142491 w 869760"/>
              <a:gd name="connsiteY12-1312" fmla="*/ 1100672 h 1304925"/>
              <a:gd name="connsiteX13-1313" fmla="*/ 89200 w 869760"/>
              <a:gd name="connsiteY13-1314" fmla="*/ 1118206 h 1304925"/>
              <a:gd name="connsiteX14-1315" fmla="*/ 119395 w 869760"/>
              <a:gd name="connsiteY14-1316" fmla="*/ 1035969 h 1304925"/>
              <a:gd name="connsiteX15-1317" fmla="*/ 149539 w 869760"/>
              <a:gd name="connsiteY15-1318" fmla="*/ 973279 h 1304925"/>
              <a:gd name="connsiteX16-1319" fmla="*/ 186071 w 869760"/>
              <a:gd name="connsiteY16-1320" fmla="*/ 898523 h 1304925"/>
              <a:gd name="connsiteX17-1321" fmla="*/ 231585 w 869760"/>
              <a:gd name="connsiteY17-1322" fmla="*/ 828675 h 1304925"/>
              <a:gd name="connsiteX18-1323" fmla="*/ 320066 w 869760"/>
              <a:gd name="connsiteY18-1324" fmla="*/ 691294 h 1304925"/>
              <a:gd name="connsiteX19-1325" fmla="*/ 469710 w 869760"/>
              <a:gd name="connsiteY19-1326" fmla="*/ 495300 h 1304925"/>
              <a:gd name="connsiteX20-1327" fmla="*/ 610012 w 869760"/>
              <a:gd name="connsiteY20-1328" fmla="*/ 332984 h 1304925"/>
              <a:gd name="connsiteX21-1329" fmla="*/ 716694 w 869760"/>
              <a:gd name="connsiteY21-1330" fmla="*/ 243626 h 1304925"/>
              <a:gd name="connsiteX22-1331" fmla="*/ 869760 w 869760"/>
              <a:gd name="connsiteY22-1332" fmla="*/ 133350 h 1304925"/>
              <a:gd name="connsiteX23-1333" fmla="*/ 660304 w 869760"/>
              <a:gd name="connsiteY23-1334" fmla="*/ 191527 h 1304925"/>
              <a:gd name="connsiteX24-1335" fmla="*/ 707835 w 869760"/>
              <a:gd name="connsiteY24-1336" fmla="*/ 0 h 1304925"/>
              <a:gd name="connsiteX0-1337" fmla="*/ 707835 w 869760"/>
              <a:gd name="connsiteY0-1338" fmla="*/ 0 h 1304925"/>
              <a:gd name="connsiteX1-1339" fmla="*/ 505172 w 869760"/>
              <a:gd name="connsiteY1-1340" fmla="*/ 209914 h 1304925"/>
              <a:gd name="connsiteX2-1341" fmla="*/ 387032 w 869760"/>
              <a:gd name="connsiteY2-1342" fmla="*/ 340803 h 1304925"/>
              <a:gd name="connsiteX3-1343" fmla="*/ 313801 w 869760"/>
              <a:gd name="connsiteY3-1344" fmla="*/ 451421 h 1304925"/>
              <a:gd name="connsiteX4-1345" fmla="*/ 262134 w 869760"/>
              <a:gd name="connsiteY4-1346" fmla="*/ 543416 h 1304925"/>
              <a:gd name="connsiteX5-1347" fmla="*/ 198831 w 869760"/>
              <a:gd name="connsiteY5-1348" fmla="*/ 651890 h 1304925"/>
              <a:gd name="connsiteX6-1349" fmla="*/ 155977 w 869760"/>
              <a:gd name="connsiteY6-1350" fmla="*/ 742389 h 1304925"/>
              <a:gd name="connsiteX7-1351" fmla="*/ 101826 w 869760"/>
              <a:gd name="connsiteY7-1352" fmla="*/ 875633 h 1304925"/>
              <a:gd name="connsiteX8-1353" fmla="*/ 74139 w 869760"/>
              <a:gd name="connsiteY8-1354" fmla="*/ 969104 h 1304925"/>
              <a:gd name="connsiteX9-1355" fmla="*/ 33506 w 869760"/>
              <a:gd name="connsiteY9-1356" fmla="*/ 1107557 h 1304925"/>
              <a:gd name="connsiteX10-1357" fmla="*/ 0 w 869760"/>
              <a:gd name="connsiteY10-1358" fmla="*/ 1077499 h 1304925"/>
              <a:gd name="connsiteX11-1359" fmla="*/ 2985 w 869760"/>
              <a:gd name="connsiteY11-1360" fmla="*/ 1304925 h 1304925"/>
              <a:gd name="connsiteX12-1361" fmla="*/ 142491 w 869760"/>
              <a:gd name="connsiteY12-1362" fmla="*/ 1100672 h 1304925"/>
              <a:gd name="connsiteX13-1363" fmla="*/ 89200 w 869760"/>
              <a:gd name="connsiteY13-1364" fmla="*/ 1118206 h 1304925"/>
              <a:gd name="connsiteX14-1365" fmla="*/ 119395 w 869760"/>
              <a:gd name="connsiteY14-1366" fmla="*/ 1035969 h 1304925"/>
              <a:gd name="connsiteX15-1367" fmla="*/ 149539 w 869760"/>
              <a:gd name="connsiteY15-1368" fmla="*/ 973279 h 1304925"/>
              <a:gd name="connsiteX16-1369" fmla="*/ 186071 w 869760"/>
              <a:gd name="connsiteY16-1370" fmla="*/ 898523 h 1304925"/>
              <a:gd name="connsiteX17-1371" fmla="*/ 231585 w 869760"/>
              <a:gd name="connsiteY17-1372" fmla="*/ 828675 h 1304925"/>
              <a:gd name="connsiteX18-1373" fmla="*/ 320066 w 869760"/>
              <a:gd name="connsiteY18-1374" fmla="*/ 691294 h 1304925"/>
              <a:gd name="connsiteX19-1375" fmla="*/ 469710 w 869760"/>
              <a:gd name="connsiteY19-1376" fmla="*/ 495300 h 1304925"/>
              <a:gd name="connsiteX20-1377" fmla="*/ 610012 w 869760"/>
              <a:gd name="connsiteY20-1378" fmla="*/ 332984 h 1304925"/>
              <a:gd name="connsiteX21-1379" fmla="*/ 716694 w 869760"/>
              <a:gd name="connsiteY21-1380" fmla="*/ 243626 h 1304925"/>
              <a:gd name="connsiteX22-1381" fmla="*/ 869760 w 869760"/>
              <a:gd name="connsiteY22-1382" fmla="*/ 133350 h 1304925"/>
              <a:gd name="connsiteX23-1383" fmla="*/ 660304 w 869760"/>
              <a:gd name="connsiteY23-1384" fmla="*/ 191527 h 1304925"/>
              <a:gd name="connsiteX24-1385" fmla="*/ 707835 w 869760"/>
              <a:gd name="connsiteY24-1386" fmla="*/ 0 h 1304925"/>
              <a:gd name="connsiteX0-1387" fmla="*/ 707835 w 869760"/>
              <a:gd name="connsiteY0-1388" fmla="*/ 0 h 1304925"/>
              <a:gd name="connsiteX1-1389" fmla="*/ 505172 w 869760"/>
              <a:gd name="connsiteY1-1390" fmla="*/ 209914 h 1304925"/>
              <a:gd name="connsiteX2-1391" fmla="*/ 448907 w 869760"/>
              <a:gd name="connsiteY2-1392" fmla="*/ 268508 h 1304925"/>
              <a:gd name="connsiteX3-1393" fmla="*/ 387032 w 869760"/>
              <a:gd name="connsiteY3-1394" fmla="*/ 340803 h 1304925"/>
              <a:gd name="connsiteX4-1395" fmla="*/ 313801 w 869760"/>
              <a:gd name="connsiteY4-1396" fmla="*/ 451421 h 1304925"/>
              <a:gd name="connsiteX5-1397" fmla="*/ 262134 w 869760"/>
              <a:gd name="connsiteY5-1398" fmla="*/ 543416 h 1304925"/>
              <a:gd name="connsiteX6-1399" fmla="*/ 198831 w 869760"/>
              <a:gd name="connsiteY6-1400" fmla="*/ 651890 h 1304925"/>
              <a:gd name="connsiteX7-1401" fmla="*/ 155977 w 869760"/>
              <a:gd name="connsiteY7-1402" fmla="*/ 742389 h 1304925"/>
              <a:gd name="connsiteX8-1403" fmla="*/ 101826 w 869760"/>
              <a:gd name="connsiteY8-1404" fmla="*/ 875633 h 1304925"/>
              <a:gd name="connsiteX9-1405" fmla="*/ 74139 w 869760"/>
              <a:gd name="connsiteY9-1406" fmla="*/ 969104 h 1304925"/>
              <a:gd name="connsiteX10-1407" fmla="*/ 33506 w 869760"/>
              <a:gd name="connsiteY10-1408" fmla="*/ 1107557 h 1304925"/>
              <a:gd name="connsiteX11-1409" fmla="*/ 0 w 869760"/>
              <a:gd name="connsiteY11-1410" fmla="*/ 1077499 h 1304925"/>
              <a:gd name="connsiteX12-1411" fmla="*/ 2985 w 869760"/>
              <a:gd name="connsiteY12-1412" fmla="*/ 1304925 h 1304925"/>
              <a:gd name="connsiteX13-1413" fmla="*/ 142491 w 869760"/>
              <a:gd name="connsiteY13-1414" fmla="*/ 1100672 h 1304925"/>
              <a:gd name="connsiteX14-1415" fmla="*/ 89200 w 869760"/>
              <a:gd name="connsiteY14-1416" fmla="*/ 1118206 h 1304925"/>
              <a:gd name="connsiteX15-1417" fmla="*/ 119395 w 869760"/>
              <a:gd name="connsiteY15-1418" fmla="*/ 1035969 h 1304925"/>
              <a:gd name="connsiteX16-1419" fmla="*/ 149539 w 869760"/>
              <a:gd name="connsiteY16-1420" fmla="*/ 973279 h 1304925"/>
              <a:gd name="connsiteX17-1421" fmla="*/ 186071 w 869760"/>
              <a:gd name="connsiteY17-1422" fmla="*/ 898523 h 1304925"/>
              <a:gd name="connsiteX18-1423" fmla="*/ 231585 w 869760"/>
              <a:gd name="connsiteY18-1424" fmla="*/ 828675 h 1304925"/>
              <a:gd name="connsiteX19-1425" fmla="*/ 320066 w 869760"/>
              <a:gd name="connsiteY19-1426" fmla="*/ 691294 h 1304925"/>
              <a:gd name="connsiteX20-1427" fmla="*/ 469710 w 869760"/>
              <a:gd name="connsiteY20-1428" fmla="*/ 495300 h 1304925"/>
              <a:gd name="connsiteX21-1429" fmla="*/ 610012 w 869760"/>
              <a:gd name="connsiteY21-1430" fmla="*/ 332984 h 1304925"/>
              <a:gd name="connsiteX22-1431" fmla="*/ 716694 w 869760"/>
              <a:gd name="connsiteY22-1432" fmla="*/ 243626 h 1304925"/>
              <a:gd name="connsiteX23-1433" fmla="*/ 869760 w 869760"/>
              <a:gd name="connsiteY23-1434" fmla="*/ 133350 h 1304925"/>
              <a:gd name="connsiteX24-1435" fmla="*/ 660304 w 869760"/>
              <a:gd name="connsiteY24-1436" fmla="*/ 191527 h 1304925"/>
              <a:gd name="connsiteX25" fmla="*/ 707835 w 869760"/>
              <a:gd name="connsiteY25" fmla="*/ 0 h 1304925"/>
              <a:gd name="connsiteX0-1437" fmla="*/ 707835 w 869760"/>
              <a:gd name="connsiteY0-1438" fmla="*/ 0 h 1304925"/>
              <a:gd name="connsiteX1-1439" fmla="*/ 505172 w 869760"/>
              <a:gd name="connsiteY1-1440" fmla="*/ 209914 h 1304925"/>
              <a:gd name="connsiteX2-1441" fmla="*/ 451893 w 869760"/>
              <a:gd name="connsiteY2-1442" fmla="*/ 260948 h 1304925"/>
              <a:gd name="connsiteX3-1443" fmla="*/ 387032 w 869760"/>
              <a:gd name="connsiteY3-1444" fmla="*/ 340803 h 1304925"/>
              <a:gd name="connsiteX4-1445" fmla="*/ 313801 w 869760"/>
              <a:gd name="connsiteY4-1446" fmla="*/ 451421 h 1304925"/>
              <a:gd name="connsiteX5-1447" fmla="*/ 262134 w 869760"/>
              <a:gd name="connsiteY5-1448" fmla="*/ 543416 h 1304925"/>
              <a:gd name="connsiteX6-1449" fmla="*/ 198831 w 869760"/>
              <a:gd name="connsiteY6-1450" fmla="*/ 651890 h 1304925"/>
              <a:gd name="connsiteX7-1451" fmla="*/ 155977 w 869760"/>
              <a:gd name="connsiteY7-1452" fmla="*/ 742389 h 1304925"/>
              <a:gd name="connsiteX8-1453" fmla="*/ 101826 w 869760"/>
              <a:gd name="connsiteY8-1454" fmla="*/ 875633 h 1304925"/>
              <a:gd name="connsiteX9-1455" fmla="*/ 74139 w 869760"/>
              <a:gd name="connsiteY9-1456" fmla="*/ 969104 h 1304925"/>
              <a:gd name="connsiteX10-1457" fmla="*/ 33506 w 869760"/>
              <a:gd name="connsiteY10-1458" fmla="*/ 1107557 h 1304925"/>
              <a:gd name="connsiteX11-1459" fmla="*/ 0 w 869760"/>
              <a:gd name="connsiteY11-1460" fmla="*/ 1077499 h 1304925"/>
              <a:gd name="connsiteX12-1461" fmla="*/ 2985 w 869760"/>
              <a:gd name="connsiteY12-1462" fmla="*/ 1304925 h 1304925"/>
              <a:gd name="connsiteX13-1463" fmla="*/ 142491 w 869760"/>
              <a:gd name="connsiteY13-1464" fmla="*/ 1100672 h 1304925"/>
              <a:gd name="connsiteX14-1465" fmla="*/ 89200 w 869760"/>
              <a:gd name="connsiteY14-1466" fmla="*/ 1118206 h 1304925"/>
              <a:gd name="connsiteX15-1467" fmla="*/ 119395 w 869760"/>
              <a:gd name="connsiteY15-1468" fmla="*/ 1035969 h 1304925"/>
              <a:gd name="connsiteX16-1469" fmla="*/ 149539 w 869760"/>
              <a:gd name="connsiteY16-1470" fmla="*/ 973279 h 1304925"/>
              <a:gd name="connsiteX17-1471" fmla="*/ 186071 w 869760"/>
              <a:gd name="connsiteY17-1472" fmla="*/ 898523 h 1304925"/>
              <a:gd name="connsiteX18-1473" fmla="*/ 231585 w 869760"/>
              <a:gd name="connsiteY18-1474" fmla="*/ 828675 h 1304925"/>
              <a:gd name="connsiteX19-1475" fmla="*/ 320066 w 869760"/>
              <a:gd name="connsiteY19-1476" fmla="*/ 691294 h 1304925"/>
              <a:gd name="connsiteX20-1477" fmla="*/ 469710 w 869760"/>
              <a:gd name="connsiteY20-1478" fmla="*/ 495300 h 1304925"/>
              <a:gd name="connsiteX21-1479" fmla="*/ 610012 w 869760"/>
              <a:gd name="connsiteY21-1480" fmla="*/ 332984 h 1304925"/>
              <a:gd name="connsiteX22-1481" fmla="*/ 716694 w 869760"/>
              <a:gd name="connsiteY22-1482" fmla="*/ 243626 h 1304925"/>
              <a:gd name="connsiteX23-1483" fmla="*/ 869760 w 869760"/>
              <a:gd name="connsiteY23-1484" fmla="*/ 133350 h 1304925"/>
              <a:gd name="connsiteX24-1485" fmla="*/ 660304 w 869760"/>
              <a:gd name="connsiteY24-1486" fmla="*/ 191527 h 1304925"/>
              <a:gd name="connsiteX25-1487" fmla="*/ 707835 w 869760"/>
              <a:gd name="connsiteY25-1488" fmla="*/ 0 h 1304925"/>
              <a:gd name="connsiteX0-1489" fmla="*/ 707835 w 869760"/>
              <a:gd name="connsiteY0-1490" fmla="*/ 0 h 1304925"/>
              <a:gd name="connsiteX1-1491" fmla="*/ 505172 w 869760"/>
              <a:gd name="connsiteY1-1492" fmla="*/ 209914 h 1304925"/>
              <a:gd name="connsiteX2-1493" fmla="*/ 451893 w 869760"/>
              <a:gd name="connsiteY2-1494" fmla="*/ 260948 h 1304925"/>
              <a:gd name="connsiteX3-1495" fmla="*/ 387032 w 869760"/>
              <a:gd name="connsiteY3-1496" fmla="*/ 340803 h 1304925"/>
              <a:gd name="connsiteX4-1497" fmla="*/ 313801 w 869760"/>
              <a:gd name="connsiteY4-1498" fmla="*/ 451421 h 1304925"/>
              <a:gd name="connsiteX5-1499" fmla="*/ 262134 w 869760"/>
              <a:gd name="connsiteY5-1500" fmla="*/ 543416 h 1304925"/>
              <a:gd name="connsiteX6-1501" fmla="*/ 198831 w 869760"/>
              <a:gd name="connsiteY6-1502" fmla="*/ 651890 h 1304925"/>
              <a:gd name="connsiteX7-1503" fmla="*/ 155977 w 869760"/>
              <a:gd name="connsiteY7-1504" fmla="*/ 742389 h 1304925"/>
              <a:gd name="connsiteX8-1505" fmla="*/ 101826 w 869760"/>
              <a:gd name="connsiteY8-1506" fmla="*/ 875633 h 1304925"/>
              <a:gd name="connsiteX9-1507" fmla="*/ 74139 w 869760"/>
              <a:gd name="connsiteY9-1508" fmla="*/ 969104 h 1304925"/>
              <a:gd name="connsiteX10-1509" fmla="*/ 33506 w 869760"/>
              <a:gd name="connsiteY10-1510" fmla="*/ 1107557 h 1304925"/>
              <a:gd name="connsiteX11-1511" fmla="*/ 0 w 869760"/>
              <a:gd name="connsiteY11-1512" fmla="*/ 1077499 h 1304925"/>
              <a:gd name="connsiteX12-1513" fmla="*/ 2985 w 869760"/>
              <a:gd name="connsiteY12-1514" fmla="*/ 1304925 h 1304925"/>
              <a:gd name="connsiteX13-1515" fmla="*/ 142491 w 869760"/>
              <a:gd name="connsiteY13-1516" fmla="*/ 1100672 h 1304925"/>
              <a:gd name="connsiteX14-1517" fmla="*/ 89200 w 869760"/>
              <a:gd name="connsiteY14-1518" fmla="*/ 1118206 h 1304925"/>
              <a:gd name="connsiteX15-1519" fmla="*/ 119395 w 869760"/>
              <a:gd name="connsiteY15-1520" fmla="*/ 1035969 h 1304925"/>
              <a:gd name="connsiteX16-1521" fmla="*/ 149539 w 869760"/>
              <a:gd name="connsiteY16-1522" fmla="*/ 973279 h 1304925"/>
              <a:gd name="connsiteX17-1523" fmla="*/ 186071 w 869760"/>
              <a:gd name="connsiteY17-1524" fmla="*/ 898523 h 1304925"/>
              <a:gd name="connsiteX18-1525" fmla="*/ 231585 w 869760"/>
              <a:gd name="connsiteY18-1526" fmla="*/ 828675 h 1304925"/>
              <a:gd name="connsiteX19-1527" fmla="*/ 320066 w 869760"/>
              <a:gd name="connsiteY19-1528" fmla="*/ 691294 h 1304925"/>
              <a:gd name="connsiteX20-1529" fmla="*/ 416302 w 869760"/>
              <a:gd name="connsiteY20-1530" fmla="*/ 564347 h 1304925"/>
              <a:gd name="connsiteX21-1531" fmla="*/ 469710 w 869760"/>
              <a:gd name="connsiteY21-1532" fmla="*/ 495300 h 1304925"/>
              <a:gd name="connsiteX22-1533" fmla="*/ 610012 w 869760"/>
              <a:gd name="connsiteY22-1534" fmla="*/ 332984 h 1304925"/>
              <a:gd name="connsiteX23-1535" fmla="*/ 716694 w 869760"/>
              <a:gd name="connsiteY23-1536" fmla="*/ 243626 h 1304925"/>
              <a:gd name="connsiteX24-1537" fmla="*/ 869760 w 869760"/>
              <a:gd name="connsiteY24-1538" fmla="*/ 133350 h 1304925"/>
              <a:gd name="connsiteX25-1539" fmla="*/ 660304 w 869760"/>
              <a:gd name="connsiteY25-1540" fmla="*/ 191527 h 1304925"/>
              <a:gd name="connsiteX26" fmla="*/ 707835 w 869760"/>
              <a:gd name="connsiteY26" fmla="*/ 0 h 1304925"/>
              <a:gd name="connsiteX0-1541" fmla="*/ 707835 w 869760"/>
              <a:gd name="connsiteY0-1542" fmla="*/ 0 h 1304925"/>
              <a:gd name="connsiteX1-1543" fmla="*/ 505172 w 869760"/>
              <a:gd name="connsiteY1-1544" fmla="*/ 209914 h 1304925"/>
              <a:gd name="connsiteX2-1545" fmla="*/ 451893 w 869760"/>
              <a:gd name="connsiteY2-1546" fmla="*/ 260948 h 1304925"/>
              <a:gd name="connsiteX3-1547" fmla="*/ 387032 w 869760"/>
              <a:gd name="connsiteY3-1548" fmla="*/ 340803 h 1304925"/>
              <a:gd name="connsiteX4-1549" fmla="*/ 313801 w 869760"/>
              <a:gd name="connsiteY4-1550" fmla="*/ 451421 h 1304925"/>
              <a:gd name="connsiteX5-1551" fmla="*/ 262134 w 869760"/>
              <a:gd name="connsiteY5-1552" fmla="*/ 543416 h 1304925"/>
              <a:gd name="connsiteX6-1553" fmla="*/ 198831 w 869760"/>
              <a:gd name="connsiteY6-1554" fmla="*/ 651890 h 1304925"/>
              <a:gd name="connsiteX7-1555" fmla="*/ 155977 w 869760"/>
              <a:gd name="connsiteY7-1556" fmla="*/ 742389 h 1304925"/>
              <a:gd name="connsiteX8-1557" fmla="*/ 101826 w 869760"/>
              <a:gd name="connsiteY8-1558" fmla="*/ 875633 h 1304925"/>
              <a:gd name="connsiteX9-1559" fmla="*/ 74139 w 869760"/>
              <a:gd name="connsiteY9-1560" fmla="*/ 969104 h 1304925"/>
              <a:gd name="connsiteX10-1561" fmla="*/ 33506 w 869760"/>
              <a:gd name="connsiteY10-1562" fmla="*/ 1107557 h 1304925"/>
              <a:gd name="connsiteX11-1563" fmla="*/ 0 w 869760"/>
              <a:gd name="connsiteY11-1564" fmla="*/ 1077499 h 1304925"/>
              <a:gd name="connsiteX12-1565" fmla="*/ 2985 w 869760"/>
              <a:gd name="connsiteY12-1566" fmla="*/ 1304925 h 1304925"/>
              <a:gd name="connsiteX13-1567" fmla="*/ 142491 w 869760"/>
              <a:gd name="connsiteY13-1568" fmla="*/ 1100672 h 1304925"/>
              <a:gd name="connsiteX14-1569" fmla="*/ 89200 w 869760"/>
              <a:gd name="connsiteY14-1570" fmla="*/ 1118206 h 1304925"/>
              <a:gd name="connsiteX15-1571" fmla="*/ 119395 w 869760"/>
              <a:gd name="connsiteY15-1572" fmla="*/ 1035969 h 1304925"/>
              <a:gd name="connsiteX16-1573" fmla="*/ 149539 w 869760"/>
              <a:gd name="connsiteY16-1574" fmla="*/ 973279 h 1304925"/>
              <a:gd name="connsiteX17-1575" fmla="*/ 186071 w 869760"/>
              <a:gd name="connsiteY17-1576" fmla="*/ 898523 h 1304925"/>
              <a:gd name="connsiteX18-1577" fmla="*/ 231585 w 869760"/>
              <a:gd name="connsiteY18-1578" fmla="*/ 828675 h 1304925"/>
              <a:gd name="connsiteX19-1579" fmla="*/ 320066 w 869760"/>
              <a:gd name="connsiteY19-1580" fmla="*/ 691294 h 1304925"/>
              <a:gd name="connsiteX20-1581" fmla="*/ 409510 w 869760"/>
              <a:gd name="connsiteY20-1582" fmla="*/ 565628 h 1304925"/>
              <a:gd name="connsiteX21-1583" fmla="*/ 469710 w 869760"/>
              <a:gd name="connsiteY21-1584" fmla="*/ 495300 h 1304925"/>
              <a:gd name="connsiteX22-1585" fmla="*/ 610012 w 869760"/>
              <a:gd name="connsiteY22-1586" fmla="*/ 332984 h 1304925"/>
              <a:gd name="connsiteX23-1587" fmla="*/ 716694 w 869760"/>
              <a:gd name="connsiteY23-1588" fmla="*/ 243626 h 1304925"/>
              <a:gd name="connsiteX24-1589" fmla="*/ 869760 w 869760"/>
              <a:gd name="connsiteY24-1590" fmla="*/ 133350 h 1304925"/>
              <a:gd name="connsiteX25-1591" fmla="*/ 660304 w 869760"/>
              <a:gd name="connsiteY25-1592" fmla="*/ 191527 h 1304925"/>
              <a:gd name="connsiteX26-1593" fmla="*/ 707835 w 869760"/>
              <a:gd name="connsiteY26-1594" fmla="*/ 0 h 1304925"/>
              <a:gd name="connsiteX0-1595" fmla="*/ 707835 w 869760"/>
              <a:gd name="connsiteY0-1596" fmla="*/ 0 h 1304925"/>
              <a:gd name="connsiteX1-1597" fmla="*/ 505172 w 869760"/>
              <a:gd name="connsiteY1-1598" fmla="*/ 209914 h 1304925"/>
              <a:gd name="connsiteX2-1599" fmla="*/ 451893 w 869760"/>
              <a:gd name="connsiteY2-1600" fmla="*/ 260948 h 1304925"/>
              <a:gd name="connsiteX3-1601" fmla="*/ 387032 w 869760"/>
              <a:gd name="connsiteY3-1602" fmla="*/ 340803 h 1304925"/>
              <a:gd name="connsiteX4-1603" fmla="*/ 313801 w 869760"/>
              <a:gd name="connsiteY4-1604" fmla="*/ 451421 h 1304925"/>
              <a:gd name="connsiteX5-1605" fmla="*/ 262134 w 869760"/>
              <a:gd name="connsiteY5-1606" fmla="*/ 543416 h 1304925"/>
              <a:gd name="connsiteX6-1607" fmla="*/ 198831 w 869760"/>
              <a:gd name="connsiteY6-1608" fmla="*/ 651890 h 1304925"/>
              <a:gd name="connsiteX7-1609" fmla="*/ 155977 w 869760"/>
              <a:gd name="connsiteY7-1610" fmla="*/ 742389 h 1304925"/>
              <a:gd name="connsiteX8-1611" fmla="*/ 101826 w 869760"/>
              <a:gd name="connsiteY8-1612" fmla="*/ 875633 h 1304925"/>
              <a:gd name="connsiteX9-1613" fmla="*/ 74139 w 869760"/>
              <a:gd name="connsiteY9-1614" fmla="*/ 969104 h 1304925"/>
              <a:gd name="connsiteX10-1615" fmla="*/ 33506 w 869760"/>
              <a:gd name="connsiteY10-1616" fmla="*/ 1107557 h 1304925"/>
              <a:gd name="connsiteX11-1617" fmla="*/ 0 w 869760"/>
              <a:gd name="connsiteY11-1618" fmla="*/ 1077499 h 1304925"/>
              <a:gd name="connsiteX12-1619" fmla="*/ 2985 w 869760"/>
              <a:gd name="connsiteY12-1620" fmla="*/ 1304925 h 1304925"/>
              <a:gd name="connsiteX13-1621" fmla="*/ 142491 w 869760"/>
              <a:gd name="connsiteY13-1622" fmla="*/ 1100672 h 1304925"/>
              <a:gd name="connsiteX14-1623" fmla="*/ 89200 w 869760"/>
              <a:gd name="connsiteY14-1624" fmla="*/ 1118206 h 1304925"/>
              <a:gd name="connsiteX15-1625" fmla="*/ 119395 w 869760"/>
              <a:gd name="connsiteY15-1626" fmla="*/ 1035969 h 1304925"/>
              <a:gd name="connsiteX16-1627" fmla="*/ 149539 w 869760"/>
              <a:gd name="connsiteY16-1628" fmla="*/ 973279 h 1304925"/>
              <a:gd name="connsiteX17-1629" fmla="*/ 186071 w 869760"/>
              <a:gd name="connsiteY17-1630" fmla="*/ 898523 h 1304925"/>
              <a:gd name="connsiteX18-1631" fmla="*/ 231585 w 869760"/>
              <a:gd name="connsiteY18-1632" fmla="*/ 828675 h 1304925"/>
              <a:gd name="connsiteX19-1633" fmla="*/ 320066 w 869760"/>
              <a:gd name="connsiteY19-1634" fmla="*/ 691294 h 1304925"/>
              <a:gd name="connsiteX20-1635" fmla="*/ 409510 w 869760"/>
              <a:gd name="connsiteY20-1636" fmla="*/ 565628 h 1304925"/>
              <a:gd name="connsiteX21-1637" fmla="*/ 469710 w 869760"/>
              <a:gd name="connsiteY21-1638" fmla="*/ 495300 h 1304925"/>
              <a:gd name="connsiteX22-1639" fmla="*/ 567648 w 869760"/>
              <a:gd name="connsiteY22-1640" fmla="*/ 381696 h 1304925"/>
              <a:gd name="connsiteX23-1641" fmla="*/ 610012 w 869760"/>
              <a:gd name="connsiteY23-1642" fmla="*/ 332984 h 1304925"/>
              <a:gd name="connsiteX24-1643" fmla="*/ 716694 w 869760"/>
              <a:gd name="connsiteY24-1644" fmla="*/ 243626 h 1304925"/>
              <a:gd name="connsiteX25-1645" fmla="*/ 869760 w 869760"/>
              <a:gd name="connsiteY25-1646" fmla="*/ 133350 h 1304925"/>
              <a:gd name="connsiteX26-1647" fmla="*/ 660304 w 869760"/>
              <a:gd name="connsiteY26-1648" fmla="*/ 191527 h 1304925"/>
              <a:gd name="connsiteX27" fmla="*/ 707835 w 869760"/>
              <a:gd name="connsiteY27" fmla="*/ 0 h 1304925"/>
              <a:gd name="connsiteX0-1649" fmla="*/ 707835 w 869760"/>
              <a:gd name="connsiteY0-1650" fmla="*/ 0 h 1304925"/>
              <a:gd name="connsiteX1-1651" fmla="*/ 505172 w 869760"/>
              <a:gd name="connsiteY1-1652" fmla="*/ 209914 h 1304925"/>
              <a:gd name="connsiteX2-1653" fmla="*/ 451893 w 869760"/>
              <a:gd name="connsiteY2-1654" fmla="*/ 260948 h 1304925"/>
              <a:gd name="connsiteX3-1655" fmla="*/ 387032 w 869760"/>
              <a:gd name="connsiteY3-1656" fmla="*/ 340803 h 1304925"/>
              <a:gd name="connsiteX4-1657" fmla="*/ 313801 w 869760"/>
              <a:gd name="connsiteY4-1658" fmla="*/ 451421 h 1304925"/>
              <a:gd name="connsiteX5-1659" fmla="*/ 262134 w 869760"/>
              <a:gd name="connsiteY5-1660" fmla="*/ 543416 h 1304925"/>
              <a:gd name="connsiteX6-1661" fmla="*/ 198831 w 869760"/>
              <a:gd name="connsiteY6-1662" fmla="*/ 651890 h 1304925"/>
              <a:gd name="connsiteX7-1663" fmla="*/ 155977 w 869760"/>
              <a:gd name="connsiteY7-1664" fmla="*/ 742389 h 1304925"/>
              <a:gd name="connsiteX8-1665" fmla="*/ 101826 w 869760"/>
              <a:gd name="connsiteY8-1666" fmla="*/ 875633 h 1304925"/>
              <a:gd name="connsiteX9-1667" fmla="*/ 74139 w 869760"/>
              <a:gd name="connsiteY9-1668" fmla="*/ 969104 h 1304925"/>
              <a:gd name="connsiteX10-1669" fmla="*/ 33506 w 869760"/>
              <a:gd name="connsiteY10-1670" fmla="*/ 1107557 h 1304925"/>
              <a:gd name="connsiteX11-1671" fmla="*/ 0 w 869760"/>
              <a:gd name="connsiteY11-1672" fmla="*/ 1077499 h 1304925"/>
              <a:gd name="connsiteX12-1673" fmla="*/ 2985 w 869760"/>
              <a:gd name="connsiteY12-1674" fmla="*/ 1304925 h 1304925"/>
              <a:gd name="connsiteX13-1675" fmla="*/ 142491 w 869760"/>
              <a:gd name="connsiteY13-1676" fmla="*/ 1100672 h 1304925"/>
              <a:gd name="connsiteX14-1677" fmla="*/ 89200 w 869760"/>
              <a:gd name="connsiteY14-1678" fmla="*/ 1118206 h 1304925"/>
              <a:gd name="connsiteX15-1679" fmla="*/ 119395 w 869760"/>
              <a:gd name="connsiteY15-1680" fmla="*/ 1035969 h 1304925"/>
              <a:gd name="connsiteX16-1681" fmla="*/ 149539 w 869760"/>
              <a:gd name="connsiteY16-1682" fmla="*/ 973279 h 1304925"/>
              <a:gd name="connsiteX17-1683" fmla="*/ 186071 w 869760"/>
              <a:gd name="connsiteY17-1684" fmla="*/ 898523 h 1304925"/>
              <a:gd name="connsiteX18-1685" fmla="*/ 231585 w 869760"/>
              <a:gd name="connsiteY18-1686" fmla="*/ 828675 h 1304925"/>
              <a:gd name="connsiteX19-1687" fmla="*/ 320066 w 869760"/>
              <a:gd name="connsiteY19-1688" fmla="*/ 691294 h 1304925"/>
              <a:gd name="connsiteX20-1689" fmla="*/ 409510 w 869760"/>
              <a:gd name="connsiteY20-1690" fmla="*/ 565628 h 1304925"/>
              <a:gd name="connsiteX21-1691" fmla="*/ 469710 w 869760"/>
              <a:gd name="connsiteY21-1692" fmla="*/ 495300 h 1304925"/>
              <a:gd name="connsiteX22-1693" fmla="*/ 560468 w 869760"/>
              <a:gd name="connsiteY22-1694" fmla="*/ 380776 h 1304925"/>
              <a:gd name="connsiteX23-1695" fmla="*/ 610012 w 869760"/>
              <a:gd name="connsiteY23-1696" fmla="*/ 332984 h 1304925"/>
              <a:gd name="connsiteX24-1697" fmla="*/ 716694 w 869760"/>
              <a:gd name="connsiteY24-1698" fmla="*/ 243626 h 1304925"/>
              <a:gd name="connsiteX25-1699" fmla="*/ 869760 w 869760"/>
              <a:gd name="connsiteY25-1700" fmla="*/ 133350 h 1304925"/>
              <a:gd name="connsiteX26-1701" fmla="*/ 660304 w 869760"/>
              <a:gd name="connsiteY26-1702" fmla="*/ 191527 h 1304925"/>
              <a:gd name="connsiteX27-1703" fmla="*/ 707835 w 869760"/>
              <a:gd name="connsiteY27-1704" fmla="*/ 0 h 1304925"/>
              <a:gd name="connsiteX0-1705" fmla="*/ 707835 w 869760"/>
              <a:gd name="connsiteY0-1706" fmla="*/ 0 h 1304925"/>
              <a:gd name="connsiteX1-1707" fmla="*/ 505172 w 869760"/>
              <a:gd name="connsiteY1-1708" fmla="*/ 209914 h 1304925"/>
              <a:gd name="connsiteX2-1709" fmla="*/ 451893 w 869760"/>
              <a:gd name="connsiteY2-1710" fmla="*/ 260948 h 1304925"/>
              <a:gd name="connsiteX3-1711" fmla="*/ 387032 w 869760"/>
              <a:gd name="connsiteY3-1712" fmla="*/ 340803 h 1304925"/>
              <a:gd name="connsiteX4-1713" fmla="*/ 313801 w 869760"/>
              <a:gd name="connsiteY4-1714" fmla="*/ 451421 h 1304925"/>
              <a:gd name="connsiteX5-1715" fmla="*/ 262134 w 869760"/>
              <a:gd name="connsiteY5-1716" fmla="*/ 543416 h 1304925"/>
              <a:gd name="connsiteX6-1717" fmla="*/ 198831 w 869760"/>
              <a:gd name="connsiteY6-1718" fmla="*/ 651890 h 1304925"/>
              <a:gd name="connsiteX7-1719" fmla="*/ 155977 w 869760"/>
              <a:gd name="connsiteY7-1720" fmla="*/ 742389 h 1304925"/>
              <a:gd name="connsiteX8-1721" fmla="*/ 101826 w 869760"/>
              <a:gd name="connsiteY8-1722" fmla="*/ 875633 h 1304925"/>
              <a:gd name="connsiteX9-1723" fmla="*/ 74139 w 869760"/>
              <a:gd name="connsiteY9-1724" fmla="*/ 969104 h 1304925"/>
              <a:gd name="connsiteX10-1725" fmla="*/ 33506 w 869760"/>
              <a:gd name="connsiteY10-1726" fmla="*/ 1107557 h 1304925"/>
              <a:gd name="connsiteX11-1727" fmla="*/ 0 w 869760"/>
              <a:gd name="connsiteY11-1728" fmla="*/ 1077499 h 1304925"/>
              <a:gd name="connsiteX12-1729" fmla="*/ 2985 w 869760"/>
              <a:gd name="connsiteY12-1730" fmla="*/ 1304925 h 1304925"/>
              <a:gd name="connsiteX13-1731" fmla="*/ 142491 w 869760"/>
              <a:gd name="connsiteY13-1732" fmla="*/ 1100672 h 1304925"/>
              <a:gd name="connsiteX14-1733" fmla="*/ 89200 w 869760"/>
              <a:gd name="connsiteY14-1734" fmla="*/ 1118206 h 1304925"/>
              <a:gd name="connsiteX15-1735" fmla="*/ 119395 w 869760"/>
              <a:gd name="connsiteY15-1736" fmla="*/ 1035969 h 1304925"/>
              <a:gd name="connsiteX16-1737" fmla="*/ 149539 w 869760"/>
              <a:gd name="connsiteY16-1738" fmla="*/ 973279 h 1304925"/>
              <a:gd name="connsiteX17-1739" fmla="*/ 186071 w 869760"/>
              <a:gd name="connsiteY17-1740" fmla="*/ 898523 h 1304925"/>
              <a:gd name="connsiteX18-1741" fmla="*/ 231585 w 869760"/>
              <a:gd name="connsiteY18-1742" fmla="*/ 828675 h 1304925"/>
              <a:gd name="connsiteX19-1743" fmla="*/ 320066 w 869760"/>
              <a:gd name="connsiteY19-1744" fmla="*/ 691294 h 1304925"/>
              <a:gd name="connsiteX20-1745" fmla="*/ 409510 w 869760"/>
              <a:gd name="connsiteY20-1746" fmla="*/ 565628 h 1304925"/>
              <a:gd name="connsiteX21-1747" fmla="*/ 469710 w 869760"/>
              <a:gd name="connsiteY21-1748" fmla="*/ 495300 h 1304925"/>
              <a:gd name="connsiteX22-1749" fmla="*/ 560468 w 869760"/>
              <a:gd name="connsiteY22-1750" fmla="*/ 380776 h 1304925"/>
              <a:gd name="connsiteX23-1751" fmla="*/ 645721 w 869760"/>
              <a:gd name="connsiteY23-1752" fmla="*/ 296688 h 1304925"/>
              <a:gd name="connsiteX24-1753" fmla="*/ 716694 w 869760"/>
              <a:gd name="connsiteY24-1754" fmla="*/ 243626 h 1304925"/>
              <a:gd name="connsiteX25-1755" fmla="*/ 869760 w 869760"/>
              <a:gd name="connsiteY25-1756" fmla="*/ 133350 h 1304925"/>
              <a:gd name="connsiteX26-1757" fmla="*/ 660304 w 869760"/>
              <a:gd name="connsiteY26-1758" fmla="*/ 191527 h 1304925"/>
              <a:gd name="connsiteX27-1759" fmla="*/ 707835 w 869760"/>
              <a:gd name="connsiteY27-1760" fmla="*/ 0 h 1304925"/>
              <a:gd name="connsiteX0-1761" fmla="*/ 707835 w 869760"/>
              <a:gd name="connsiteY0-1762" fmla="*/ 0 h 1304925"/>
              <a:gd name="connsiteX1-1763" fmla="*/ 505172 w 869760"/>
              <a:gd name="connsiteY1-1764" fmla="*/ 209914 h 1304925"/>
              <a:gd name="connsiteX2-1765" fmla="*/ 451893 w 869760"/>
              <a:gd name="connsiteY2-1766" fmla="*/ 260948 h 1304925"/>
              <a:gd name="connsiteX3-1767" fmla="*/ 387032 w 869760"/>
              <a:gd name="connsiteY3-1768" fmla="*/ 340803 h 1304925"/>
              <a:gd name="connsiteX4-1769" fmla="*/ 313801 w 869760"/>
              <a:gd name="connsiteY4-1770" fmla="*/ 451421 h 1304925"/>
              <a:gd name="connsiteX5-1771" fmla="*/ 262134 w 869760"/>
              <a:gd name="connsiteY5-1772" fmla="*/ 543416 h 1304925"/>
              <a:gd name="connsiteX6-1773" fmla="*/ 198831 w 869760"/>
              <a:gd name="connsiteY6-1774" fmla="*/ 651890 h 1304925"/>
              <a:gd name="connsiteX7-1775" fmla="*/ 155977 w 869760"/>
              <a:gd name="connsiteY7-1776" fmla="*/ 742389 h 1304925"/>
              <a:gd name="connsiteX8-1777" fmla="*/ 101826 w 869760"/>
              <a:gd name="connsiteY8-1778" fmla="*/ 875633 h 1304925"/>
              <a:gd name="connsiteX9-1779" fmla="*/ 74139 w 869760"/>
              <a:gd name="connsiteY9-1780" fmla="*/ 969104 h 1304925"/>
              <a:gd name="connsiteX10-1781" fmla="*/ 33506 w 869760"/>
              <a:gd name="connsiteY10-1782" fmla="*/ 1107557 h 1304925"/>
              <a:gd name="connsiteX11-1783" fmla="*/ 0 w 869760"/>
              <a:gd name="connsiteY11-1784" fmla="*/ 1077499 h 1304925"/>
              <a:gd name="connsiteX12-1785" fmla="*/ 2985 w 869760"/>
              <a:gd name="connsiteY12-1786" fmla="*/ 1304925 h 1304925"/>
              <a:gd name="connsiteX13-1787" fmla="*/ 142491 w 869760"/>
              <a:gd name="connsiteY13-1788" fmla="*/ 1100672 h 1304925"/>
              <a:gd name="connsiteX14-1789" fmla="*/ 89200 w 869760"/>
              <a:gd name="connsiteY14-1790" fmla="*/ 1118206 h 1304925"/>
              <a:gd name="connsiteX15-1791" fmla="*/ 119395 w 869760"/>
              <a:gd name="connsiteY15-1792" fmla="*/ 1035969 h 1304925"/>
              <a:gd name="connsiteX16-1793" fmla="*/ 149539 w 869760"/>
              <a:gd name="connsiteY16-1794" fmla="*/ 973279 h 1304925"/>
              <a:gd name="connsiteX17-1795" fmla="*/ 186071 w 869760"/>
              <a:gd name="connsiteY17-1796" fmla="*/ 898523 h 1304925"/>
              <a:gd name="connsiteX18-1797" fmla="*/ 231585 w 869760"/>
              <a:gd name="connsiteY18-1798" fmla="*/ 828675 h 1304925"/>
              <a:gd name="connsiteX19-1799" fmla="*/ 320066 w 869760"/>
              <a:gd name="connsiteY19-1800" fmla="*/ 691294 h 1304925"/>
              <a:gd name="connsiteX20-1801" fmla="*/ 409510 w 869760"/>
              <a:gd name="connsiteY20-1802" fmla="*/ 565628 h 1304925"/>
              <a:gd name="connsiteX21-1803" fmla="*/ 469710 w 869760"/>
              <a:gd name="connsiteY21-1804" fmla="*/ 495300 h 1304925"/>
              <a:gd name="connsiteX22-1805" fmla="*/ 560468 w 869760"/>
              <a:gd name="connsiteY22-1806" fmla="*/ 380776 h 1304925"/>
              <a:gd name="connsiteX23-1807" fmla="*/ 645721 w 869760"/>
              <a:gd name="connsiteY23-1808" fmla="*/ 296688 h 1304925"/>
              <a:gd name="connsiteX24-1809" fmla="*/ 716694 w 869760"/>
              <a:gd name="connsiteY24-1810" fmla="*/ 243626 h 1304925"/>
              <a:gd name="connsiteX25-1811" fmla="*/ 869760 w 869760"/>
              <a:gd name="connsiteY25-1812" fmla="*/ 133350 h 1304925"/>
              <a:gd name="connsiteX26-1813" fmla="*/ 660275 w 869760"/>
              <a:gd name="connsiteY26-1814" fmla="*/ 185235 h 1304925"/>
              <a:gd name="connsiteX27-1815" fmla="*/ 707835 w 869760"/>
              <a:gd name="connsiteY27-1816" fmla="*/ 0 h 1304925"/>
              <a:gd name="connsiteX0-1817" fmla="*/ 707835 w 869760"/>
              <a:gd name="connsiteY0-1818" fmla="*/ 0 h 1304925"/>
              <a:gd name="connsiteX1-1819" fmla="*/ 538597 w 869760"/>
              <a:gd name="connsiteY1-1820" fmla="*/ 169850 h 1304925"/>
              <a:gd name="connsiteX2-1821" fmla="*/ 451893 w 869760"/>
              <a:gd name="connsiteY2-1822" fmla="*/ 260948 h 1304925"/>
              <a:gd name="connsiteX3-1823" fmla="*/ 387032 w 869760"/>
              <a:gd name="connsiteY3-1824" fmla="*/ 340803 h 1304925"/>
              <a:gd name="connsiteX4-1825" fmla="*/ 313801 w 869760"/>
              <a:gd name="connsiteY4-1826" fmla="*/ 451421 h 1304925"/>
              <a:gd name="connsiteX5-1827" fmla="*/ 262134 w 869760"/>
              <a:gd name="connsiteY5-1828" fmla="*/ 543416 h 1304925"/>
              <a:gd name="connsiteX6-1829" fmla="*/ 198831 w 869760"/>
              <a:gd name="connsiteY6-1830" fmla="*/ 651890 h 1304925"/>
              <a:gd name="connsiteX7-1831" fmla="*/ 155977 w 869760"/>
              <a:gd name="connsiteY7-1832" fmla="*/ 742389 h 1304925"/>
              <a:gd name="connsiteX8-1833" fmla="*/ 101826 w 869760"/>
              <a:gd name="connsiteY8-1834" fmla="*/ 875633 h 1304925"/>
              <a:gd name="connsiteX9-1835" fmla="*/ 74139 w 869760"/>
              <a:gd name="connsiteY9-1836" fmla="*/ 969104 h 1304925"/>
              <a:gd name="connsiteX10-1837" fmla="*/ 33506 w 869760"/>
              <a:gd name="connsiteY10-1838" fmla="*/ 1107557 h 1304925"/>
              <a:gd name="connsiteX11-1839" fmla="*/ 0 w 869760"/>
              <a:gd name="connsiteY11-1840" fmla="*/ 1077499 h 1304925"/>
              <a:gd name="connsiteX12-1841" fmla="*/ 2985 w 869760"/>
              <a:gd name="connsiteY12-1842" fmla="*/ 1304925 h 1304925"/>
              <a:gd name="connsiteX13-1843" fmla="*/ 142491 w 869760"/>
              <a:gd name="connsiteY13-1844" fmla="*/ 1100672 h 1304925"/>
              <a:gd name="connsiteX14-1845" fmla="*/ 89200 w 869760"/>
              <a:gd name="connsiteY14-1846" fmla="*/ 1118206 h 1304925"/>
              <a:gd name="connsiteX15-1847" fmla="*/ 119395 w 869760"/>
              <a:gd name="connsiteY15-1848" fmla="*/ 1035969 h 1304925"/>
              <a:gd name="connsiteX16-1849" fmla="*/ 149539 w 869760"/>
              <a:gd name="connsiteY16-1850" fmla="*/ 973279 h 1304925"/>
              <a:gd name="connsiteX17-1851" fmla="*/ 186071 w 869760"/>
              <a:gd name="connsiteY17-1852" fmla="*/ 898523 h 1304925"/>
              <a:gd name="connsiteX18-1853" fmla="*/ 231585 w 869760"/>
              <a:gd name="connsiteY18-1854" fmla="*/ 828675 h 1304925"/>
              <a:gd name="connsiteX19-1855" fmla="*/ 320066 w 869760"/>
              <a:gd name="connsiteY19-1856" fmla="*/ 691294 h 1304925"/>
              <a:gd name="connsiteX20-1857" fmla="*/ 409510 w 869760"/>
              <a:gd name="connsiteY20-1858" fmla="*/ 565628 h 1304925"/>
              <a:gd name="connsiteX21-1859" fmla="*/ 469710 w 869760"/>
              <a:gd name="connsiteY21-1860" fmla="*/ 495300 h 1304925"/>
              <a:gd name="connsiteX22-1861" fmla="*/ 560468 w 869760"/>
              <a:gd name="connsiteY22-1862" fmla="*/ 380776 h 1304925"/>
              <a:gd name="connsiteX23-1863" fmla="*/ 645721 w 869760"/>
              <a:gd name="connsiteY23-1864" fmla="*/ 296688 h 1304925"/>
              <a:gd name="connsiteX24-1865" fmla="*/ 716694 w 869760"/>
              <a:gd name="connsiteY24-1866" fmla="*/ 243626 h 1304925"/>
              <a:gd name="connsiteX25-1867" fmla="*/ 869760 w 869760"/>
              <a:gd name="connsiteY25-1868" fmla="*/ 133350 h 1304925"/>
              <a:gd name="connsiteX26-1869" fmla="*/ 660275 w 869760"/>
              <a:gd name="connsiteY26-1870" fmla="*/ 185235 h 1304925"/>
              <a:gd name="connsiteX27-1871" fmla="*/ 707835 w 869760"/>
              <a:gd name="connsiteY27-1872" fmla="*/ 0 h 1304925"/>
              <a:gd name="connsiteX0-1873" fmla="*/ 707835 w 869760"/>
              <a:gd name="connsiteY0-1874" fmla="*/ 0 h 1304925"/>
              <a:gd name="connsiteX1-1875" fmla="*/ 538597 w 869760"/>
              <a:gd name="connsiteY1-1876" fmla="*/ 169850 h 1304925"/>
              <a:gd name="connsiteX2-1877" fmla="*/ 451893 w 869760"/>
              <a:gd name="connsiteY2-1878" fmla="*/ 260948 h 1304925"/>
              <a:gd name="connsiteX3-1879" fmla="*/ 387032 w 869760"/>
              <a:gd name="connsiteY3-1880" fmla="*/ 340803 h 1304925"/>
              <a:gd name="connsiteX4-1881" fmla="*/ 313801 w 869760"/>
              <a:gd name="connsiteY4-1882" fmla="*/ 451421 h 1304925"/>
              <a:gd name="connsiteX5-1883" fmla="*/ 262134 w 869760"/>
              <a:gd name="connsiteY5-1884" fmla="*/ 543416 h 1304925"/>
              <a:gd name="connsiteX6-1885" fmla="*/ 198831 w 869760"/>
              <a:gd name="connsiteY6-1886" fmla="*/ 651890 h 1304925"/>
              <a:gd name="connsiteX7-1887" fmla="*/ 155977 w 869760"/>
              <a:gd name="connsiteY7-1888" fmla="*/ 742389 h 1304925"/>
              <a:gd name="connsiteX8-1889" fmla="*/ 101826 w 869760"/>
              <a:gd name="connsiteY8-1890" fmla="*/ 875633 h 1304925"/>
              <a:gd name="connsiteX9-1891" fmla="*/ 74139 w 869760"/>
              <a:gd name="connsiteY9-1892" fmla="*/ 969104 h 1304925"/>
              <a:gd name="connsiteX10-1893" fmla="*/ 33506 w 869760"/>
              <a:gd name="connsiteY10-1894" fmla="*/ 1107557 h 1304925"/>
              <a:gd name="connsiteX11-1895" fmla="*/ 0 w 869760"/>
              <a:gd name="connsiteY11-1896" fmla="*/ 1077499 h 1304925"/>
              <a:gd name="connsiteX12-1897" fmla="*/ 2985 w 869760"/>
              <a:gd name="connsiteY12-1898" fmla="*/ 1304925 h 1304925"/>
              <a:gd name="connsiteX13-1899" fmla="*/ 142491 w 869760"/>
              <a:gd name="connsiteY13-1900" fmla="*/ 1100672 h 1304925"/>
              <a:gd name="connsiteX14-1901" fmla="*/ 89200 w 869760"/>
              <a:gd name="connsiteY14-1902" fmla="*/ 1118206 h 1304925"/>
              <a:gd name="connsiteX15-1903" fmla="*/ 119395 w 869760"/>
              <a:gd name="connsiteY15-1904" fmla="*/ 1035969 h 1304925"/>
              <a:gd name="connsiteX16-1905" fmla="*/ 149539 w 869760"/>
              <a:gd name="connsiteY16-1906" fmla="*/ 973279 h 1304925"/>
              <a:gd name="connsiteX17-1907" fmla="*/ 186071 w 869760"/>
              <a:gd name="connsiteY17-1908" fmla="*/ 898523 h 1304925"/>
              <a:gd name="connsiteX18-1909" fmla="*/ 231585 w 869760"/>
              <a:gd name="connsiteY18-1910" fmla="*/ 828675 h 1304925"/>
              <a:gd name="connsiteX19-1911" fmla="*/ 320066 w 869760"/>
              <a:gd name="connsiteY19-1912" fmla="*/ 691294 h 1304925"/>
              <a:gd name="connsiteX20-1913" fmla="*/ 409510 w 869760"/>
              <a:gd name="connsiteY20-1914" fmla="*/ 565628 h 1304925"/>
              <a:gd name="connsiteX21-1915" fmla="*/ 469710 w 869760"/>
              <a:gd name="connsiteY21-1916" fmla="*/ 495300 h 1304925"/>
              <a:gd name="connsiteX22-1917" fmla="*/ 566141 w 869760"/>
              <a:gd name="connsiteY22-1918" fmla="*/ 382331 h 1304925"/>
              <a:gd name="connsiteX23-1919" fmla="*/ 645721 w 869760"/>
              <a:gd name="connsiteY23-1920" fmla="*/ 296688 h 1304925"/>
              <a:gd name="connsiteX24-1921" fmla="*/ 716694 w 869760"/>
              <a:gd name="connsiteY24-1922" fmla="*/ 243626 h 1304925"/>
              <a:gd name="connsiteX25-1923" fmla="*/ 869760 w 869760"/>
              <a:gd name="connsiteY25-1924" fmla="*/ 133350 h 1304925"/>
              <a:gd name="connsiteX26-1925" fmla="*/ 660275 w 869760"/>
              <a:gd name="connsiteY26-1926" fmla="*/ 185235 h 1304925"/>
              <a:gd name="connsiteX27-1927" fmla="*/ 707835 w 869760"/>
              <a:gd name="connsiteY27-1928" fmla="*/ 0 h 1304925"/>
              <a:gd name="connsiteX0-1929" fmla="*/ 705680 w 867605"/>
              <a:gd name="connsiteY0-1930" fmla="*/ 0 h 1304925"/>
              <a:gd name="connsiteX1-1931" fmla="*/ 536442 w 867605"/>
              <a:gd name="connsiteY1-1932" fmla="*/ 169850 h 1304925"/>
              <a:gd name="connsiteX2-1933" fmla="*/ 449738 w 867605"/>
              <a:gd name="connsiteY2-1934" fmla="*/ 260948 h 1304925"/>
              <a:gd name="connsiteX3-1935" fmla="*/ 384877 w 867605"/>
              <a:gd name="connsiteY3-1936" fmla="*/ 340803 h 1304925"/>
              <a:gd name="connsiteX4-1937" fmla="*/ 311646 w 867605"/>
              <a:gd name="connsiteY4-1938" fmla="*/ 451421 h 1304925"/>
              <a:gd name="connsiteX5-1939" fmla="*/ 259979 w 867605"/>
              <a:gd name="connsiteY5-1940" fmla="*/ 543416 h 1304925"/>
              <a:gd name="connsiteX6-1941" fmla="*/ 196676 w 867605"/>
              <a:gd name="connsiteY6-1942" fmla="*/ 651890 h 1304925"/>
              <a:gd name="connsiteX7-1943" fmla="*/ 153822 w 867605"/>
              <a:gd name="connsiteY7-1944" fmla="*/ 742389 h 1304925"/>
              <a:gd name="connsiteX8-1945" fmla="*/ 99671 w 867605"/>
              <a:gd name="connsiteY8-1946" fmla="*/ 875633 h 1304925"/>
              <a:gd name="connsiteX9-1947" fmla="*/ 71984 w 867605"/>
              <a:gd name="connsiteY9-1948" fmla="*/ 969104 h 1304925"/>
              <a:gd name="connsiteX10-1949" fmla="*/ 31351 w 867605"/>
              <a:gd name="connsiteY10-1950" fmla="*/ 1107557 h 1304925"/>
              <a:gd name="connsiteX11-1951" fmla="*/ 0 w 867605"/>
              <a:gd name="connsiteY11-1952" fmla="*/ 1092543 h 1304925"/>
              <a:gd name="connsiteX12-1953" fmla="*/ 830 w 867605"/>
              <a:gd name="connsiteY12-1954" fmla="*/ 1304925 h 1304925"/>
              <a:gd name="connsiteX13-1955" fmla="*/ 140336 w 867605"/>
              <a:gd name="connsiteY13-1956" fmla="*/ 1100672 h 1304925"/>
              <a:gd name="connsiteX14-1957" fmla="*/ 87045 w 867605"/>
              <a:gd name="connsiteY14-1958" fmla="*/ 1118206 h 1304925"/>
              <a:gd name="connsiteX15-1959" fmla="*/ 117240 w 867605"/>
              <a:gd name="connsiteY15-1960" fmla="*/ 1035969 h 1304925"/>
              <a:gd name="connsiteX16-1961" fmla="*/ 147384 w 867605"/>
              <a:gd name="connsiteY16-1962" fmla="*/ 973279 h 1304925"/>
              <a:gd name="connsiteX17-1963" fmla="*/ 183916 w 867605"/>
              <a:gd name="connsiteY17-1964" fmla="*/ 898523 h 1304925"/>
              <a:gd name="connsiteX18-1965" fmla="*/ 229430 w 867605"/>
              <a:gd name="connsiteY18-1966" fmla="*/ 828675 h 1304925"/>
              <a:gd name="connsiteX19-1967" fmla="*/ 317911 w 867605"/>
              <a:gd name="connsiteY19-1968" fmla="*/ 691294 h 1304925"/>
              <a:gd name="connsiteX20-1969" fmla="*/ 407355 w 867605"/>
              <a:gd name="connsiteY20-1970" fmla="*/ 565628 h 1304925"/>
              <a:gd name="connsiteX21-1971" fmla="*/ 467555 w 867605"/>
              <a:gd name="connsiteY21-1972" fmla="*/ 495300 h 1304925"/>
              <a:gd name="connsiteX22-1973" fmla="*/ 563986 w 867605"/>
              <a:gd name="connsiteY22-1974" fmla="*/ 382331 h 1304925"/>
              <a:gd name="connsiteX23-1975" fmla="*/ 643566 w 867605"/>
              <a:gd name="connsiteY23-1976" fmla="*/ 296688 h 1304925"/>
              <a:gd name="connsiteX24-1977" fmla="*/ 714539 w 867605"/>
              <a:gd name="connsiteY24-1978" fmla="*/ 243626 h 1304925"/>
              <a:gd name="connsiteX25-1979" fmla="*/ 867605 w 867605"/>
              <a:gd name="connsiteY25-1980" fmla="*/ 133350 h 1304925"/>
              <a:gd name="connsiteX26-1981" fmla="*/ 658120 w 867605"/>
              <a:gd name="connsiteY26-1982" fmla="*/ 185235 h 1304925"/>
              <a:gd name="connsiteX27-1983" fmla="*/ 705680 w 867605"/>
              <a:gd name="connsiteY27-1984" fmla="*/ 0 h 1304925"/>
              <a:gd name="connsiteX0-1985" fmla="*/ 705680 w 867605"/>
              <a:gd name="connsiteY0-1986" fmla="*/ 0 h 1304925"/>
              <a:gd name="connsiteX1-1987" fmla="*/ 536442 w 867605"/>
              <a:gd name="connsiteY1-1988" fmla="*/ 169850 h 1304925"/>
              <a:gd name="connsiteX2-1989" fmla="*/ 449738 w 867605"/>
              <a:gd name="connsiteY2-1990" fmla="*/ 260948 h 1304925"/>
              <a:gd name="connsiteX3-1991" fmla="*/ 384877 w 867605"/>
              <a:gd name="connsiteY3-1992" fmla="*/ 340803 h 1304925"/>
              <a:gd name="connsiteX4-1993" fmla="*/ 311646 w 867605"/>
              <a:gd name="connsiteY4-1994" fmla="*/ 451421 h 1304925"/>
              <a:gd name="connsiteX5-1995" fmla="*/ 259979 w 867605"/>
              <a:gd name="connsiteY5-1996" fmla="*/ 543416 h 1304925"/>
              <a:gd name="connsiteX6-1997" fmla="*/ 196676 w 867605"/>
              <a:gd name="connsiteY6-1998" fmla="*/ 651890 h 1304925"/>
              <a:gd name="connsiteX7-1999" fmla="*/ 153822 w 867605"/>
              <a:gd name="connsiteY7-2000" fmla="*/ 742389 h 1304925"/>
              <a:gd name="connsiteX8-2001" fmla="*/ 99671 w 867605"/>
              <a:gd name="connsiteY8-2002" fmla="*/ 875633 h 1304925"/>
              <a:gd name="connsiteX9-2003" fmla="*/ 71984 w 867605"/>
              <a:gd name="connsiteY9-2004" fmla="*/ 969104 h 1304925"/>
              <a:gd name="connsiteX10-2005" fmla="*/ 31351 w 867605"/>
              <a:gd name="connsiteY10-2006" fmla="*/ 1107557 h 1304925"/>
              <a:gd name="connsiteX11-2007" fmla="*/ 0 w 867605"/>
              <a:gd name="connsiteY11-2008" fmla="*/ 1092543 h 1304925"/>
              <a:gd name="connsiteX12-2009" fmla="*/ 830 w 867605"/>
              <a:gd name="connsiteY12-2010" fmla="*/ 1304925 h 1304925"/>
              <a:gd name="connsiteX13-2011" fmla="*/ 124075 w 867605"/>
              <a:gd name="connsiteY13-2012" fmla="*/ 1115486 h 1304925"/>
              <a:gd name="connsiteX14-2013" fmla="*/ 87045 w 867605"/>
              <a:gd name="connsiteY14-2014" fmla="*/ 1118206 h 1304925"/>
              <a:gd name="connsiteX15-2015" fmla="*/ 117240 w 867605"/>
              <a:gd name="connsiteY15-2016" fmla="*/ 1035969 h 1304925"/>
              <a:gd name="connsiteX16-2017" fmla="*/ 147384 w 867605"/>
              <a:gd name="connsiteY16-2018" fmla="*/ 973279 h 1304925"/>
              <a:gd name="connsiteX17-2019" fmla="*/ 183916 w 867605"/>
              <a:gd name="connsiteY17-2020" fmla="*/ 898523 h 1304925"/>
              <a:gd name="connsiteX18-2021" fmla="*/ 229430 w 867605"/>
              <a:gd name="connsiteY18-2022" fmla="*/ 828675 h 1304925"/>
              <a:gd name="connsiteX19-2023" fmla="*/ 317911 w 867605"/>
              <a:gd name="connsiteY19-2024" fmla="*/ 691294 h 1304925"/>
              <a:gd name="connsiteX20-2025" fmla="*/ 407355 w 867605"/>
              <a:gd name="connsiteY20-2026" fmla="*/ 565628 h 1304925"/>
              <a:gd name="connsiteX21-2027" fmla="*/ 467555 w 867605"/>
              <a:gd name="connsiteY21-2028" fmla="*/ 495300 h 1304925"/>
              <a:gd name="connsiteX22-2029" fmla="*/ 563986 w 867605"/>
              <a:gd name="connsiteY22-2030" fmla="*/ 382331 h 1304925"/>
              <a:gd name="connsiteX23-2031" fmla="*/ 643566 w 867605"/>
              <a:gd name="connsiteY23-2032" fmla="*/ 296688 h 1304925"/>
              <a:gd name="connsiteX24-2033" fmla="*/ 714539 w 867605"/>
              <a:gd name="connsiteY24-2034" fmla="*/ 243626 h 1304925"/>
              <a:gd name="connsiteX25-2035" fmla="*/ 867605 w 867605"/>
              <a:gd name="connsiteY25-2036" fmla="*/ 133350 h 1304925"/>
              <a:gd name="connsiteX26-2037" fmla="*/ 658120 w 867605"/>
              <a:gd name="connsiteY26-2038" fmla="*/ 185235 h 1304925"/>
              <a:gd name="connsiteX27-2039" fmla="*/ 705680 w 867605"/>
              <a:gd name="connsiteY27-2040" fmla="*/ 0 h 1304925"/>
              <a:gd name="connsiteX0-2041" fmla="*/ 705680 w 867605"/>
              <a:gd name="connsiteY0-2042" fmla="*/ 0 h 1304925"/>
              <a:gd name="connsiteX1-2043" fmla="*/ 536442 w 867605"/>
              <a:gd name="connsiteY1-2044" fmla="*/ 169850 h 1304925"/>
              <a:gd name="connsiteX2-2045" fmla="*/ 449738 w 867605"/>
              <a:gd name="connsiteY2-2046" fmla="*/ 260948 h 1304925"/>
              <a:gd name="connsiteX3-2047" fmla="*/ 384877 w 867605"/>
              <a:gd name="connsiteY3-2048" fmla="*/ 340803 h 1304925"/>
              <a:gd name="connsiteX4-2049" fmla="*/ 311646 w 867605"/>
              <a:gd name="connsiteY4-2050" fmla="*/ 451421 h 1304925"/>
              <a:gd name="connsiteX5-2051" fmla="*/ 259979 w 867605"/>
              <a:gd name="connsiteY5-2052" fmla="*/ 543416 h 1304925"/>
              <a:gd name="connsiteX6-2053" fmla="*/ 196676 w 867605"/>
              <a:gd name="connsiteY6-2054" fmla="*/ 651890 h 1304925"/>
              <a:gd name="connsiteX7-2055" fmla="*/ 153822 w 867605"/>
              <a:gd name="connsiteY7-2056" fmla="*/ 742389 h 1304925"/>
              <a:gd name="connsiteX8-2057" fmla="*/ 99671 w 867605"/>
              <a:gd name="connsiteY8-2058" fmla="*/ 875633 h 1304925"/>
              <a:gd name="connsiteX9-2059" fmla="*/ 71984 w 867605"/>
              <a:gd name="connsiteY9-2060" fmla="*/ 969104 h 1304925"/>
              <a:gd name="connsiteX10-2061" fmla="*/ 31351 w 867605"/>
              <a:gd name="connsiteY10-2062" fmla="*/ 1107557 h 1304925"/>
              <a:gd name="connsiteX11-2063" fmla="*/ 0 w 867605"/>
              <a:gd name="connsiteY11-2064" fmla="*/ 1092543 h 1304925"/>
              <a:gd name="connsiteX12-2065" fmla="*/ 830 w 867605"/>
              <a:gd name="connsiteY12-2066" fmla="*/ 1304925 h 1304925"/>
              <a:gd name="connsiteX13-2067" fmla="*/ 122358 w 867605"/>
              <a:gd name="connsiteY13-2068" fmla="*/ 1119833 h 1304925"/>
              <a:gd name="connsiteX14-2069" fmla="*/ 87045 w 867605"/>
              <a:gd name="connsiteY14-2070" fmla="*/ 1118206 h 1304925"/>
              <a:gd name="connsiteX15-2071" fmla="*/ 117240 w 867605"/>
              <a:gd name="connsiteY15-2072" fmla="*/ 1035969 h 1304925"/>
              <a:gd name="connsiteX16-2073" fmla="*/ 147384 w 867605"/>
              <a:gd name="connsiteY16-2074" fmla="*/ 973279 h 1304925"/>
              <a:gd name="connsiteX17-2075" fmla="*/ 183916 w 867605"/>
              <a:gd name="connsiteY17-2076" fmla="*/ 898523 h 1304925"/>
              <a:gd name="connsiteX18-2077" fmla="*/ 229430 w 867605"/>
              <a:gd name="connsiteY18-2078" fmla="*/ 828675 h 1304925"/>
              <a:gd name="connsiteX19-2079" fmla="*/ 317911 w 867605"/>
              <a:gd name="connsiteY19-2080" fmla="*/ 691294 h 1304925"/>
              <a:gd name="connsiteX20-2081" fmla="*/ 407355 w 867605"/>
              <a:gd name="connsiteY20-2082" fmla="*/ 565628 h 1304925"/>
              <a:gd name="connsiteX21-2083" fmla="*/ 467555 w 867605"/>
              <a:gd name="connsiteY21-2084" fmla="*/ 495300 h 1304925"/>
              <a:gd name="connsiteX22-2085" fmla="*/ 563986 w 867605"/>
              <a:gd name="connsiteY22-2086" fmla="*/ 382331 h 1304925"/>
              <a:gd name="connsiteX23-2087" fmla="*/ 643566 w 867605"/>
              <a:gd name="connsiteY23-2088" fmla="*/ 296688 h 1304925"/>
              <a:gd name="connsiteX24-2089" fmla="*/ 714539 w 867605"/>
              <a:gd name="connsiteY24-2090" fmla="*/ 243626 h 1304925"/>
              <a:gd name="connsiteX25-2091" fmla="*/ 867605 w 867605"/>
              <a:gd name="connsiteY25-2092" fmla="*/ 133350 h 1304925"/>
              <a:gd name="connsiteX26-2093" fmla="*/ 658120 w 867605"/>
              <a:gd name="connsiteY26-2094" fmla="*/ 185235 h 1304925"/>
              <a:gd name="connsiteX27-2095" fmla="*/ 705680 w 867605"/>
              <a:gd name="connsiteY27-2096" fmla="*/ 0 h 1304925"/>
              <a:gd name="connsiteX0-2097" fmla="*/ 705680 w 867605"/>
              <a:gd name="connsiteY0-2098" fmla="*/ 0 h 1304925"/>
              <a:gd name="connsiteX1-2099" fmla="*/ 536442 w 867605"/>
              <a:gd name="connsiteY1-2100" fmla="*/ 169850 h 1304925"/>
              <a:gd name="connsiteX2-2101" fmla="*/ 449738 w 867605"/>
              <a:gd name="connsiteY2-2102" fmla="*/ 260948 h 1304925"/>
              <a:gd name="connsiteX3-2103" fmla="*/ 384877 w 867605"/>
              <a:gd name="connsiteY3-2104" fmla="*/ 340803 h 1304925"/>
              <a:gd name="connsiteX4-2105" fmla="*/ 311646 w 867605"/>
              <a:gd name="connsiteY4-2106" fmla="*/ 451421 h 1304925"/>
              <a:gd name="connsiteX5-2107" fmla="*/ 259979 w 867605"/>
              <a:gd name="connsiteY5-2108" fmla="*/ 543416 h 1304925"/>
              <a:gd name="connsiteX6-2109" fmla="*/ 196676 w 867605"/>
              <a:gd name="connsiteY6-2110" fmla="*/ 651890 h 1304925"/>
              <a:gd name="connsiteX7-2111" fmla="*/ 153822 w 867605"/>
              <a:gd name="connsiteY7-2112" fmla="*/ 742389 h 1304925"/>
              <a:gd name="connsiteX8-2113" fmla="*/ 99671 w 867605"/>
              <a:gd name="connsiteY8-2114" fmla="*/ 875633 h 1304925"/>
              <a:gd name="connsiteX9-2115" fmla="*/ 71984 w 867605"/>
              <a:gd name="connsiteY9-2116" fmla="*/ 969104 h 1304925"/>
              <a:gd name="connsiteX10-2117" fmla="*/ 31351 w 867605"/>
              <a:gd name="connsiteY10-2118" fmla="*/ 1107557 h 1304925"/>
              <a:gd name="connsiteX11-2119" fmla="*/ 0 w 867605"/>
              <a:gd name="connsiteY11-2120" fmla="*/ 1092543 h 1304925"/>
              <a:gd name="connsiteX12-2121" fmla="*/ 830 w 867605"/>
              <a:gd name="connsiteY12-2122" fmla="*/ 1304925 h 1304925"/>
              <a:gd name="connsiteX13-2123" fmla="*/ 122358 w 867605"/>
              <a:gd name="connsiteY13-2124" fmla="*/ 1119833 h 1304925"/>
              <a:gd name="connsiteX14-2125" fmla="*/ 79147 w 867605"/>
              <a:gd name="connsiteY14-2126" fmla="*/ 1138203 h 1304925"/>
              <a:gd name="connsiteX15-2127" fmla="*/ 117240 w 867605"/>
              <a:gd name="connsiteY15-2128" fmla="*/ 1035969 h 1304925"/>
              <a:gd name="connsiteX16-2129" fmla="*/ 147384 w 867605"/>
              <a:gd name="connsiteY16-2130" fmla="*/ 973279 h 1304925"/>
              <a:gd name="connsiteX17-2131" fmla="*/ 183916 w 867605"/>
              <a:gd name="connsiteY17-2132" fmla="*/ 898523 h 1304925"/>
              <a:gd name="connsiteX18-2133" fmla="*/ 229430 w 867605"/>
              <a:gd name="connsiteY18-2134" fmla="*/ 828675 h 1304925"/>
              <a:gd name="connsiteX19-2135" fmla="*/ 317911 w 867605"/>
              <a:gd name="connsiteY19-2136" fmla="*/ 691294 h 1304925"/>
              <a:gd name="connsiteX20-2137" fmla="*/ 407355 w 867605"/>
              <a:gd name="connsiteY20-2138" fmla="*/ 565628 h 1304925"/>
              <a:gd name="connsiteX21-2139" fmla="*/ 467555 w 867605"/>
              <a:gd name="connsiteY21-2140" fmla="*/ 495300 h 1304925"/>
              <a:gd name="connsiteX22-2141" fmla="*/ 563986 w 867605"/>
              <a:gd name="connsiteY22-2142" fmla="*/ 382331 h 1304925"/>
              <a:gd name="connsiteX23-2143" fmla="*/ 643566 w 867605"/>
              <a:gd name="connsiteY23-2144" fmla="*/ 296688 h 1304925"/>
              <a:gd name="connsiteX24-2145" fmla="*/ 714539 w 867605"/>
              <a:gd name="connsiteY24-2146" fmla="*/ 243626 h 1304925"/>
              <a:gd name="connsiteX25-2147" fmla="*/ 867605 w 867605"/>
              <a:gd name="connsiteY25-2148" fmla="*/ 133350 h 1304925"/>
              <a:gd name="connsiteX26-2149" fmla="*/ 658120 w 867605"/>
              <a:gd name="connsiteY26-2150" fmla="*/ 185235 h 1304925"/>
              <a:gd name="connsiteX27-2151" fmla="*/ 705680 w 867605"/>
              <a:gd name="connsiteY27-2152" fmla="*/ 0 h 1304925"/>
              <a:gd name="connsiteX0-2153" fmla="*/ 705680 w 867605"/>
              <a:gd name="connsiteY0-2154" fmla="*/ 0 h 1304925"/>
              <a:gd name="connsiteX1-2155" fmla="*/ 536442 w 867605"/>
              <a:gd name="connsiteY1-2156" fmla="*/ 169850 h 1304925"/>
              <a:gd name="connsiteX2-2157" fmla="*/ 449738 w 867605"/>
              <a:gd name="connsiteY2-2158" fmla="*/ 260948 h 1304925"/>
              <a:gd name="connsiteX3-2159" fmla="*/ 384877 w 867605"/>
              <a:gd name="connsiteY3-2160" fmla="*/ 340803 h 1304925"/>
              <a:gd name="connsiteX4-2161" fmla="*/ 311646 w 867605"/>
              <a:gd name="connsiteY4-2162" fmla="*/ 451421 h 1304925"/>
              <a:gd name="connsiteX5-2163" fmla="*/ 259979 w 867605"/>
              <a:gd name="connsiteY5-2164" fmla="*/ 543416 h 1304925"/>
              <a:gd name="connsiteX6-2165" fmla="*/ 196676 w 867605"/>
              <a:gd name="connsiteY6-2166" fmla="*/ 651890 h 1304925"/>
              <a:gd name="connsiteX7-2167" fmla="*/ 153822 w 867605"/>
              <a:gd name="connsiteY7-2168" fmla="*/ 742389 h 1304925"/>
              <a:gd name="connsiteX8-2169" fmla="*/ 99671 w 867605"/>
              <a:gd name="connsiteY8-2170" fmla="*/ 875633 h 1304925"/>
              <a:gd name="connsiteX9-2171" fmla="*/ 71984 w 867605"/>
              <a:gd name="connsiteY9-2172" fmla="*/ 969104 h 1304925"/>
              <a:gd name="connsiteX10-2173" fmla="*/ 29688 w 867605"/>
              <a:gd name="connsiteY10-2174" fmla="*/ 1123482 h 1304925"/>
              <a:gd name="connsiteX11-2175" fmla="*/ 0 w 867605"/>
              <a:gd name="connsiteY11-2176" fmla="*/ 1092543 h 1304925"/>
              <a:gd name="connsiteX12-2177" fmla="*/ 830 w 867605"/>
              <a:gd name="connsiteY12-2178" fmla="*/ 1304925 h 1304925"/>
              <a:gd name="connsiteX13-2179" fmla="*/ 122358 w 867605"/>
              <a:gd name="connsiteY13-2180" fmla="*/ 1119833 h 1304925"/>
              <a:gd name="connsiteX14-2181" fmla="*/ 79147 w 867605"/>
              <a:gd name="connsiteY14-2182" fmla="*/ 1138203 h 1304925"/>
              <a:gd name="connsiteX15-2183" fmla="*/ 117240 w 867605"/>
              <a:gd name="connsiteY15-2184" fmla="*/ 1035969 h 1304925"/>
              <a:gd name="connsiteX16-2185" fmla="*/ 147384 w 867605"/>
              <a:gd name="connsiteY16-2186" fmla="*/ 973279 h 1304925"/>
              <a:gd name="connsiteX17-2187" fmla="*/ 183916 w 867605"/>
              <a:gd name="connsiteY17-2188" fmla="*/ 898523 h 1304925"/>
              <a:gd name="connsiteX18-2189" fmla="*/ 229430 w 867605"/>
              <a:gd name="connsiteY18-2190" fmla="*/ 828675 h 1304925"/>
              <a:gd name="connsiteX19-2191" fmla="*/ 317911 w 867605"/>
              <a:gd name="connsiteY19-2192" fmla="*/ 691294 h 1304925"/>
              <a:gd name="connsiteX20-2193" fmla="*/ 407355 w 867605"/>
              <a:gd name="connsiteY20-2194" fmla="*/ 565628 h 1304925"/>
              <a:gd name="connsiteX21-2195" fmla="*/ 467555 w 867605"/>
              <a:gd name="connsiteY21-2196" fmla="*/ 495300 h 1304925"/>
              <a:gd name="connsiteX22-2197" fmla="*/ 563986 w 867605"/>
              <a:gd name="connsiteY22-2198" fmla="*/ 382331 h 1304925"/>
              <a:gd name="connsiteX23-2199" fmla="*/ 643566 w 867605"/>
              <a:gd name="connsiteY23-2200" fmla="*/ 296688 h 1304925"/>
              <a:gd name="connsiteX24-2201" fmla="*/ 714539 w 867605"/>
              <a:gd name="connsiteY24-2202" fmla="*/ 243626 h 1304925"/>
              <a:gd name="connsiteX25-2203" fmla="*/ 867605 w 867605"/>
              <a:gd name="connsiteY25-2204" fmla="*/ 133350 h 1304925"/>
              <a:gd name="connsiteX26-2205" fmla="*/ 658120 w 867605"/>
              <a:gd name="connsiteY26-2206" fmla="*/ 185235 h 1304925"/>
              <a:gd name="connsiteX27-2207" fmla="*/ 705680 w 867605"/>
              <a:gd name="connsiteY27-2208" fmla="*/ 0 h 1304925"/>
              <a:gd name="connsiteX0-2209" fmla="*/ 705680 w 867605"/>
              <a:gd name="connsiteY0-2210" fmla="*/ 0 h 1304925"/>
              <a:gd name="connsiteX1-2211" fmla="*/ 536442 w 867605"/>
              <a:gd name="connsiteY1-2212" fmla="*/ 169850 h 1304925"/>
              <a:gd name="connsiteX2-2213" fmla="*/ 449738 w 867605"/>
              <a:gd name="connsiteY2-2214" fmla="*/ 260948 h 1304925"/>
              <a:gd name="connsiteX3-2215" fmla="*/ 384877 w 867605"/>
              <a:gd name="connsiteY3-2216" fmla="*/ 340803 h 1304925"/>
              <a:gd name="connsiteX4-2217" fmla="*/ 311646 w 867605"/>
              <a:gd name="connsiteY4-2218" fmla="*/ 451421 h 1304925"/>
              <a:gd name="connsiteX5-2219" fmla="*/ 259979 w 867605"/>
              <a:gd name="connsiteY5-2220" fmla="*/ 543416 h 1304925"/>
              <a:gd name="connsiteX6-2221" fmla="*/ 196676 w 867605"/>
              <a:gd name="connsiteY6-2222" fmla="*/ 651890 h 1304925"/>
              <a:gd name="connsiteX7-2223" fmla="*/ 153822 w 867605"/>
              <a:gd name="connsiteY7-2224" fmla="*/ 742389 h 1304925"/>
              <a:gd name="connsiteX8-2225" fmla="*/ 99671 w 867605"/>
              <a:gd name="connsiteY8-2226" fmla="*/ 875633 h 1304925"/>
              <a:gd name="connsiteX9-2227" fmla="*/ 71984 w 867605"/>
              <a:gd name="connsiteY9-2228" fmla="*/ 969104 h 1304925"/>
              <a:gd name="connsiteX10-2229" fmla="*/ 29688 w 867605"/>
              <a:gd name="connsiteY10-2230" fmla="*/ 1123482 h 1304925"/>
              <a:gd name="connsiteX11-2231" fmla="*/ 0 w 867605"/>
              <a:gd name="connsiteY11-2232" fmla="*/ 1092543 h 1304925"/>
              <a:gd name="connsiteX12-2233" fmla="*/ 830 w 867605"/>
              <a:gd name="connsiteY12-2234" fmla="*/ 1304925 h 1304925"/>
              <a:gd name="connsiteX13-2235" fmla="*/ 114762 w 867605"/>
              <a:gd name="connsiteY13-2236" fmla="*/ 1130278 h 1304925"/>
              <a:gd name="connsiteX14-2237" fmla="*/ 79147 w 867605"/>
              <a:gd name="connsiteY14-2238" fmla="*/ 1138203 h 1304925"/>
              <a:gd name="connsiteX15-2239" fmla="*/ 117240 w 867605"/>
              <a:gd name="connsiteY15-2240" fmla="*/ 1035969 h 1304925"/>
              <a:gd name="connsiteX16-2241" fmla="*/ 147384 w 867605"/>
              <a:gd name="connsiteY16-2242" fmla="*/ 973279 h 1304925"/>
              <a:gd name="connsiteX17-2243" fmla="*/ 183916 w 867605"/>
              <a:gd name="connsiteY17-2244" fmla="*/ 898523 h 1304925"/>
              <a:gd name="connsiteX18-2245" fmla="*/ 229430 w 867605"/>
              <a:gd name="connsiteY18-2246" fmla="*/ 828675 h 1304925"/>
              <a:gd name="connsiteX19-2247" fmla="*/ 317911 w 867605"/>
              <a:gd name="connsiteY19-2248" fmla="*/ 691294 h 1304925"/>
              <a:gd name="connsiteX20-2249" fmla="*/ 407355 w 867605"/>
              <a:gd name="connsiteY20-2250" fmla="*/ 565628 h 1304925"/>
              <a:gd name="connsiteX21-2251" fmla="*/ 467555 w 867605"/>
              <a:gd name="connsiteY21-2252" fmla="*/ 495300 h 1304925"/>
              <a:gd name="connsiteX22-2253" fmla="*/ 563986 w 867605"/>
              <a:gd name="connsiteY22-2254" fmla="*/ 382331 h 1304925"/>
              <a:gd name="connsiteX23-2255" fmla="*/ 643566 w 867605"/>
              <a:gd name="connsiteY23-2256" fmla="*/ 296688 h 1304925"/>
              <a:gd name="connsiteX24-2257" fmla="*/ 714539 w 867605"/>
              <a:gd name="connsiteY24-2258" fmla="*/ 243626 h 1304925"/>
              <a:gd name="connsiteX25-2259" fmla="*/ 867605 w 867605"/>
              <a:gd name="connsiteY25-2260" fmla="*/ 133350 h 1304925"/>
              <a:gd name="connsiteX26-2261" fmla="*/ 658120 w 867605"/>
              <a:gd name="connsiteY26-2262" fmla="*/ 185235 h 1304925"/>
              <a:gd name="connsiteX27-2263" fmla="*/ 705680 w 867605"/>
              <a:gd name="connsiteY27-2264" fmla="*/ 0 h 1304925"/>
              <a:gd name="connsiteX0-2265" fmla="*/ 704893 w 866818"/>
              <a:gd name="connsiteY0-2266" fmla="*/ 0 h 1304925"/>
              <a:gd name="connsiteX1-2267" fmla="*/ 535655 w 866818"/>
              <a:gd name="connsiteY1-2268" fmla="*/ 169850 h 1304925"/>
              <a:gd name="connsiteX2-2269" fmla="*/ 448951 w 866818"/>
              <a:gd name="connsiteY2-2270" fmla="*/ 260948 h 1304925"/>
              <a:gd name="connsiteX3-2271" fmla="*/ 384090 w 866818"/>
              <a:gd name="connsiteY3-2272" fmla="*/ 340803 h 1304925"/>
              <a:gd name="connsiteX4-2273" fmla="*/ 310859 w 866818"/>
              <a:gd name="connsiteY4-2274" fmla="*/ 451421 h 1304925"/>
              <a:gd name="connsiteX5-2275" fmla="*/ 259192 w 866818"/>
              <a:gd name="connsiteY5-2276" fmla="*/ 543416 h 1304925"/>
              <a:gd name="connsiteX6-2277" fmla="*/ 195889 w 866818"/>
              <a:gd name="connsiteY6-2278" fmla="*/ 651890 h 1304925"/>
              <a:gd name="connsiteX7-2279" fmla="*/ 153035 w 866818"/>
              <a:gd name="connsiteY7-2280" fmla="*/ 742389 h 1304925"/>
              <a:gd name="connsiteX8-2281" fmla="*/ 98884 w 866818"/>
              <a:gd name="connsiteY8-2282" fmla="*/ 875633 h 1304925"/>
              <a:gd name="connsiteX9-2283" fmla="*/ 71197 w 866818"/>
              <a:gd name="connsiteY9-2284" fmla="*/ 969104 h 1304925"/>
              <a:gd name="connsiteX10-2285" fmla="*/ 28901 w 866818"/>
              <a:gd name="connsiteY10-2286" fmla="*/ 1123482 h 1304925"/>
              <a:gd name="connsiteX11-2287" fmla="*/ 654 w 866818"/>
              <a:gd name="connsiteY11-2288" fmla="*/ 1103537 h 1304925"/>
              <a:gd name="connsiteX12-2289" fmla="*/ 43 w 866818"/>
              <a:gd name="connsiteY12-2290" fmla="*/ 1304925 h 1304925"/>
              <a:gd name="connsiteX13-2291" fmla="*/ 113975 w 866818"/>
              <a:gd name="connsiteY13-2292" fmla="*/ 1130278 h 1304925"/>
              <a:gd name="connsiteX14-2293" fmla="*/ 78360 w 866818"/>
              <a:gd name="connsiteY14-2294" fmla="*/ 1138203 h 1304925"/>
              <a:gd name="connsiteX15-2295" fmla="*/ 116453 w 866818"/>
              <a:gd name="connsiteY15-2296" fmla="*/ 1035969 h 1304925"/>
              <a:gd name="connsiteX16-2297" fmla="*/ 146597 w 866818"/>
              <a:gd name="connsiteY16-2298" fmla="*/ 973279 h 1304925"/>
              <a:gd name="connsiteX17-2299" fmla="*/ 183129 w 866818"/>
              <a:gd name="connsiteY17-2300" fmla="*/ 898523 h 1304925"/>
              <a:gd name="connsiteX18-2301" fmla="*/ 228643 w 866818"/>
              <a:gd name="connsiteY18-2302" fmla="*/ 828675 h 1304925"/>
              <a:gd name="connsiteX19-2303" fmla="*/ 317124 w 866818"/>
              <a:gd name="connsiteY19-2304" fmla="*/ 691294 h 1304925"/>
              <a:gd name="connsiteX20-2305" fmla="*/ 406568 w 866818"/>
              <a:gd name="connsiteY20-2306" fmla="*/ 565628 h 1304925"/>
              <a:gd name="connsiteX21-2307" fmla="*/ 466768 w 866818"/>
              <a:gd name="connsiteY21-2308" fmla="*/ 495300 h 1304925"/>
              <a:gd name="connsiteX22-2309" fmla="*/ 563199 w 866818"/>
              <a:gd name="connsiteY22-2310" fmla="*/ 382331 h 1304925"/>
              <a:gd name="connsiteX23-2311" fmla="*/ 642779 w 866818"/>
              <a:gd name="connsiteY23-2312" fmla="*/ 296688 h 1304925"/>
              <a:gd name="connsiteX24-2313" fmla="*/ 713752 w 866818"/>
              <a:gd name="connsiteY24-2314" fmla="*/ 243626 h 1304925"/>
              <a:gd name="connsiteX25-2315" fmla="*/ 866818 w 866818"/>
              <a:gd name="connsiteY25-2316" fmla="*/ 133350 h 1304925"/>
              <a:gd name="connsiteX26-2317" fmla="*/ 657333 w 866818"/>
              <a:gd name="connsiteY26-2318" fmla="*/ 185235 h 1304925"/>
              <a:gd name="connsiteX27-2319" fmla="*/ 704893 w 866818"/>
              <a:gd name="connsiteY27-2320" fmla="*/ 0 h 1304925"/>
              <a:gd name="connsiteX0-2321" fmla="*/ 704893 w 866818"/>
              <a:gd name="connsiteY0-2322" fmla="*/ 0 h 1304925"/>
              <a:gd name="connsiteX1-2323" fmla="*/ 535655 w 866818"/>
              <a:gd name="connsiteY1-2324" fmla="*/ 169850 h 1304925"/>
              <a:gd name="connsiteX2-2325" fmla="*/ 448951 w 866818"/>
              <a:gd name="connsiteY2-2326" fmla="*/ 260948 h 1304925"/>
              <a:gd name="connsiteX3-2327" fmla="*/ 384090 w 866818"/>
              <a:gd name="connsiteY3-2328" fmla="*/ 340803 h 1304925"/>
              <a:gd name="connsiteX4-2329" fmla="*/ 310859 w 866818"/>
              <a:gd name="connsiteY4-2330" fmla="*/ 451421 h 1304925"/>
              <a:gd name="connsiteX5-2331" fmla="*/ 259192 w 866818"/>
              <a:gd name="connsiteY5-2332" fmla="*/ 543416 h 1304925"/>
              <a:gd name="connsiteX6-2333" fmla="*/ 195889 w 866818"/>
              <a:gd name="connsiteY6-2334" fmla="*/ 651890 h 1304925"/>
              <a:gd name="connsiteX7-2335" fmla="*/ 153035 w 866818"/>
              <a:gd name="connsiteY7-2336" fmla="*/ 742389 h 1304925"/>
              <a:gd name="connsiteX8-2337" fmla="*/ 98884 w 866818"/>
              <a:gd name="connsiteY8-2338" fmla="*/ 875633 h 1304925"/>
              <a:gd name="connsiteX9-2339" fmla="*/ 71197 w 866818"/>
              <a:gd name="connsiteY9-2340" fmla="*/ 969104 h 1304925"/>
              <a:gd name="connsiteX10-2341" fmla="*/ 28901 w 866818"/>
              <a:gd name="connsiteY10-2342" fmla="*/ 1123482 h 1304925"/>
              <a:gd name="connsiteX11-2343" fmla="*/ 654 w 866818"/>
              <a:gd name="connsiteY11-2344" fmla="*/ 1103537 h 1304925"/>
              <a:gd name="connsiteX12-2345" fmla="*/ 43 w 866818"/>
              <a:gd name="connsiteY12-2346" fmla="*/ 1304925 h 1304925"/>
              <a:gd name="connsiteX13-2347" fmla="*/ 218636 w 866818"/>
              <a:gd name="connsiteY13-2348" fmla="*/ 1134779 h 1304925"/>
              <a:gd name="connsiteX14-2349" fmla="*/ 78360 w 866818"/>
              <a:gd name="connsiteY14-2350" fmla="*/ 1138203 h 1304925"/>
              <a:gd name="connsiteX15-2351" fmla="*/ 116453 w 866818"/>
              <a:gd name="connsiteY15-2352" fmla="*/ 1035969 h 1304925"/>
              <a:gd name="connsiteX16-2353" fmla="*/ 146597 w 866818"/>
              <a:gd name="connsiteY16-2354" fmla="*/ 973279 h 1304925"/>
              <a:gd name="connsiteX17-2355" fmla="*/ 183129 w 866818"/>
              <a:gd name="connsiteY17-2356" fmla="*/ 898523 h 1304925"/>
              <a:gd name="connsiteX18-2357" fmla="*/ 228643 w 866818"/>
              <a:gd name="connsiteY18-2358" fmla="*/ 828675 h 1304925"/>
              <a:gd name="connsiteX19-2359" fmla="*/ 317124 w 866818"/>
              <a:gd name="connsiteY19-2360" fmla="*/ 691294 h 1304925"/>
              <a:gd name="connsiteX20-2361" fmla="*/ 406568 w 866818"/>
              <a:gd name="connsiteY20-2362" fmla="*/ 565628 h 1304925"/>
              <a:gd name="connsiteX21-2363" fmla="*/ 466768 w 866818"/>
              <a:gd name="connsiteY21-2364" fmla="*/ 495300 h 1304925"/>
              <a:gd name="connsiteX22-2365" fmla="*/ 563199 w 866818"/>
              <a:gd name="connsiteY22-2366" fmla="*/ 382331 h 1304925"/>
              <a:gd name="connsiteX23-2367" fmla="*/ 642779 w 866818"/>
              <a:gd name="connsiteY23-2368" fmla="*/ 296688 h 1304925"/>
              <a:gd name="connsiteX24-2369" fmla="*/ 713752 w 866818"/>
              <a:gd name="connsiteY24-2370" fmla="*/ 243626 h 1304925"/>
              <a:gd name="connsiteX25-2371" fmla="*/ 866818 w 866818"/>
              <a:gd name="connsiteY25-2372" fmla="*/ 133350 h 1304925"/>
              <a:gd name="connsiteX26-2373" fmla="*/ 657333 w 866818"/>
              <a:gd name="connsiteY26-2374" fmla="*/ 185235 h 1304925"/>
              <a:gd name="connsiteX27-2375" fmla="*/ 704893 w 866818"/>
              <a:gd name="connsiteY27-2376" fmla="*/ 0 h 1304925"/>
              <a:gd name="connsiteX0-2377" fmla="*/ 704239 w 866164"/>
              <a:gd name="connsiteY0-2378" fmla="*/ 0 h 1358303"/>
              <a:gd name="connsiteX1-2379" fmla="*/ 535001 w 866164"/>
              <a:gd name="connsiteY1-2380" fmla="*/ 169850 h 1358303"/>
              <a:gd name="connsiteX2-2381" fmla="*/ 448297 w 866164"/>
              <a:gd name="connsiteY2-2382" fmla="*/ 260948 h 1358303"/>
              <a:gd name="connsiteX3-2383" fmla="*/ 383436 w 866164"/>
              <a:gd name="connsiteY3-2384" fmla="*/ 340803 h 1358303"/>
              <a:gd name="connsiteX4-2385" fmla="*/ 310205 w 866164"/>
              <a:gd name="connsiteY4-2386" fmla="*/ 451421 h 1358303"/>
              <a:gd name="connsiteX5-2387" fmla="*/ 258538 w 866164"/>
              <a:gd name="connsiteY5-2388" fmla="*/ 543416 h 1358303"/>
              <a:gd name="connsiteX6-2389" fmla="*/ 195235 w 866164"/>
              <a:gd name="connsiteY6-2390" fmla="*/ 651890 h 1358303"/>
              <a:gd name="connsiteX7-2391" fmla="*/ 152381 w 866164"/>
              <a:gd name="connsiteY7-2392" fmla="*/ 742389 h 1358303"/>
              <a:gd name="connsiteX8-2393" fmla="*/ 98230 w 866164"/>
              <a:gd name="connsiteY8-2394" fmla="*/ 875633 h 1358303"/>
              <a:gd name="connsiteX9-2395" fmla="*/ 70543 w 866164"/>
              <a:gd name="connsiteY9-2396" fmla="*/ 969104 h 1358303"/>
              <a:gd name="connsiteX10-2397" fmla="*/ 28247 w 866164"/>
              <a:gd name="connsiteY10-2398" fmla="*/ 1123482 h 1358303"/>
              <a:gd name="connsiteX11-2399" fmla="*/ 0 w 866164"/>
              <a:gd name="connsiteY11-2400" fmla="*/ 1103537 h 1358303"/>
              <a:gd name="connsiteX12-2401" fmla="*/ 144557 w 866164"/>
              <a:gd name="connsiteY12-2402" fmla="*/ 1358303 h 1358303"/>
              <a:gd name="connsiteX13-2403" fmla="*/ 217982 w 866164"/>
              <a:gd name="connsiteY13-2404" fmla="*/ 1134779 h 1358303"/>
              <a:gd name="connsiteX14-2405" fmla="*/ 77706 w 866164"/>
              <a:gd name="connsiteY14-2406" fmla="*/ 1138203 h 1358303"/>
              <a:gd name="connsiteX15-2407" fmla="*/ 115799 w 866164"/>
              <a:gd name="connsiteY15-2408" fmla="*/ 1035969 h 1358303"/>
              <a:gd name="connsiteX16-2409" fmla="*/ 145943 w 866164"/>
              <a:gd name="connsiteY16-2410" fmla="*/ 973279 h 1358303"/>
              <a:gd name="connsiteX17-2411" fmla="*/ 182475 w 866164"/>
              <a:gd name="connsiteY17-2412" fmla="*/ 898523 h 1358303"/>
              <a:gd name="connsiteX18-2413" fmla="*/ 227989 w 866164"/>
              <a:gd name="connsiteY18-2414" fmla="*/ 828675 h 1358303"/>
              <a:gd name="connsiteX19-2415" fmla="*/ 316470 w 866164"/>
              <a:gd name="connsiteY19-2416" fmla="*/ 691294 h 1358303"/>
              <a:gd name="connsiteX20-2417" fmla="*/ 405914 w 866164"/>
              <a:gd name="connsiteY20-2418" fmla="*/ 565628 h 1358303"/>
              <a:gd name="connsiteX21-2419" fmla="*/ 466114 w 866164"/>
              <a:gd name="connsiteY21-2420" fmla="*/ 495300 h 1358303"/>
              <a:gd name="connsiteX22-2421" fmla="*/ 562545 w 866164"/>
              <a:gd name="connsiteY22-2422" fmla="*/ 382331 h 1358303"/>
              <a:gd name="connsiteX23-2423" fmla="*/ 642125 w 866164"/>
              <a:gd name="connsiteY23-2424" fmla="*/ 296688 h 1358303"/>
              <a:gd name="connsiteX24-2425" fmla="*/ 713098 w 866164"/>
              <a:gd name="connsiteY24-2426" fmla="*/ 243626 h 1358303"/>
              <a:gd name="connsiteX25-2427" fmla="*/ 866164 w 866164"/>
              <a:gd name="connsiteY25-2428" fmla="*/ 133350 h 1358303"/>
              <a:gd name="connsiteX26-2429" fmla="*/ 656679 w 866164"/>
              <a:gd name="connsiteY26-2430" fmla="*/ 185235 h 1358303"/>
              <a:gd name="connsiteX27-2431" fmla="*/ 704239 w 866164"/>
              <a:gd name="connsiteY27-2432" fmla="*/ 0 h 1358303"/>
              <a:gd name="connsiteX0-2433" fmla="*/ 704239 w 866164"/>
              <a:gd name="connsiteY0-2434" fmla="*/ 0 h 1358303"/>
              <a:gd name="connsiteX1-2435" fmla="*/ 535001 w 866164"/>
              <a:gd name="connsiteY1-2436" fmla="*/ 169850 h 1358303"/>
              <a:gd name="connsiteX2-2437" fmla="*/ 448297 w 866164"/>
              <a:gd name="connsiteY2-2438" fmla="*/ 260948 h 1358303"/>
              <a:gd name="connsiteX3-2439" fmla="*/ 383436 w 866164"/>
              <a:gd name="connsiteY3-2440" fmla="*/ 340803 h 1358303"/>
              <a:gd name="connsiteX4-2441" fmla="*/ 310205 w 866164"/>
              <a:gd name="connsiteY4-2442" fmla="*/ 451421 h 1358303"/>
              <a:gd name="connsiteX5-2443" fmla="*/ 258538 w 866164"/>
              <a:gd name="connsiteY5-2444" fmla="*/ 543416 h 1358303"/>
              <a:gd name="connsiteX6-2445" fmla="*/ 195235 w 866164"/>
              <a:gd name="connsiteY6-2446" fmla="*/ 651890 h 1358303"/>
              <a:gd name="connsiteX7-2447" fmla="*/ 152381 w 866164"/>
              <a:gd name="connsiteY7-2448" fmla="*/ 742389 h 1358303"/>
              <a:gd name="connsiteX8-2449" fmla="*/ 98230 w 866164"/>
              <a:gd name="connsiteY8-2450" fmla="*/ 875633 h 1358303"/>
              <a:gd name="connsiteX9-2451" fmla="*/ 70543 w 866164"/>
              <a:gd name="connsiteY9-2452" fmla="*/ 969104 h 1358303"/>
              <a:gd name="connsiteX10-2453" fmla="*/ 28247 w 866164"/>
              <a:gd name="connsiteY10-2454" fmla="*/ 1123482 h 1358303"/>
              <a:gd name="connsiteX11-2455" fmla="*/ 0 w 866164"/>
              <a:gd name="connsiteY11-2456" fmla="*/ 1103537 h 1358303"/>
              <a:gd name="connsiteX12-2457" fmla="*/ 144557 w 866164"/>
              <a:gd name="connsiteY12-2458" fmla="*/ 1358303 h 1358303"/>
              <a:gd name="connsiteX13-2459" fmla="*/ 217982 w 866164"/>
              <a:gd name="connsiteY13-2460" fmla="*/ 1134779 h 1358303"/>
              <a:gd name="connsiteX14-2461" fmla="*/ 77706 w 866164"/>
              <a:gd name="connsiteY14-2462" fmla="*/ 1138203 h 1358303"/>
              <a:gd name="connsiteX15-2463" fmla="*/ 115799 w 866164"/>
              <a:gd name="connsiteY15-2464" fmla="*/ 1035969 h 1358303"/>
              <a:gd name="connsiteX16-2465" fmla="*/ 145943 w 866164"/>
              <a:gd name="connsiteY16-2466" fmla="*/ 973279 h 1358303"/>
              <a:gd name="connsiteX17-2467" fmla="*/ 182475 w 866164"/>
              <a:gd name="connsiteY17-2468" fmla="*/ 898523 h 1358303"/>
              <a:gd name="connsiteX18-2469" fmla="*/ 227989 w 866164"/>
              <a:gd name="connsiteY18-2470" fmla="*/ 828675 h 1358303"/>
              <a:gd name="connsiteX19-2471" fmla="*/ 316470 w 866164"/>
              <a:gd name="connsiteY19-2472" fmla="*/ 691294 h 1358303"/>
              <a:gd name="connsiteX20-2473" fmla="*/ 405914 w 866164"/>
              <a:gd name="connsiteY20-2474" fmla="*/ 565628 h 1358303"/>
              <a:gd name="connsiteX21-2475" fmla="*/ 466114 w 866164"/>
              <a:gd name="connsiteY21-2476" fmla="*/ 495300 h 1358303"/>
              <a:gd name="connsiteX22-2477" fmla="*/ 562545 w 866164"/>
              <a:gd name="connsiteY22-2478" fmla="*/ 382331 h 1358303"/>
              <a:gd name="connsiteX23-2479" fmla="*/ 642125 w 866164"/>
              <a:gd name="connsiteY23-2480" fmla="*/ 296688 h 1358303"/>
              <a:gd name="connsiteX24-2481" fmla="*/ 713098 w 866164"/>
              <a:gd name="connsiteY24-2482" fmla="*/ 243626 h 1358303"/>
              <a:gd name="connsiteX25-2483" fmla="*/ 866164 w 866164"/>
              <a:gd name="connsiteY25-2484" fmla="*/ 133350 h 1358303"/>
              <a:gd name="connsiteX26-2485" fmla="*/ 656679 w 866164"/>
              <a:gd name="connsiteY26-2486" fmla="*/ 185235 h 1358303"/>
              <a:gd name="connsiteX27-2487" fmla="*/ 704239 w 866164"/>
              <a:gd name="connsiteY27-2488" fmla="*/ 0 h 1358303"/>
              <a:gd name="connsiteX0-2489" fmla="*/ 704239 w 866164"/>
              <a:gd name="connsiteY0-2490" fmla="*/ 0 h 1358303"/>
              <a:gd name="connsiteX1-2491" fmla="*/ 535001 w 866164"/>
              <a:gd name="connsiteY1-2492" fmla="*/ 169850 h 1358303"/>
              <a:gd name="connsiteX2-2493" fmla="*/ 448297 w 866164"/>
              <a:gd name="connsiteY2-2494" fmla="*/ 260948 h 1358303"/>
              <a:gd name="connsiteX3-2495" fmla="*/ 383436 w 866164"/>
              <a:gd name="connsiteY3-2496" fmla="*/ 340803 h 1358303"/>
              <a:gd name="connsiteX4-2497" fmla="*/ 310205 w 866164"/>
              <a:gd name="connsiteY4-2498" fmla="*/ 451421 h 1358303"/>
              <a:gd name="connsiteX5-2499" fmla="*/ 258538 w 866164"/>
              <a:gd name="connsiteY5-2500" fmla="*/ 543416 h 1358303"/>
              <a:gd name="connsiteX6-2501" fmla="*/ 195235 w 866164"/>
              <a:gd name="connsiteY6-2502" fmla="*/ 651890 h 1358303"/>
              <a:gd name="connsiteX7-2503" fmla="*/ 152381 w 866164"/>
              <a:gd name="connsiteY7-2504" fmla="*/ 742389 h 1358303"/>
              <a:gd name="connsiteX8-2505" fmla="*/ 98230 w 866164"/>
              <a:gd name="connsiteY8-2506" fmla="*/ 875633 h 1358303"/>
              <a:gd name="connsiteX9-2507" fmla="*/ 70543 w 866164"/>
              <a:gd name="connsiteY9-2508" fmla="*/ 969104 h 1358303"/>
              <a:gd name="connsiteX10-2509" fmla="*/ 28247 w 866164"/>
              <a:gd name="connsiteY10-2510" fmla="*/ 1123482 h 1358303"/>
              <a:gd name="connsiteX11-2511" fmla="*/ 0 w 866164"/>
              <a:gd name="connsiteY11-2512" fmla="*/ 1103537 h 1358303"/>
              <a:gd name="connsiteX12-2513" fmla="*/ 144557 w 866164"/>
              <a:gd name="connsiteY12-2514" fmla="*/ 1358303 h 1358303"/>
              <a:gd name="connsiteX13-2515" fmla="*/ 217982 w 866164"/>
              <a:gd name="connsiteY13-2516" fmla="*/ 1134779 h 1358303"/>
              <a:gd name="connsiteX14-2517" fmla="*/ 166358 w 866164"/>
              <a:gd name="connsiteY14-2518" fmla="*/ 1161921 h 1358303"/>
              <a:gd name="connsiteX15-2519" fmla="*/ 115799 w 866164"/>
              <a:gd name="connsiteY15-2520" fmla="*/ 1035969 h 1358303"/>
              <a:gd name="connsiteX16-2521" fmla="*/ 145943 w 866164"/>
              <a:gd name="connsiteY16-2522" fmla="*/ 973279 h 1358303"/>
              <a:gd name="connsiteX17-2523" fmla="*/ 182475 w 866164"/>
              <a:gd name="connsiteY17-2524" fmla="*/ 898523 h 1358303"/>
              <a:gd name="connsiteX18-2525" fmla="*/ 227989 w 866164"/>
              <a:gd name="connsiteY18-2526" fmla="*/ 828675 h 1358303"/>
              <a:gd name="connsiteX19-2527" fmla="*/ 316470 w 866164"/>
              <a:gd name="connsiteY19-2528" fmla="*/ 691294 h 1358303"/>
              <a:gd name="connsiteX20-2529" fmla="*/ 405914 w 866164"/>
              <a:gd name="connsiteY20-2530" fmla="*/ 565628 h 1358303"/>
              <a:gd name="connsiteX21-2531" fmla="*/ 466114 w 866164"/>
              <a:gd name="connsiteY21-2532" fmla="*/ 495300 h 1358303"/>
              <a:gd name="connsiteX22-2533" fmla="*/ 562545 w 866164"/>
              <a:gd name="connsiteY22-2534" fmla="*/ 382331 h 1358303"/>
              <a:gd name="connsiteX23-2535" fmla="*/ 642125 w 866164"/>
              <a:gd name="connsiteY23-2536" fmla="*/ 296688 h 1358303"/>
              <a:gd name="connsiteX24-2537" fmla="*/ 713098 w 866164"/>
              <a:gd name="connsiteY24-2538" fmla="*/ 243626 h 1358303"/>
              <a:gd name="connsiteX25-2539" fmla="*/ 866164 w 866164"/>
              <a:gd name="connsiteY25-2540" fmla="*/ 133350 h 1358303"/>
              <a:gd name="connsiteX26-2541" fmla="*/ 656679 w 866164"/>
              <a:gd name="connsiteY26-2542" fmla="*/ 185235 h 1358303"/>
              <a:gd name="connsiteX27-2543" fmla="*/ 704239 w 866164"/>
              <a:gd name="connsiteY27-2544" fmla="*/ 0 h 1358303"/>
              <a:gd name="connsiteX0-2545" fmla="*/ 704239 w 866164"/>
              <a:gd name="connsiteY0-2546" fmla="*/ 0 h 1358303"/>
              <a:gd name="connsiteX1-2547" fmla="*/ 535001 w 866164"/>
              <a:gd name="connsiteY1-2548" fmla="*/ 169850 h 1358303"/>
              <a:gd name="connsiteX2-2549" fmla="*/ 448297 w 866164"/>
              <a:gd name="connsiteY2-2550" fmla="*/ 260948 h 1358303"/>
              <a:gd name="connsiteX3-2551" fmla="*/ 383436 w 866164"/>
              <a:gd name="connsiteY3-2552" fmla="*/ 340803 h 1358303"/>
              <a:gd name="connsiteX4-2553" fmla="*/ 310205 w 866164"/>
              <a:gd name="connsiteY4-2554" fmla="*/ 451421 h 1358303"/>
              <a:gd name="connsiteX5-2555" fmla="*/ 258538 w 866164"/>
              <a:gd name="connsiteY5-2556" fmla="*/ 543416 h 1358303"/>
              <a:gd name="connsiteX6-2557" fmla="*/ 195235 w 866164"/>
              <a:gd name="connsiteY6-2558" fmla="*/ 651890 h 1358303"/>
              <a:gd name="connsiteX7-2559" fmla="*/ 152381 w 866164"/>
              <a:gd name="connsiteY7-2560" fmla="*/ 742389 h 1358303"/>
              <a:gd name="connsiteX8-2561" fmla="*/ 98230 w 866164"/>
              <a:gd name="connsiteY8-2562" fmla="*/ 875633 h 1358303"/>
              <a:gd name="connsiteX9-2563" fmla="*/ 70543 w 866164"/>
              <a:gd name="connsiteY9-2564" fmla="*/ 969104 h 1358303"/>
              <a:gd name="connsiteX10-2565" fmla="*/ 106988 w 866164"/>
              <a:gd name="connsiteY10-2566" fmla="*/ 1169810 h 1358303"/>
              <a:gd name="connsiteX11-2567" fmla="*/ 0 w 866164"/>
              <a:gd name="connsiteY11-2568" fmla="*/ 1103537 h 1358303"/>
              <a:gd name="connsiteX12-2569" fmla="*/ 144557 w 866164"/>
              <a:gd name="connsiteY12-2570" fmla="*/ 1358303 h 1358303"/>
              <a:gd name="connsiteX13-2571" fmla="*/ 217982 w 866164"/>
              <a:gd name="connsiteY13-2572" fmla="*/ 1134779 h 1358303"/>
              <a:gd name="connsiteX14-2573" fmla="*/ 166358 w 866164"/>
              <a:gd name="connsiteY14-2574" fmla="*/ 1161921 h 1358303"/>
              <a:gd name="connsiteX15-2575" fmla="*/ 115799 w 866164"/>
              <a:gd name="connsiteY15-2576" fmla="*/ 1035969 h 1358303"/>
              <a:gd name="connsiteX16-2577" fmla="*/ 145943 w 866164"/>
              <a:gd name="connsiteY16-2578" fmla="*/ 973279 h 1358303"/>
              <a:gd name="connsiteX17-2579" fmla="*/ 182475 w 866164"/>
              <a:gd name="connsiteY17-2580" fmla="*/ 898523 h 1358303"/>
              <a:gd name="connsiteX18-2581" fmla="*/ 227989 w 866164"/>
              <a:gd name="connsiteY18-2582" fmla="*/ 828675 h 1358303"/>
              <a:gd name="connsiteX19-2583" fmla="*/ 316470 w 866164"/>
              <a:gd name="connsiteY19-2584" fmla="*/ 691294 h 1358303"/>
              <a:gd name="connsiteX20-2585" fmla="*/ 405914 w 866164"/>
              <a:gd name="connsiteY20-2586" fmla="*/ 565628 h 1358303"/>
              <a:gd name="connsiteX21-2587" fmla="*/ 466114 w 866164"/>
              <a:gd name="connsiteY21-2588" fmla="*/ 495300 h 1358303"/>
              <a:gd name="connsiteX22-2589" fmla="*/ 562545 w 866164"/>
              <a:gd name="connsiteY22-2590" fmla="*/ 382331 h 1358303"/>
              <a:gd name="connsiteX23-2591" fmla="*/ 642125 w 866164"/>
              <a:gd name="connsiteY23-2592" fmla="*/ 296688 h 1358303"/>
              <a:gd name="connsiteX24-2593" fmla="*/ 713098 w 866164"/>
              <a:gd name="connsiteY24-2594" fmla="*/ 243626 h 1358303"/>
              <a:gd name="connsiteX25-2595" fmla="*/ 866164 w 866164"/>
              <a:gd name="connsiteY25-2596" fmla="*/ 133350 h 1358303"/>
              <a:gd name="connsiteX26-2597" fmla="*/ 656679 w 866164"/>
              <a:gd name="connsiteY26-2598" fmla="*/ 185235 h 1358303"/>
              <a:gd name="connsiteX27-2599" fmla="*/ 704239 w 866164"/>
              <a:gd name="connsiteY27-2600" fmla="*/ 0 h 1358303"/>
              <a:gd name="connsiteX0-2601" fmla="*/ 654835 w 816760"/>
              <a:gd name="connsiteY0-2602" fmla="*/ 0 h 1358303"/>
              <a:gd name="connsiteX1-2603" fmla="*/ 485597 w 816760"/>
              <a:gd name="connsiteY1-2604" fmla="*/ 169850 h 1358303"/>
              <a:gd name="connsiteX2-2605" fmla="*/ 398893 w 816760"/>
              <a:gd name="connsiteY2-2606" fmla="*/ 260948 h 1358303"/>
              <a:gd name="connsiteX3-2607" fmla="*/ 334032 w 816760"/>
              <a:gd name="connsiteY3-2608" fmla="*/ 340803 h 1358303"/>
              <a:gd name="connsiteX4-2609" fmla="*/ 260801 w 816760"/>
              <a:gd name="connsiteY4-2610" fmla="*/ 451421 h 1358303"/>
              <a:gd name="connsiteX5-2611" fmla="*/ 209134 w 816760"/>
              <a:gd name="connsiteY5-2612" fmla="*/ 543416 h 1358303"/>
              <a:gd name="connsiteX6-2613" fmla="*/ 145831 w 816760"/>
              <a:gd name="connsiteY6-2614" fmla="*/ 651890 h 1358303"/>
              <a:gd name="connsiteX7-2615" fmla="*/ 102977 w 816760"/>
              <a:gd name="connsiteY7-2616" fmla="*/ 742389 h 1358303"/>
              <a:gd name="connsiteX8-2617" fmla="*/ 48826 w 816760"/>
              <a:gd name="connsiteY8-2618" fmla="*/ 875633 h 1358303"/>
              <a:gd name="connsiteX9-2619" fmla="*/ 21139 w 816760"/>
              <a:gd name="connsiteY9-2620" fmla="*/ 969104 h 1358303"/>
              <a:gd name="connsiteX10-2621" fmla="*/ 57584 w 816760"/>
              <a:gd name="connsiteY10-2622" fmla="*/ 1169810 h 1358303"/>
              <a:gd name="connsiteX11-2623" fmla="*/ 0 w 816760"/>
              <a:gd name="connsiteY11-2624" fmla="*/ 1166736 h 1358303"/>
              <a:gd name="connsiteX12-2625" fmla="*/ 95153 w 816760"/>
              <a:gd name="connsiteY12-2626" fmla="*/ 1358303 h 1358303"/>
              <a:gd name="connsiteX13-2627" fmla="*/ 168578 w 816760"/>
              <a:gd name="connsiteY13-2628" fmla="*/ 1134779 h 1358303"/>
              <a:gd name="connsiteX14-2629" fmla="*/ 116954 w 816760"/>
              <a:gd name="connsiteY14-2630" fmla="*/ 1161921 h 1358303"/>
              <a:gd name="connsiteX15-2631" fmla="*/ 66395 w 816760"/>
              <a:gd name="connsiteY15-2632" fmla="*/ 1035969 h 1358303"/>
              <a:gd name="connsiteX16-2633" fmla="*/ 96539 w 816760"/>
              <a:gd name="connsiteY16-2634" fmla="*/ 973279 h 1358303"/>
              <a:gd name="connsiteX17-2635" fmla="*/ 133071 w 816760"/>
              <a:gd name="connsiteY17-2636" fmla="*/ 898523 h 1358303"/>
              <a:gd name="connsiteX18-2637" fmla="*/ 178585 w 816760"/>
              <a:gd name="connsiteY18-2638" fmla="*/ 828675 h 1358303"/>
              <a:gd name="connsiteX19-2639" fmla="*/ 267066 w 816760"/>
              <a:gd name="connsiteY19-2640" fmla="*/ 691294 h 1358303"/>
              <a:gd name="connsiteX20-2641" fmla="*/ 356510 w 816760"/>
              <a:gd name="connsiteY20-2642" fmla="*/ 565628 h 1358303"/>
              <a:gd name="connsiteX21-2643" fmla="*/ 416710 w 816760"/>
              <a:gd name="connsiteY21-2644" fmla="*/ 495300 h 1358303"/>
              <a:gd name="connsiteX22-2645" fmla="*/ 513141 w 816760"/>
              <a:gd name="connsiteY22-2646" fmla="*/ 382331 h 1358303"/>
              <a:gd name="connsiteX23-2647" fmla="*/ 592721 w 816760"/>
              <a:gd name="connsiteY23-2648" fmla="*/ 296688 h 1358303"/>
              <a:gd name="connsiteX24-2649" fmla="*/ 663694 w 816760"/>
              <a:gd name="connsiteY24-2650" fmla="*/ 243626 h 1358303"/>
              <a:gd name="connsiteX25-2651" fmla="*/ 816760 w 816760"/>
              <a:gd name="connsiteY25-2652" fmla="*/ 133350 h 1358303"/>
              <a:gd name="connsiteX26-2653" fmla="*/ 607275 w 816760"/>
              <a:gd name="connsiteY26-2654" fmla="*/ 185235 h 1358303"/>
              <a:gd name="connsiteX27-2655" fmla="*/ 654835 w 816760"/>
              <a:gd name="connsiteY27-2656" fmla="*/ 0 h 1358303"/>
              <a:gd name="connsiteX0-2657" fmla="*/ 654835 w 816760"/>
              <a:gd name="connsiteY0-2658" fmla="*/ 0 h 1358303"/>
              <a:gd name="connsiteX1-2659" fmla="*/ 485597 w 816760"/>
              <a:gd name="connsiteY1-2660" fmla="*/ 169850 h 1358303"/>
              <a:gd name="connsiteX2-2661" fmla="*/ 398893 w 816760"/>
              <a:gd name="connsiteY2-2662" fmla="*/ 260948 h 1358303"/>
              <a:gd name="connsiteX3-2663" fmla="*/ 334032 w 816760"/>
              <a:gd name="connsiteY3-2664" fmla="*/ 340803 h 1358303"/>
              <a:gd name="connsiteX4-2665" fmla="*/ 260801 w 816760"/>
              <a:gd name="connsiteY4-2666" fmla="*/ 451421 h 1358303"/>
              <a:gd name="connsiteX5-2667" fmla="*/ 209134 w 816760"/>
              <a:gd name="connsiteY5-2668" fmla="*/ 543416 h 1358303"/>
              <a:gd name="connsiteX6-2669" fmla="*/ 145831 w 816760"/>
              <a:gd name="connsiteY6-2670" fmla="*/ 651890 h 1358303"/>
              <a:gd name="connsiteX7-2671" fmla="*/ 102977 w 816760"/>
              <a:gd name="connsiteY7-2672" fmla="*/ 742389 h 1358303"/>
              <a:gd name="connsiteX8-2673" fmla="*/ 48826 w 816760"/>
              <a:gd name="connsiteY8-2674" fmla="*/ 875633 h 1358303"/>
              <a:gd name="connsiteX9-2675" fmla="*/ 21139 w 816760"/>
              <a:gd name="connsiteY9-2676" fmla="*/ 969104 h 1358303"/>
              <a:gd name="connsiteX10-2677" fmla="*/ 57584 w 816760"/>
              <a:gd name="connsiteY10-2678" fmla="*/ 1169810 h 1358303"/>
              <a:gd name="connsiteX11-2679" fmla="*/ 0 w 816760"/>
              <a:gd name="connsiteY11-2680" fmla="*/ 1166736 h 1358303"/>
              <a:gd name="connsiteX12-2681" fmla="*/ 95153 w 816760"/>
              <a:gd name="connsiteY12-2682" fmla="*/ 1358303 h 1358303"/>
              <a:gd name="connsiteX13-2683" fmla="*/ 168578 w 816760"/>
              <a:gd name="connsiteY13-2684" fmla="*/ 1134779 h 1358303"/>
              <a:gd name="connsiteX14-2685" fmla="*/ 116954 w 816760"/>
              <a:gd name="connsiteY14-2686" fmla="*/ 1161921 h 1358303"/>
              <a:gd name="connsiteX15-2687" fmla="*/ 66395 w 816760"/>
              <a:gd name="connsiteY15-2688" fmla="*/ 1035969 h 1358303"/>
              <a:gd name="connsiteX16-2689" fmla="*/ 96539 w 816760"/>
              <a:gd name="connsiteY16-2690" fmla="*/ 973279 h 1358303"/>
              <a:gd name="connsiteX17-2691" fmla="*/ 133071 w 816760"/>
              <a:gd name="connsiteY17-2692" fmla="*/ 898523 h 1358303"/>
              <a:gd name="connsiteX18-2693" fmla="*/ 178585 w 816760"/>
              <a:gd name="connsiteY18-2694" fmla="*/ 828675 h 1358303"/>
              <a:gd name="connsiteX19-2695" fmla="*/ 267066 w 816760"/>
              <a:gd name="connsiteY19-2696" fmla="*/ 691294 h 1358303"/>
              <a:gd name="connsiteX20-2697" fmla="*/ 356510 w 816760"/>
              <a:gd name="connsiteY20-2698" fmla="*/ 565628 h 1358303"/>
              <a:gd name="connsiteX21-2699" fmla="*/ 416710 w 816760"/>
              <a:gd name="connsiteY21-2700" fmla="*/ 495300 h 1358303"/>
              <a:gd name="connsiteX22-2701" fmla="*/ 513141 w 816760"/>
              <a:gd name="connsiteY22-2702" fmla="*/ 382331 h 1358303"/>
              <a:gd name="connsiteX23-2703" fmla="*/ 592721 w 816760"/>
              <a:gd name="connsiteY23-2704" fmla="*/ 296688 h 1358303"/>
              <a:gd name="connsiteX24-2705" fmla="*/ 663694 w 816760"/>
              <a:gd name="connsiteY24-2706" fmla="*/ 243626 h 1358303"/>
              <a:gd name="connsiteX25-2707" fmla="*/ 816760 w 816760"/>
              <a:gd name="connsiteY25-2708" fmla="*/ 133350 h 1358303"/>
              <a:gd name="connsiteX26-2709" fmla="*/ 607275 w 816760"/>
              <a:gd name="connsiteY26-2710" fmla="*/ 185235 h 1358303"/>
              <a:gd name="connsiteX27-2711" fmla="*/ 654835 w 816760"/>
              <a:gd name="connsiteY27-2712" fmla="*/ 0 h 1358303"/>
              <a:gd name="connsiteX0-2713" fmla="*/ 654835 w 816760"/>
              <a:gd name="connsiteY0-2714" fmla="*/ 0 h 1358303"/>
              <a:gd name="connsiteX1-2715" fmla="*/ 485597 w 816760"/>
              <a:gd name="connsiteY1-2716" fmla="*/ 169850 h 1358303"/>
              <a:gd name="connsiteX2-2717" fmla="*/ 398893 w 816760"/>
              <a:gd name="connsiteY2-2718" fmla="*/ 260948 h 1358303"/>
              <a:gd name="connsiteX3-2719" fmla="*/ 334032 w 816760"/>
              <a:gd name="connsiteY3-2720" fmla="*/ 340803 h 1358303"/>
              <a:gd name="connsiteX4-2721" fmla="*/ 260801 w 816760"/>
              <a:gd name="connsiteY4-2722" fmla="*/ 451421 h 1358303"/>
              <a:gd name="connsiteX5-2723" fmla="*/ 209134 w 816760"/>
              <a:gd name="connsiteY5-2724" fmla="*/ 543416 h 1358303"/>
              <a:gd name="connsiteX6-2725" fmla="*/ 145831 w 816760"/>
              <a:gd name="connsiteY6-2726" fmla="*/ 651890 h 1358303"/>
              <a:gd name="connsiteX7-2727" fmla="*/ 102977 w 816760"/>
              <a:gd name="connsiteY7-2728" fmla="*/ 742389 h 1358303"/>
              <a:gd name="connsiteX8-2729" fmla="*/ 48826 w 816760"/>
              <a:gd name="connsiteY8-2730" fmla="*/ 875633 h 1358303"/>
              <a:gd name="connsiteX9-2731" fmla="*/ 21139 w 816760"/>
              <a:gd name="connsiteY9-2732" fmla="*/ 969104 h 1358303"/>
              <a:gd name="connsiteX10-2733" fmla="*/ 57584 w 816760"/>
              <a:gd name="connsiteY10-2734" fmla="*/ 1169810 h 1358303"/>
              <a:gd name="connsiteX11-2735" fmla="*/ 0 w 816760"/>
              <a:gd name="connsiteY11-2736" fmla="*/ 1166736 h 1358303"/>
              <a:gd name="connsiteX12-2737" fmla="*/ 95153 w 816760"/>
              <a:gd name="connsiteY12-2738" fmla="*/ 1358303 h 1358303"/>
              <a:gd name="connsiteX13-2739" fmla="*/ 168578 w 816760"/>
              <a:gd name="connsiteY13-2740" fmla="*/ 1134779 h 1358303"/>
              <a:gd name="connsiteX14-2741" fmla="*/ 116954 w 816760"/>
              <a:gd name="connsiteY14-2742" fmla="*/ 1161921 h 1358303"/>
              <a:gd name="connsiteX15-2743" fmla="*/ 66395 w 816760"/>
              <a:gd name="connsiteY15-2744" fmla="*/ 1035969 h 1358303"/>
              <a:gd name="connsiteX16-2745" fmla="*/ 96539 w 816760"/>
              <a:gd name="connsiteY16-2746" fmla="*/ 973279 h 1358303"/>
              <a:gd name="connsiteX17-2747" fmla="*/ 133071 w 816760"/>
              <a:gd name="connsiteY17-2748" fmla="*/ 898523 h 1358303"/>
              <a:gd name="connsiteX18-2749" fmla="*/ 178585 w 816760"/>
              <a:gd name="connsiteY18-2750" fmla="*/ 828675 h 1358303"/>
              <a:gd name="connsiteX19-2751" fmla="*/ 267066 w 816760"/>
              <a:gd name="connsiteY19-2752" fmla="*/ 691294 h 1358303"/>
              <a:gd name="connsiteX20-2753" fmla="*/ 356510 w 816760"/>
              <a:gd name="connsiteY20-2754" fmla="*/ 565628 h 1358303"/>
              <a:gd name="connsiteX21-2755" fmla="*/ 416710 w 816760"/>
              <a:gd name="connsiteY21-2756" fmla="*/ 495300 h 1358303"/>
              <a:gd name="connsiteX22-2757" fmla="*/ 513141 w 816760"/>
              <a:gd name="connsiteY22-2758" fmla="*/ 382331 h 1358303"/>
              <a:gd name="connsiteX23-2759" fmla="*/ 592721 w 816760"/>
              <a:gd name="connsiteY23-2760" fmla="*/ 296688 h 1358303"/>
              <a:gd name="connsiteX24-2761" fmla="*/ 663694 w 816760"/>
              <a:gd name="connsiteY24-2762" fmla="*/ 243626 h 1358303"/>
              <a:gd name="connsiteX25-2763" fmla="*/ 816760 w 816760"/>
              <a:gd name="connsiteY25-2764" fmla="*/ 133350 h 1358303"/>
              <a:gd name="connsiteX26-2765" fmla="*/ 607275 w 816760"/>
              <a:gd name="connsiteY26-2766" fmla="*/ 185235 h 1358303"/>
              <a:gd name="connsiteX27-2767" fmla="*/ 654835 w 816760"/>
              <a:gd name="connsiteY27-2768" fmla="*/ 0 h 1358303"/>
              <a:gd name="connsiteX0-2769" fmla="*/ 653634 w 815559"/>
              <a:gd name="connsiteY0-2770" fmla="*/ 0 h 1358303"/>
              <a:gd name="connsiteX1-2771" fmla="*/ 484396 w 815559"/>
              <a:gd name="connsiteY1-2772" fmla="*/ 169850 h 1358303"/>
              <a:gd name="connsiteX2-2773" fmla="*/ 397692 w 815559"/>
              <a:gd name="connsiteY2-2774" fmla="*/ 260948 h 1358303"/>
              <a:gd name="connsiteX3-2775" fmla="*/ 332831 w 815559"/>
              <a:gd name="connsiteY3-2776" fmla="*/ 340803 h 1358303"/>
              <a:gd name="connsiteX4-2777" fmla="*/ 259600 w 815559"/>
              <a:gd name="connsiteY4-2778" fmla="*/ 451421 h 1358303"/>
              <a:gd name="connsiteX5-2779" fmla="*/ 207933 w 815559"/>
              <a:gd name="connsiteY5-2780" fmla="*/ 543416 h 1358303"/>
              <a:gd name="connsiteX6-2781" fmla="*/ 144630 w 815559"/>
              <a:gd name="connsiteY6-2782" fmla="*/ 651890 h 1358303"/>
              <a:gd name="connsiteX7-2783" fmla="*/ 101776 w 815559"/>
              <a:gd name="connsiteY7-2784" fmla="*/ 742389 h 1358303"/>
              <a:gd name="connsiteX8-2785" fmla="*/ 47625 w 815559"/>
              <a:gd name="connsiteY8-2786" fmla="*/ 875633 h 1358303"/>
              <a:gd name="connsiteX9-2787" fmla="*/ 19938 w 815559"/>
              <a:gd name="connsiteY9-2788" fmla="*/ 969104 h 1358303"/>
              <a:gd name="connsiteX10-2789" fmla="*/ 56383 w 815559"/>
              <a:gd name="connsiteY10-2790" fmla="*/ 1169810 h 1358303"/>
              <a:gd name="connsiteX11-2791" fmla="*/ 0 w 815559"/>
              <a:gd name="connsiteY11-2792" fmla="*/ 1156510 h 1358303"/>
              <a:gd name="connsiteX12-2793" fmla="*/ 93952 w 815559"/>
              <a:gd name="connsiteY12-2794" fmla="*/ 1358303 h 1358303"/>
              <a:gd name="connsiteX13-2795" fmla="*/ 167377 w 815559"/>
              <a:gd name="connsiteY13-2796" fmla="*/ 1134779 h 1358303"/>
              <a:gd name="connsiteX14-2797" fmla="*/ 115753 w 815559"/>
              <a:gd name="connsiteY14-2798" fmla="*/ 1161921 h 1358303"/>
              <a:gd name="connsiteX15-2799" fmla="*/ 65194 w 815559"/>
              <a:gd name="connsiteY15-2800" fmla="*/ 1035969 h 1358303"/>
              <a:gd name="connsiteX16-2801" fmla="*/ 95338 w 815559"/>
              <a:gd name="connsiteY16-2802" fmla="*/ 973279 h 1358303"/>
              <a:gd name="connsiteX17-2803" fmla="*/ 131870 w 815559"/>
              <a:gd name="connsiteY17-2804" fmla="*/ 898523 h 1358303"/>
              <a:gd name="connsiteX18-2805" fmla="*/ 177384 w 815559"/>
              <a:gd name="connsiteY18-2806" fmla="*/ 828675 h 1358303"/>
              <a:gd name="connsiteX19-2807" fmla="*/ 265865 w 815559"/>
              <a:gd name="connsiteY19-2808" fmla="*/ 691294 h 1358303"/>
              <a:gd name="connsiteX20-2809" fmla="*/ 355309 w 815559"/>
              <a:gd name="connsiteY20-2810" fmla="*/ 565628 h 1358303"/>
              <a:gd name="connsiteX21-2811" fmla="*/ 415509 w 815559"/>
              <a:gd name="connsiteY21-2812" fmla="*/ 495300 h 1358303"/>
              <a:gd name="connsiteX22-2813" fmla="*/ 511940 w 815559"/>
              <a:gd name="connsiteY22-2814" fmla="*/ 382331 h 1358303"/>
              <a:gd name="connsiteX23-2815" fmla="*/ 591520 w 815559"/>
              <a:gd name="connsiteY23-2816" fmla="*/ 296688 h 1358303"/>
              <a:gd name="connsiteX24-2817" fmla="*/ 662493 w 815559"/>
              <a:gd name="connsiteY24-2818" fmla="*/ 243626 h 1358303"/>
              <a:gd name="connsiteX25-2819" fmla="*/ 815559 w 815559"/>
              <a:gd name="connsiteY25-2820" fmla="*/ 133350 h 1358303"/>
              <a:gd name="connsiteX26-2821" fmla="*/ 606074 w 815559"/>
              <a:gd name="connsiteY26-2822" fmla="*/ 185235 h 1358303"/>
              <a:gd name="connsiteX27-2823" fmla="*/ 653634 w 815559"/>
              <a:gd name="connsiteY27-2824" fmla="*/ 0 h 1358303"/>
              <a:gd name="connsiteX0-2825" fmla="*/ 653634 w 815559"/>
              <a:gd name="connsiteY0-2826" fmla="*/ 0 h 1358303"/>
              <a:gd name="connsiteX1-2827" fmla="*/ 484396 w 815559"/>
              <a:gd name="connsiteY1-2828" fmla="*/ 169850 h 1358303"/>
              <a:gd name="connsiteX2-2829" fmla="*/ 397692 w 815559"/>
              <a:gd name="connsiteY2-2830" fmla="*/ 260948 h 1358303"/>
              <a:gd name="connsiteX3-2831" fmla="*/ 332831 w 815559"/>
              <a:gd name="connsiteY3-2832" fmla="*/ 340803 h 1358303"/>
              <a:gd name="connsiteX4-2833" fmla="*/ 259600 w 815559"/>
              <a:gd name="connsiteY4-2834" fmla="*/ 451421 h 1358303"/>
              <a:gd name="connsiteX5-2835" fmla="*/ 207933 w 815559"/>
              <a:gd name="connsiteY5-2836" fmla="*/ 543416 h 1358303"/>
              <a:gd name="connsiteX6-2837" fmla="*/ 144630 w 815559"/>
              <a:gd name="connsiteY6-2838" fmla="*/ 651890 h 1358303"/>
              <a:gd name="connsiteX7-2839" fmla="*/ 101776 w 815559"/>
              <a:gd name="connsiteY7-2840" fmla="*/ 742389 h 1358303"/>
              <a:gd name="connsiteX8-2841" fmla="*/ 47625 w 815559"/>
              <a:gd name="connsiteY8-2842" fmla="*/ 875633 h 1358303"/>
              <a:gd name="connsiteX9-2843" fmla="*/ 19938 w 815559"/>
              <a:gd name="connsiteY9-2844" fmla="*/ 969104 h 1358303"/>
              <a:gd name="connsiteX10-2845" fmla="*/ 56383 w 815559"/>
              <a:gd name="connsiteY10-2846" fmla="*/ 1169810 h 1358303"/>
              <a:gd name="connsiteX11-2847" fmla="*/ 0 w 815559"/>
              <a:gd name="connsiteY11-2848" fmla="*/ 1156510 h 1358303"/>
              <a:gd name="connsiteX12-2849" fmla="*/ 93952 w 815559"/>
              <a:gd name="connsiteY12-2850" fmla="*/ 1358303 h 1358303"/>
              <a:gd name="connsiteX13-2851" fmla="*/ 167377 w 815559"/>
              <a:gd name="connsiteY13-2852" fmla="*/ 1134779 h 1358303"/>
              <a:gd name="connsiteX14-2853" fmla="*/ 115753 w 815559"/>
              <a:gd name="connsiteY14-2854" fmla="*/ 1161921 h 1358303"/>
              <a:gd name="connsiteX15-2855" fmla="*/ 118708 w 815559"/>
              <a:gd name="connsiteY15-2856" fmla="*/ 1050025 h 1358303"/>
              <a:gd name="connsiteX16-2857" fmla="*/ 95338 w 815559"/>
              <a:gd name="connsiteY16-2858" fmla="*/ 973279 h 1358303"/>
              <a:gd name="connsiteX17-2859" fmla="*/ 131870 w 815559"/>
              <a:gd name="connsiteY17-2860" fmla="*/ 898523 h 1358303"/>
              <a:gd name="connsiteX18-2861" fmla="*/ 177384 w 815559"/>
              <a:gd name="connsiteY18-2862" fmla="*/ 828675 h 1358303"/>
              <a:gd name="connsiteX19-2863" fmla="*/ 265865 w 815559"/>
              <a:gd name="connsiteY19-2864" fmla="*/ 691294 h 1358303"/>
              <a:gd name="connsiteX20-2865" fmla="*/ 355309 w 815559"/>
              <a:gd name="connsiteY20-2866" fmla="*/ 565628 h 1358303"/>
              <a:gd name="connsiteX21-2867" fmla="*/ 415509 w 815559"/>
              <a:gd name="connsiteY21-2868" fmla="*/ 495300 h 1358303"/>
              <a:gd name="connsiteX22-2869" fmla="*/ 511940 w 815559"/>
              <a:gd name="connsiteY22-2870" fmla="*/ 382331 h 1358303"/>
              <a:gd name="connsiteX23-2871" fmla="*/ 591520 w 815559"/>
              <a:gd name="connsiteY23-2872" fmla="*/ 296688 h 1358303"/>
              <a:gd name="connsiteX24-2873" fmla="*/ 662493 w 815559"/>
              <a:gd name="connsiteY24-2874" fmla="*/ 243626 h 1358303"/>
              <a:gd name="connsiteX25-2875" fmla="*/ 815559 w 815559"/>
              <a:gd name="connsiteY25-2876" fmla="*/ 133350 h 1358303"/>
              <a:gd name="connsiteX26-2877" fmla="*/ 606074 w 815559"/>
              <a:gd name="connsiteY26-2878" fmla="*/ 185235 h 1358303"/>
              <a:gd name="connsiteX27-2879" fmla="*/ 653634 w 815559"/>
              <a:gd name="connsiteY27-2880" fmla="*/ 0 h 1358303"/>
              <a:gd name="connsiteX0-2881" fmla="*/ 653634 w 815559"/>
              <a:gd name="connsiteY0-2882" fmla="*/ 0 h 1358303"/>
              <a:gd name="connsiteX1-2883" fmla="*/ 484396 w 815559"/>
              <a:gd name="connsiteY1-2884" fmla="*/ 169850 h 1358303"/>
              <a:gd name="connsiteX2-2885" fmla="*/ 397692 w 815559"/>
              <a:gd name="connsiteY2-2886" fmla="*/ 260948 h 1358303"/>
              <a:gd name="connsiteX3-2887" fmla="*/ 332831 w 815559"/>
              <a:gd name="connsiteY3-2888" fmla="*/ 340803 h 1358303"/>
              <a:gd name="connsiteX4-2889" fmla="*/ 259600 w 815559"/>
              <a:gd name="connsiteY4-2890" fmla="*/ 451421 h 1358303"/>
              <a:gd name="connsiteX5-2891" fmla="*/ 207933 w 815559"/>
              <a:gd name="connsiteY5-2892" fmla="*/ 543416 h 1358303"/>
              <a:gd name="connsiteX6-2893" fmla="*/ 144630 w 815559"/>
              <a:gd name="connsiteY6-2894" fmla="*/ 651890 h 1358303"/>
              <a:gd name="connsiteX7-2895" fmla="*/ 101776 w 815559"/>
              <a:gd name="connsiteY7-2896" fmla="*/ 742389 h 1358303"/>
              <a:gd name="connsiteX8-2897" fmla="*/ 47625 w 815559"/>
              <a:gd name="connsiteY8-2898" fmla="*/ 875633 h 1358303"/>
              <a:gd name="connsiteX9-2899" fmla="*/ 19938 w 815559"/>
              <a:gd name="connsiteY9-2900" fmla="*/ 969104 h 1358303"/>
              <a:gd name="connsiteX10-2901" fmla="*/ 56383 w 815559"/>
              <a:gd name="connsiteY10-2902" fmla="*/ 1169810 h 1358303"/>
              <a:gd name="connsiteX11-2903" fmla="*/ 0 w 815559"/>
              <a:gd name="connsiteY11-2904" fmla="*/ 1156510 h 1358303"/>
              <a:gd name="connsiteX12-2905" fmla="*/ 93952 w 815559"/>
              <a:gd name="connsiteY12-2906" fmla="*/ 1358303 h 1358303"/>
              <a:gd name="connsiteX13-2907" fmla="*/ 167377 w 815559"/>
              <a:gd name="connsiteY13-2908" fmla="*/ 1134779 h 1358303"/>
              <a:gd name="connsiteX14-2909" fmla="*/ 115753 w 815559"/>
              <a:gd name="connsiteY14-2910" fmla="*/ 1161921 h 1358303"/>
              <a:gd name="connsiteX15-2911" fmla="*/ 118708 w 815559"/>
              <a:gd name="connsiteY15-2912" fmla="*/ 1050025 h 1358303"/>
              <a:gd name="connsiteX16-2913" fmla="*/ 132521 w 815559"/>
              <a:gd name="connsiteY16-2914" fmla="*/ 969385 h 1358303"/>
              <a:gd name="connsiteX17-2915" fmla="*/ 131870 w 815559"/>
              <a:gd name="connsiteY17-2916" fmla="*/ 898523 h 1358303"/>
              <a:gd name="connsiteX18-2917" fmla="*/ 177384 w 815559"/>
              <a:gd name="connsiteY18-2918" fmla="*/ 828675 h 1358303"/>
              <a:gd name="connsiteX19-2919" fmla="*/ 265865 w 815559"/>
              <a:gd name="connsiteY19-2920" fmla="*/ 691294 h 1358303"/>
              <a:gd name="connsiteX20-2921" fmla="*/ 355309 w 815559"/>
              <a:gd name="connsiteY20-2922" fmla="*/ 565628 h 1358303"/>
              <a:gd name="connsiteX21-2923" fmla="*/ 415509 w 815559"/>
              <a:gd name="connsiteY21-2924" fmla="*/ 495300 h 1358303"/>
              <a:gd name="connsiteX22-2925" fmla="*/ 511940 w 815559"/>
              <a:gd name="connsiteY22-2926" fmla="*/ 382331 h 1358303"/>
              <a:gd name="connsiteX23-2927" fmla="*/ 591520 w 815559"/>
              <a:gd name="connsiteY23-2928" fmla="*/ 296688 h 1358303"/>
              <a:gd name="connsiteX24-2929" fmla="*/ 662493 w 815559"/>
              <a:gd name="connsiteY24-2930" fmla="*/ 243626 h 1358303"/>
              <a:gd name="connsiteX25-2931" fmla="*/ 815559 w 815559"/>
              <a:gd name="connsiteY25-2932" fmla="*/ 133350 h 1358303"/>
              <a:gd name="connsiteX26-2933" fmla="*/ 606074 w 815559"/>
              <a:gd name="connsiteY26-2934" fmla="*/ 185235 h 1358303"/>
              <a:gd name="connsiteX27-2935" fmla="*/ 653634 w 815559"/>
              <a:gd name="connsiteY27-2936" fmla="*/ 0 h 1358303"/>
              <a:gd name="connsiteX0-2937" fmla="*/ 653634 w 815559"/>
              <a:gd name="connsiteY0-2938" fmla="*/ 0 h 1358303"/>
              <a:gd name="connsiteX1-2939" fmla="*/ 484396 w 815559"/>
              <a:gd name="connsiteY1-2940" fmla="*/ 169850 h 1358303"/>
              <a:gd name="connsiteX2-2941" fmla="*/ 397692 w 815559"/>
              <a:gd name="connsiteY2-2942" fmla="*/ 260948 h 1358303"/>
              <a:gd name="connsiteX3-2943" fmla="*/ 332831 w 815559"/>
              <a:gd name="connsiteY3-2944" fmla="*/ 340803 h 1358303"/>
              <a:gd name="connsiteX4-2945" fmla="*/ 259600 w 815559"/>
              <a:gd name="connsiteY4-2946" fmla="*/ 451421 h 1358303"/>
              <a:gd name="connsiteX5-2947" fmla="*/ 207933 w 815559"/>
              <a:gd name="connsiteY5-2948" fmla="*/ 543416 h 1358303"/>
              <a:gd name="connsiteX6-2949" fmla="*/ 144630 w 815559"/>
              <a:gd name="connsiteY6-2950" fmla="*/ 651890 h 1358303"/>
              <a:gd name="connsiteX7-2951" fmla="*/ 101776 w 815559"/>
              <a:gd name="connsiteY7-2952" fmla="*/ 742389 h 1358303"/>
              <a:gd name="connsiteX8-2953" fmla="*/ 47625 w 815559"/>
              <a:gd name="connsiteY8-2954" fmla="*/ 875633 h 1358303"/>
              <a:gd name="connsiteX9-2955" fmla="*/ 53482 w 815559"/>
              <a:gd name="connsiteY9-2956" fmla="*/ 1039950 h 1358303"/>
              <a:gd name="connsiteX10-2957" fmla="*/ 56383 w 815559"/>
              <a:gd name="connsiteY10-2958" fmla="*/ 1169810 h 1358303"/>
              <a:gd name="connsiteX11-2959" fmla="*/ 0 w 815559"/>
              <a:gd name="connsiteY11-2960" fmla="*/ 1156510 h 1358303"/>
              <a:gd name="connsiteX12-2961" fmla="*/ 93952 w 815559"/>
              <a:gd name="connsiteY12-2962" fmla="*/ 1358303 h 1358303"/>
              <a:gd name="connsiteX13-2963" fmla="*/ 167377 w 815559"/>
              <a:gd name="connsiteY13-2964" fmla="*/ 1134779 h 1358303"/>
              <a:gd name="connsiteX14-2965" fmla="*/ 115753 w 815559"/>
              <a:gd name="connsiteY14-2966" fmla="*/ 1161921 h 1358303"/>
              <a:gd name="connsiteX15-2967" fmla="*/ 118708 w 815559"/>
              <a:gd name="connsiteY15-2968" fmla="*/ 1050025 h 1358303"/>
              <a:gd name="connsiteX16-2969" fmla="*/ 132521 w 815559"/>
              <a:gd name="connsiteY16-2970" fmla="*/ 969385 h 1358303"/>
              <a:gd name="connsiteX17-2971" fmla="*/ 131870 w 815559"/>
              <a:gd name="connsiteY17-2972" fmla="*/ 898523 h 1358303"/>
              <a:gd name="connsiteX18-2973" fmla="*/ 177384 w 815559"/>
              <a:gd name="connsiteY18-2974" fmla="*/ 828675 h 1358303"/>
              <a:gd name="connsiteX19-2975" fmla="*/ 265865 w 815559"/>
              <a:gd name="connsiteY19-2976" fmla="*/ 691294 h 1358303"/>
              <a:gd name="connsiteX20-2977" fmla="*/ 355309 w 815559"/>
              <a:gd name="connsiteY20-2978" fmla="*/ 565628 h 1358303"/>
              <a:gd name="connsiteX21-2979" fmla="*/ 415509 w 815559"/>
              <a:gd name="connsiteY21-2980" fmla="*/ 495300 h 1358303"/>
              <a:gd name="connsiteX22-2981" fmla="*/ 511940 w 815559"/>
              <a:gd name="connsiteY22-2982" fmla="*/ 382331 h 1358303"/>
              <a:gd name="connsiteX23-2983" fmla="*/ 591520 w 815559"/>
              <a:gd name="connsiteY23-2984" fmla="*/ 296688 h 1358303"/>
              <a:gd name="connsiteX24-2985" fmla="*/ 662493 w 815559"/>
              <a:gd name="connsiteY24-2986" fmla="*/ 243626 h 1358303"/>
              <a:gd name="connsiteX25-2987" fmla="*/ 815559 w 815559"/>
              <a:gd name="connsiteY25-2988" fmla="*/ 133350 h 1358303"/>
              <a:gd name="connsiteX26-2989" fmla="*/ 606074 w 815559"/>
              <a:gd name="connsiteY26-2990" fmla="*/ 185235 h 1358303"/>
              <a:gd name="connsiteX27-2991" fmla="*/ 653634 w 815559"/>
              <a:gd name="connsiteY27-2992" fmla="*/ 0 h 1358303"/>
              <a:gd name="connsiteX0-2993" fmla="*/ 653634 w 815559"/>
              <a:gd name="connsiteY0-2994" fmla="*/ 0 h 1358303"/>
              <a:gd name="connsiteX1-2995" fmla="*/ 484396 w 815559"/>
              <a:gd name="connsiteY1-2996" fmla="*/ 169850 h 1358303"/>
              <a:gd name="connsiteX2-2997" fmla="*/ 397692 w 815559"/>
              <a:gd name="connsiteY2-2998" fmla="*/ 260948 h 1358303"/>
              <a:gd name="connsiteX3-2999" fmla="*/ 332831 w 815559"/>
              <a:gd name="connsiteY3-3000" fmla="*/ 340803 h 1358303"/>
              <a:gd name="connsiteX4-3001" fmla="*/ 259600 w 815559"/>
              <a:gd name="connsiteY4-3002" fmla="*/ 451421 h 1358303"/>
              <a:gd name="connsiteX5-3003" fmla="*/ 207933 w 815559"/>
              <a:gd name="connsiteY5-3004" fmla="*/ 543416 h 1358303"/>
              <a:gd name="connsiteX6-3005" fmla="*/ 144630 w 815559"/>
              <a:gd name="connsiteY6-3006" fmla="*/ 651890 h 1358303"/>
              <a:gd name="connsiteX7-3007" fmla="*/ 101776 w 815559"/>
              <a:gd name="connsiteY7-3008" fmla="*/ 742389 h 1358303"/>
              <a:gd name="connsiteX8-3009" fmla="*/ 75612 w 815559"/>
              <a:gd name="connsiteY8-3010" fmla="*/ 880558 h 1358303"/>
              <a:gd name="connsiteX9-3011" fmla="*/ 53482 w 815559"/>
              <a:gd name="connsiteY9-3012" fmla="*/ 1039950 h 1358303"/>
              <a:gd name="connsiteX10-3013" fmla="*/ 56383 w 815559"/>
              <a:gd name="connsiteY10-3014" fmla="*/ 1169810 h 1358303"/>
              <a:gd name="connsiteX11-3015" fmla="*/ 0 w 815559"/>
              <a:gd name="connsiteY11-3016" fmla="*/ 1156510 h 1358303"/>
              <a:gd name="connsiteX12-3017" fmla="*/ 93952 w 815559"/>
              <a:gd name="connsiteY12-3018" fmla="*/ 1358303 h 1358303"/>
              <a:gd name="connsiteX13-3019" fmla="*/ 167377 w 815559"/>
              <a:gd name="connsiteY13-3020" fmla="*/ 1134779 h 1358303"/>
              <a:gd name="connsiteX14-3021" fmla="*/ 115753 w 815559"/>
              <a:gd name="connsiteY14-3022" fmla="*/ 1161921 h 1358303"/>
              <a:gd name="connsiteX15-3023" fmla="*/ 118708 w 815559"/>
              <a:gd name="connsiteY15-3024" fmla="*/ 1050025 h 1358303"/>
              <a:gd name="connsiteX16-3025" fmla="*/ 132521 w 815559"/>
              <a:gd name="connsiteY16-3026" fmla="*/ 969385 h 1358303"/>
              <a:gd name="connsiteX17-3027" fmla="*/ 131870 w 815559"/>
              <a:gd name="connsiteY17-3028" fmla="*/ 898523 h 1358303"/>
              <a:gd name="connsiteX18-3029" fmla="*/ 177384 w 815559"/>
              <a:gd name="connsiteY18-3030" fmla="*/ 828675 h 1358303"/>
              <a:gd name="connsiteX19-3031" fmla="*/ 265865 w 815559"/>
              <a:gd name="connsiteY19-3032" fmla="*/ 691294 h 1358303"/>
              <a:gd name="connsiteX20-3033" fmla="*/ 355309 w 815559"/>
              <a:gd name="connsiteY20-3034" fmla="*/ 565628 h 1358303"/>
              <a:gd name="connsiteX21-3035" fmla="*/ 415509 w 815559"/>
              <a:gd name="connsiteY21-3036" fmla="*/ 495300 h 1358303"/>
              <a:gd name="connsiteX22-3037" fmla="*/ 511940 w 815559"/>
              <a:gd name="connsiteY22-3038" fmla="*/ 382331 h 1358303"/>
              <a:gd name="connsiteX23-3039" fmla="*/ 591520 w 815559"/>
              <a:gd name="connsiteY23-3040" fmla="*/ 296688 h 1358303"/>
              <a:gd name="connsiteX24-3041" fmla="*/ 662493 w 815559"/>
              <a:gd name="connsiteY24-3042" fmla="*/ 243626 h 1358303"/>
              <a:gd name="connsiteX25-3043" fmla="*/ 815559 w 815559"/>
              <a:gd name="connsiteY25-3044" fmla="*/ 133350 h 1358303"/>
              <a:gd name="connsiteX26-3045" fmla="*/ 606074 w 815559"/>
              <a:gd name="connsiteY26-3046" fmla="*/ 185235 h 1358303"/>
              <a:gd name="connsiteX27-3047" fmla="*/ 653634 w 815559"/>
              <a:gd name="connsiteY27-3048" fmla="*/ 0 h 1358303"/>
              <a:gd name="connsiteX0-3049" fmla="*/ 653634 w 815559"/>
              <a:gd name="connsiteY0-3050" fmla="*/ 0 h 1358303"/>
              <a:gd name="connsiteX1-3051" fmla="*/ 484396 w 815559"/>
              <a:gd name="connsiteY1-3052" fmla="*/ 169850 h 1358303"/>
              <a:gd name="connsiteX2-3053" fmla="*/ 397692 w 815559"/>
              <a:gd name="connsiteY2-3054" fmla="*/ 260948 h 1358303"/>
              <a:gd name="connsiteX3-3055" fmla="*/ 332831 w 815559"/>
              <a:gd name="connsiteY3-3056" fmla="*/ 340803 h 1358303"/>
              <a:gd name="connsiteX4-3057" fmla="*/ 259600 w 815559"/>
              <a:gd name="connsiteY4-3058" fmla="*/ 451421 h 1358303"/>
              <a:gd name="connsiteX5-3059" fmla="*/ 207933 w 815559"/>
              <a:gd name="connsiteY5-3060" fmla="*/ 543416 h 1358303"/>
              <a:gd name="connsiteX6-3061" fmla="*/ 144630 w 815559"/>
              <a:gd name="connsiteY6-3062" fmla="*/ 651890 h 1358303"/>
              <a:gd name="connsiteX7-3063" fmla="*/ 101776 w 815559"/>
              <a:gd name="connsiteY7-3064" fmla="*/ 742389 h 1358303"/>
              <a:gd name="connsiteX8-3065" fmla="*/ 75612 w 815559"/>
              <a:gd name="connsiteY8-3066" fmla="*/ 880558 h 1358303"/>
              <a:gd name="connsiteX9-3067" fmla="*/ 53482 w 815559"/>
              <a:gd name="connsiteY9-3068" fmla="*/ 1039950 h 1358303"/>
              <a:gd name="connsiteX10-3069" fmla="*/ 56383 w 815559"/>
              <a:gd name="connsiteY10-3070" fmla="*/ 1169810 h 1358303"/>
              <a:gd name="connsiteX11-3071" fmla="*/ 0 w 815559"/>
              <a:gd name="connsiteY11-3072" fmla="*/ 1156510 h 1358303"/>
              <a:gd name="connsiteX12-3073" fmla="*/ 93952 w 815559"/>
              <a:gd name="connsiteY12-3074" fmla="*/ 1358303 h 1358303"/>
              <a:gd name="connsiteX13-3075" fmla="*/ 167377 w 815559"/>
              <a:gd name="connsiteY13-3076" fmla="*/ 1134779 h 1358303"/>
              <a:gd name="connsiteX14-3077" fmla="*/ 115753 w 815559"/>
              <a:gd name="connsiteY14-3078" fmla="*/ 1161921 h 1358303"/>
              <a:gd name="connsiteX15-3079" fmla="*/ 118708 w 815559"/>
              <a:gd name="connsiteY15-3080" fmla="*/ 1050025 h 1358303"/>
              <a:gd name="connsiteX16-3081" fmla="*/ 132521 w 815559"/>
              <a:gd name="connsiteY16-3082" fmla="*/ 969385 h 1358303"/>
              <a:gd name="connsiteX17-3083" fmla="*/ 153756 w 815559"/>
              <a:gd name="connsiteY17-3084" fmla="*/ 900055 h 1358303"/>
              <a:gd name="connsiteX18-3085" fmla="*/ 177384 w 815559"/>
              <a:gd name="connsiteY18-3086" fmla="*/ 828675 h 1358303"/>
              <a:gd name="connsiteX19-3087" fmla="*/ 265865 w 815559"/>
              <a:gd name="connsiteY19-3088" fmla="*/ 691294 h 1358303"/>
              <a:gd name="connsiteX20-3089" fmla="*/ 355309 w 815559"/>
              <a:gd name="connsiteY20-3090" fmla="*/ 565628 h 1358303"/>
              <a:gd name="connsiteX21-3091" fmla="*/ 415509 w 815559"/>
              <a:gd name="connsiteY21-3092" fmla="*/ 495300 h 1358303"/>
              <a:gd name="connsiteX22-3093" fmla="*/ 511940 w 815559"/>
              <a:gd name="connsiteY22-3094" fmla="*/ 382331 h 1358303"/>
              <a:gd name="connsiteX23-3095" fmla="*/ 591520 w 815559"/>
              <a:gd name="connsiteY23-3096" fmla="*/ 296688 h 1358303"/>
              <a:gd name="connsiteX24-3097" fmla="*/ 662493 w 815559"/>
              <a:gd name="connsiteY24-3098" fmla="*/ 243626 h 1358303"/>
              <a:gd name="connsiteX25-3099" fmla="*/ 815559 w 815559"/>
              <a:gd name="connsiteY25-3100" fmla="*/ 133350 h 1358303"/>
              <a:gd name="connsiteX26-3101" fmla="*/ 606074 w 815559"/>
              <a:gd name="connsiteY26-3102" fmla="*/ 185235 h 1358303"/>
              <a:gd name="connsiteX27-3103" fmla="*/ 653634 w 815559"/>
              <a:gd name="connsiteY27-3104" fmla="*/ 0 h 1358303"/>
              <a:gd name="connsiteX0-3105" fmla="*/ 653634 w 815559"/>
              <a:gd name="connsiteY0-3106" fmla="*/ 0 h 1358303"/>
              <a:gd name="connsiteX1-3107" fmla="*/ 484396 w 815559"/>
              <a:gd name="connsiteY1-3108" fmla="*/ 169850 h 1358303"/>
              <a:gd name="connsiteX2-3109" fmla="*/ 397692 w 815559"/>
              <a:gd name="connsiteY2-3110" fmla="*/ 260948 h 1358303"/>
              <a:gd name="connsiteX3-3111" fmla="*/ 332831 w 815559"/>
              <a:gd name="connsiteY3-3112" fmla="*/ 340803 h 1358303"/>
              <a:gd name="connsiteX4-3113" fmla="*/ 259600 w 815559"/>
              <a:gd name="connsiteY4-3114" fmla="*/ 451421 h 1358303"/>
              <a:gd name="connsiteX5-3115" fmla="*/ 207933 w 815559"/>
              <a:gd name="connsiteY5-3116" fmla="*/ 543416 h 1358303"/>
              <a:gd name="connsiteX6-3117" fmla="*/ 144630 w 815559"/>
              <a:gd name="connsiteY6-3118" fmla="*/ 651890 h 1358303"/>
              <a:gd name="connsiteX7-3119" fmla="*/ 101776 w 815559"/>
              <a:gd name="connsiteY7-3120" fmla="*/ 742389 h 1358303"/>
              <a:gd name="connsiteX8-3121" fmla="*/ 75612 w 815559"/>
              <a:gd name="connsiteY8-3122" fmla="*/ 880558 h 1358303"/>
              <a:gd name="connsiteX9-3123" fmla="*/ 53482 w 815559"/>
              <a:gd name="connsiteY9-3124" fmla="*/ 1039950 h 1358303"/>
              <a:gd name="connsiteX10-3125" fmla="*/ 56383 w 815559"/>
              <a:gd name="connsiteY10-3126" fmla="*/ 1169810 h 1358303"/>
              <a:gd name="connsiteX11-3127" fmla="*/ 0 w 815559"/>
              <a:gd name="connsiteY11-3128" fmla="*/ 1156510 h 1358303"/>
              <a:gd name="connsiteX12-3129" fmla="*/ 93952 w 815559"/>
              <a:gd name="connsiteY12-3130" fmla="*/ 1358303 h 1358303"/>
              <a:gd name="connsiteX13-3131" fmla="*/ 167377 w 815559"/>
              <a:gd name="connsiteY13-3132" fmla="*/ 1134779 h 1358303"/>
              <a:gd name="connsiteX14-3133" fmla="*/ 115753 w 815559"/>
              <a:gd name="connsiteY14-3134" fmla="*/ 1161921 h 1358303"/>
              <a:gd name="connsiteX15-3135" fmla="*/ 118708 w 815559"/>
              <a:gd name="connsiteY15-3136" fmla="*/ 1050025 h 1358303"/>
              <a:gd name="connsiteX16-3137" fmla="*/ 132521 w 815559"/>
              <a:gd name="connsiteY16-3138" fmla="*/ 969385 h 1358303"/>
              <a:gd name="connsiteX17-3139" fmla="*/ 153756 w 815559"/>
              <a:gd name="connsiteY17-3140" fmla="*/ 900055 h 1358303"/>
              <a:gd name="connsiteX18-3141" fmla="*/ 203586 w 815559"/>
              <a:gd name="connsiteY18-3142" fmla="*/ 785738 h 1358303"/>
              <a:gd name="connsiteX19-3143" fmla="*/ 265865 w 815559"/>
              <a:gd name="connsiteY19-3144" fmla="*/ 691294 h 1358303"/>
              <a:gd name="connsiteX20-3145" fmla="*/ 355309 w 815559"/>
              <a:gd name="connsiteY20-3146" fmla="*/ 565628 h 1358303"/>
              <a:gd name="connsiteX21-3147" fmla="*/ 415509 w 815559"/>
              <a:gd name="connsiteY21-3148" fmla="*/ 495300 h 1358303"/>
              <a:gd name="connsiteX22-3149" fmla="*/ 511940 w 815559"/>
              <a:gd name="connsiteY22-3150" fmla="*/ 382331 h 1358303"/>
              <a:gd name="connsiteX23-3151" fmla="*/ 591520 w 815559"/>
              <a:gd name="connsiteY23-3152" fmla="*/ 296688 h 1358303"/>
              <a:gd name="connsiteX24-3153" fmla="*/ 662493 w 815559"/>
              <a:gd name="connsiteY24-3154" fmla="*/ 243626 h 1358303"/>
              <a:gd name="connsiteX25-3155" fmla="*/ 815559 w 815559"/>
              <a:gd name="connsiteY25-3156" fmla="*/ 133350 h 1358303"/>
              <a:gd name="connsiteX26-3157" fmla="*/ 606074 w 815559"/>
              <a:gd name="connsiteY26-3158" fmla="*/ 185235 h 1358303"/>
              <a:gd name="connsiteX27-3159" fmla="*/ 653634 w 815559"/>
              <a:gd name="connsiteY27-3160" fmla="*/ 0 h 1358303"/>
              <a:gd name="connsiteX0-3161" fmla="*/ 653634 w 815559"/>
              <a:gd name="connsiteY0-3162" fmla="*/ 0 h 1358303"/>
              <a:gd name="connsiteX1-3163" fmla="*/ 484396 w 815559"/>
              <a:gd name="connsiteY1-3164" fmla="*/ 169850 h 1358303"/>
              <a:gd name="connsiteX2-3165" fmla="*/ 397692 w 815559"/>
              <a:gd name="connsiteY2-3166" fmla="*/ 260948 h 1358303"/>
              <a:gd name="connsiteX3-3167" fmla="*/ 332831 w 815559"/>
              <a:gd name="connsiteY3-3168" fmla="*/ 340803 h 1358303"/>
              <a:gd name="connsiteX4-3169" fmla="*/ 259600 w 815559"/>
              <a:gd name="connsiteY4-3170" fmla="*/ 451421 h 1358303"/>
              <a:gd name="connsiteX5-3171" fmla="*/ 207933 w 815559"/>
              <a:gd name="connsiteY5-3172" fmla="*/ 543416 h 1358303"/>
              <a:gd name="connsiteX6-3173" fmla="*/ 144630 w 815559"/>
              <a:gd name="connsiteY6-3174" fmla="*/ 651890 h 1358303"/>
              <a:gd name="connsiteX7-3175" fmla="*/ 101776 w 815559"/>
              <a:gd name="connsiteY7-3176" fmla="*/ 742389 h 1358303"/>
              <a:gd name="connsiteX8-3177" fmla="*/ 75612 w 815559"/>
              <a:gd name="connsiteY8-3178" fmla="*/ 880558 h 1358303"/>
              <a:gd name="connsiteX9-3179" fmla="*/ 53482 w 815559"/>
              <a:gd name="connsiteY9-3180" fmla="*/ 1039950 h 1358303"/>
              <a:gd name="connsiteX10-3181" fmla="*/ 51109 w 815559"/>
              <a:gd name="connsiteY10-3182" fmla="*/ 1102156 h 1358303"/>
              <a:gd name="connsiteX11-3183" fmla="*/ 56383 w 815559"/>
              <a:gd name="connsiteY11-3184" fmla="*/ 1169810 h 1358303"/>
              <a:gd name="connsiteX12-3185" fmla="*/ 0 w 815559"/>
              <a:gd name="connsiteY12-3186" fmla="*/ 1156510 h 1358303"/>
              <a:gd name="connsiteX13-3187" fmla="*/ 93952 w 815559"/>
              <a:gd name="connsiteY13-3188" fmla="*/ 1358303 h 1358303"/>
              <a:gd name="connsiteX14-3189" fmla="*/ 167377 w 815559"/>
              <a:gd name="connsiteY14-3190" fmla="*/ 1134779 h 1358303"/>
              <a:gd name="connsiteX15-3191" fmla="*/ 115753 w 815559"/>
              <a:gd name="connsiteY15-3192" fmla="*/ 1161921 h 1358303"/>
              <a:gd name="connsiteX16-3193" fmla="*/ 118708 w 815559"/>
              <a:gd name="connsiteY16-3194" fmla="*/ 1050025 h 1358303"/>
              <a:gd name="connsiteX17-3195" fmla="*/ 132521 w 815559"/>
              <a:gd name="connsiteY17-3196" fmla="*/ 969385 h 1358303"/>
              <a:gd name="connsiteX18-3197" fmla="*/ 153756 w 815559"/>
              <a:gd name="connsiteY18-3198" fmla="*/ 900055 h 1358303"/>
              <a:gd name="connsiteX19-3199" fmla="*/ 203586 w 815559"/>
              <a:gd name="connsiteY19-3200" fmla="*/ 785738 h 1358303"/>
              <a:gd name="connsiteX20-3201" fmla="*/ 265865 w 815559"/>
              <a:gd name="connsiteY20-3202" fmla="*/ 691294 h 1358303"/>
              <a:gd name="connsiteX21-3203" fmla="*/ 355309 w 815559"/>
              <a:gd name="connsiteY21-3204" fmla="*/ 565628 h 1358303"/>
              <a:gd name="connsiteX22-3205" fmla="*/ 415509 w 815559"/>
              <a:gd name="connsiteY22-3206" fmla="*/ 495300 h 1358303"/>
              <a:gd name="connsiteX23-3207" fmla="*/ 511940 w 815559"/>
              <a:gd name="connsiteY23-3208" fmla="*/ 382331 h 1358303"/>
              <a:gd name="connsiteX24-3209" fmla="*/ 591520 w 815559"/>
              <a:gd name="connsiteY24-3210" fmla="*/ 296688 h 1358303"/>
              <a:gd name="connsiteX25-3211" fmla="*/ 662493 w 815559"/>
              <a:gd name="connsiteY25-3212" fmla="*/ 243626 h 1358303"/>
              <a:gd name="connsiteX26-3213" fmla="*/ 815559 w 815559"/>
              <a:gd name="connsiteY26-3214" fmla="*/ 133350 h 1358303"/>
              <a:gd name="connsiteX27-3215" fmla="*/ 606074 w 815559"/>
              <a:gd name="connsiteY27-3216" fmla="*/ 185235 h 1358303"/>
              <a:gd name="connsiteX28" fmla="*/ 653634 w 815559"/>
              <a:gd name="connsiteY28" fmla="*/ 0 h 1358303"/>
              <a:gd name="connsiteX0-3217" fmla="*/ 653634 w 815559"/>
              <a:gd name="connsiteY0-3218" fmla="*/ 0 h 1358303"/>
              <a:gd name="connsiteX1-3219" fmla="*/ 484396 w 815559"/>
              <a:gd name="connsiteY1-3220" fmla="*/ 169850 h 1358303"/>
              <a:gd name="connsiteX2-3221" fmla="*/ 397692 w 815559"/>
              <a:gd name="connsiteY2-3222" fmla="*/ 260948 h 1358303"/>
              <a:gd name="connsiteX3-3223" fmla="*/ 332831 w 815559"/>
              <a:gd name="connsiteY3-3224" fmla="*/ 340803 h 1358303"/>
              <a:gd name="connsiteX4-3225" fmla="*/ 259600 w 815559"/>
              <a:gd name="connsiteY4-3226" fmla="*/ 451421 h 1358303"/>
              <a:gd name="connsiteX5-3227" fmla="*/ 207933 w 815559"/>
              <a:gd name="connsiteY5-3228" fmla="*/ 543416 h 1358303"/>
              <a:gd name="connsiteX6-3229" fmla="*/ 144630 w 815559"/>
              <a:gd name="connsiteY6-3230" fmla="*/ 651890 h 1358303"/>
              <a:gd name="connsiteX7-3231" fmla="*/ 101776 w 815559"/>
              <a:gd name="connsiteY7-3232" fmla="*/ 742389 h 1358303"/>
              <a:gd name="connsiteX8-3233" fmla="*/ 75612 w 815559"/>
              <a:gd name="connsiteY8-3234" fmla="*/ 880558 h 1358303"/>
              <a:gd name="connsiteX9-3235" fmla="*/ 53482 w 815559"/>
              <a:gd name="connsiteY9-3236" fmla="*/ 1039950 h 1358303"/>
              <a:gd name="connsiteX10-3237" fmla="*/ 52798 w 815559"/>
              <a:gd name="connsiteY10-3238" fmla="*/ 1095495 h 1358303"/>
              <a:gd name="connsiteX11-3239" fmla="*/ 56383 w 815559"/>
              <a:gd name="connsiteY11-3240" fmla="*/ 1169810 h 1358303"/>
              <a:gd name="connsiteX12-3241" fmla="*/ 0 w 815559"/>
              <a:gd name="connsiteY12-3242" fmla="*/ 1156510 h 1358303"/>
              <a:gd name="connsiteX13-3243" fmla="*/ 93952 w 815559"/>
              <a:gd name="connsiteY13-3244" fmla="*/ 1358303 h 1358303"/>
              <a:gd name="connsiteX14-3245" fmla="*/ 167377 w 815559"/>
              <a:gd name="connsiteY14-3246" fmla="*/ 1134779 h 1358303"/>
              <a:gd name="connsiteX15-3247" fmla="*/ 115753 w 815559"/>
              <a:gd name="connsiteY15-3248" fmla="*/ 1161921 h 1358303"/>
              <a:gd name="connsiteX16-3249" fmla="*/ 118708 w 815559"/>
              <a:gd name="connsiteY16-3250" fmla="*/ 1050025 h 1358303"/>
              <a:gd name="connsiteX17-3251" fmla="*/ 132521 w 815559"/>
              <a:gd name="connsiteY17-3252" fmla="*/ 969385 h 1358303"/>
              <a:gd name="connsiteX18-3253" fmla="*/ 153756 w 815559"/>
              <a:gd name="connsiteY18-3254" fmla="*/ 900055 h 1358303"/>
              <a:gd name="connsiteX19-3255" fmla="*/ 203586 w 815559"/>
              <a:gd name="connsiteY19-3256" fmla="*/ 785738 h 1358303"/>
              <a:gd name="connsiteX20-3257" fmla="*/ 265865 w 815559"/>
              <a:gd name="connsiteY20-3258" fmla="*/ 691294 h 1358303"/>
              <a:gd name="connsiteX21-3259" fmla="*/ 355309 w 815559"/>
              <a:gd name="connsiteY21-3260" fmla="*/ 565628 h 1358303"/>
              <a:gd name="connsiteX22-3261" fmla="*/ 415509 w 815559"/>
              <a:gd name="connsiteY22-3262" fmla="*/ 495300 h 1358303"/>
              <a:gd name="connsiteX23-3263" fmla="*/ 511940 w 815559"/>
              <a:gd name="connsiteY23-3264" fmla="*/ 382331 h 1358303"/>
              <a:gd name="connsiteX24-3265" fmla="*/ 591520 w 815559"/>
              <a:gd name="connsiteY24-3266" fmla="*/ 296688 h 1358303"/>
              <a:gd name="connsiteX25-3267" fmla="*/ 662493 w 815559"/>
              <a:gd name="connsiteY25-3268" fmla="*/ 243626 h 1358303"/>
              <a:gd name="connsiteX26-3269" fmla="*/ 815559 w 815559"/>
              <a:gd name="connsiteY26-3270" fmla="*/ 133350 h 1358303"/>
              <a:gd name="connsiteX27-3271" fmla="*/ 606074 w 815559"/>
              <a:gd name="connsiteY27-3272" fmla="*/ 185235 h 1358303"/>
              <a:gd name="connsiteX28-3273" fmla="*/ 653634 w 815559"/>
              <a:gd name="connsiteY28-3274" fmla="*/ 0 h 1358303"/>
              <a:gd name="connsiteX0-3275" fmla="*/ 653634 w 815559"/>
              <a:gd name="connsiteY0-3276" fmla="*/ 0 h 1358303"/>
              <a:gd name="connsiteX1-3277" fmla="*/ 484396 w 815559"/>
              <a:gd name="connsiteY1-3278" fmla="*/ 169850 h 1358303"/>
              <a:gd name="connsiteX2-3279" fmla="*/ 397692 w 815559"/>
              <a:gd name="connsiteY2-3280" fmla="*/ 260948 h 1358303"/>
              <a:gd name="connsiteX3-3281" fmla="*/ 332831 w 815559"/>
              <a:gd name="connsiteY3-3282" fmla="*/ 340803 h 1358303"/>
              <a:gd name="connsiteX4-3283" fmla="*/ 259600 w 815559"/>
              <a:gd name="connsiteY4-3284" fmla="*/ 451421 h 1358303"/>
              <a:gd name="connsiteX5-3285" fmla="*/ 207933 w 815559"/>
              <a:gd name="connsiteY5-3286" fmla="*/ 543416 h 1358303"/>
              <a:gd name="connsiteX6-3287" fmla="*/ 144630 w 815559"/>
              <a:gd name="connsiteY6-3288" fmla="*/ 651890 h 1358303"/>
              <a:gd name="connsiteX7-3289" fmla="*/ 101776 w 815559"/>
              <a:gd name="connsiteY7-3290" fmla="*/ 742389 h 1358303"/>
              <a:gd name="connsiteX8-3291" fmla="*/ 75612 w 815559"/>
              <a:gd name="connsiteY8-3292" fmla="*/ 880558 h 1358303"/>
              <a:gd name="connsiteX9-3293" fmla="*/ 62161 w 815559"/>
              <a:gd name="connsiteY9-3294" fmla="*/ 970736 h 1358303"/>
              <a:gd name="connsiteX10-3295" fmla="*/ 53482 w 815559"/>
              <a:gd name="connsiteY10-3296" fmla="*/ 1039950 h 1358303"/>
              <a:gd name="connsiteX11-3297" fmla="*/ 52798 w 815559"/>
              <a:gd name="connsiteY11-3298" fmla="*/ 1095495 h 1358303"/>
              <a:gd name="connsiteX12-3299" fmla="*/ 56383 w 815559"/>
              <a:gd name="connsiteY12-3300" fmla="*/ 1169810 h 1358303"/>
              <a:gd name="connsiteX13-3301" fmla="*/ 0 w 815559"/>
              <a:gd name="connsiteY13-3302" fmla="*/ 1156510 h 1358303"/>
              <a:gd name="connsiteX14-3303" fmla="*/ 93952 w 815559"/>
              <a:gd name="connsiteY14-3304" fmla="*/ 1358303 h 1358303"/>
              <a:gd name="connsiteX15-3305" fmla="*/ 167377 w 815559"/>
              <a:gd name="connsiteY15-3306" fmla="*/ 1134779 h 1358303"/>
              <a:gd name="connsiteX16-3307" fmla="*/ 115753 w 815559"/>
              <a:gd name="connsiteY16-3308" fmla="*/ 1161921 h 1358303"/>
              <a:gd name="connsiteX17-3309" fmla="*/ 118708 w 815559"/>
              <a:gd name="connsiteY17-3310" fmla="*/ 1050025 h 1358303"/>
              <a:gd name="connsiteX18-3311" fmla="*/ 132521 w 815559"/>
              <a:gd name="connsiteY18-3312" fmla="*/ 969385 h 1358303"/>
              <a:gd name="connsiteX19-3313" fmla="*/ 153756 w 815559"/>
              <a:gd name="connsiteY19-3314" fmla="*/ 900055 h 1358303"/>
              <a:gd name="connsiteX20-3315" fmla="*/ 203586 w 815559"/>
              <a:gd name="connsiteY20-3316" fmla="*/ 785738 h 1358303"/>
              <a:gd name="connsiteX21-3317" fmla="*/ 265865 w 815559"/>
              <a:gd name="connsiteY21-3318" fmla="*/ 691294 h 1358303"/>
              <a:gd name="connsiteX22-3319" fmla="*/ 355309 w 815559"/>
              <a:gd name="connsiteY22-3320" fmla="*/ 565628 h 1358303"/>
              <a:gd name="connsiteX23-3321" fmla="*/ 415509 w 815559"/>
              <a:gd name="connsiteY23-3322" fmla="*/ 495300 h 1358303"/>
              <a:gd name="connsiteX24-3323" fmla="*/ 511940 w 815559"/>
              <a:gd name="connsiteY24-3324" fmla="*/ 382331 h 1358303"/>
              <a:gd name="connsiteX25-3325" fmla="*/ 591520 w 815559"/>
              <a:gd name="connsiteY25-3326" fmla="*/ 296688 h 1358303"/>
              <a:gd name="connsiteX26-3327" fmla="*/ 662493 w 815559"/>
              <a:gd name="connsiteY26-3328" fmla="*/ 243626 h 1358303"/>
              <a:gd name="connsiteX27-3329" fmla="*/ 815559 w 815559"/>
              <a:gd name="connsiteY27-3330" fmla="*/ 133350 h 1358303"/>
              <a:gd name="connsiteX28-3331" fmla="*/ 606074 w 815559"/>
              <a:gd name="connsiteY28-3332" fmla="*/ 185235 h 1358303"/>
              <a:gd name="connsiteX29" fmla="*/ 653634 w 815559"/>
              <a:gd name="connsiteY29" fmla="*/ 0 h 1358303"/>
              <a:gd name="connsiteX0-3333" fmla="*/ 653634 w 815559"/>
              <a:gd name="connsiteY0-3334" fmla="*/ 0 h 1358303"/>
              <a:gd name="connsiteX1-3335" fmla="*/ 484396 w 815559"/>
              <a:gd name="connsiteY1-3336" fmla="*/ 169850 h 1358303"/>
              <a:gd name="connsiteX2-3337" fmla="*/ 397692 w 815559"/>
              <a:gd name="connsiteY2-3338" fmla="*/ 260948 h 1358303"/>
              <a:gd name="connsiteX3-3339" fmla="*/ 332831 w 815559"/>
              <a:gd name="connsiteY3-3340" fmla="*/ 340803 h 1358303"/>
              <a:gd name="connsiteX4-3341" fmla="*/ 259600 w 815559"/>
              <a:gd name="connsiteY4-3342" fmla="*/ 451421 h 1358303"/>
              <a:gd name="connsiteX5-3343" fmla="*/ 207933 w 815559"/>
              <a:gd name="connsiteY5-3344" fmla="*/ 543416 h 1358303"/>
              <a:gd name="connsiteX6-3345" fmla="*/ 144630 w 815559"/>
              <a:gd name="connsiteY6-3346" fmla="*/ 651890 h 1358303"/>
              <a:gd name="connsiteX7-3347" fmla="*/ 101776 w 815559"/>
              <a:gd name="connsiteY7-3348" fmla="*/ 742389 h 1358303"/>
              <a:gd name="connsiteX8-3349" fmla="*/ 75612 w 815559"/>
              <a:gd name="connsiteY8-3350" fmla="*/ 880558 h 1358303"/>
              <a:gd name="connsiteX9-3351" fmla="*/ 56980 w 815559"/>
              <a:gd name="connsiteY9-3352" fmla="*/ 958228 h 1358303"/>
              <a:gd name="connsiteX10-3353" fmla="*/ 53482 w 815559"/>
              <a:gd name="connsiteY10-3354" fmla="*/ 1039950 h 1358303"/>
              <a:gd name="connsiteX11-3355" fmla="*/ 52798 w 815559"/>
              <a:gd name="connsiteY11-3356" fmla="*/ 1095495 h 1358303"/>
              <a:gd name="connsiteX12-3357" fmla="*/ 56383 w 815559"/>
              <a:gd name="connsiteY12-3358" fmla="*/ 1169810 h 1358303"/>
              <a:gd name="connsiteX13-3359" fmla="*/ 0 w 815559"/>
              <a:gd name="connsiteY13-3360" fmla="*/ 1156510 h 1358303"/>
              <a:gd name="connsiteX14-3361" fmla="*/ 93952 w 815559"/>
              <a:gd name="connsiteY14-3362" fmla="*/ 1358303 h 1358303"/>
              <a:gd name="connsiteX15-3363" fmla="*/ 167377 w 815559"/>
              <a:gd name="connsiteY15-3364" fmla="*/ 1134779 h 1358303"/>
              <a:gd name="connsiteX16-3365" fmla="*/ 115753 w 815559"/>
              <a:gd name="connsiteY16-3366" fmla="*/ 1161921 h 1358303"/>
              <a:gd name="connsiteX17-3367" fmla="*/ 118708 w 815559"/>
              <a:gd name="connsiteY17-3368" fmla="*/ 1050025 h 1358303"/>
              <a:gd name="connsiteX18-3369" fmla="*/ 132521 w 815559"/>
              <a:gd name="connsiteY18-3370" fmla="*/ 969385 h 1358303"/>
              <a:gd name="connsiteX19-3371" fmla="*/ 153756 w 815559"/>
              <a:gd name="connsiteY19-3372" fmla="*/ 900055 h 1358303"/>
              <a:gd name="connsiteX20-3373" fmla="*/ 203586 w 815559"/>
              <a:gd name="connsiteY20-3374" fmla="*/ 785738 h 1358303"/>
              <a:gd name="connsiteX21-3375" fmla="*/ 265865 w 815559"/>
              <a:gd name="connsiteY21-3376" fmla="*/ 691294 h 1358303"/>
              <a:gd name="connsiteX22-3377" fmla="*/ 355309 w 815559"/>
              <a:gd name="connsiteY22-3378" fmla="*/ 565628 h 1358303"/>
              <a:gd name="connsiteX23-3379" fmla="*/ 415509 w 815559"/>
              <a:gd name="connsiteY23-3380" fmla="*/ 495300 h 1358303"/>
              <a:gd name="connsiteX24-3381" fmla="*/ 511940 w 815559"/>
              <a:gd name="connsiteY24-3382" fmla="*/ 382331 h 1358303"/>
              <a:gd name="connsiteX25-3383" fmla="*/ 591520 w 815559"/>
              <a:gd name="connsiteY25-3384" fmla="*/ 296688 h 1358303"/>
              <a:gd name="connsiteX26-3385" fmla="*/ 662493 w 815559"/>
              <a:gd name="connsiteY26-3386" fmla="*/ 243626 h 1358303"/>
              <a:gd name="connsiteX27-3387" fmla="*/ 815559 w 815559"/>
              <a:gd name="connsiteY27-3388" fmla="*/ 133350 h 1358303"/>
              <a:gd name="connsiteX28-3389" fmla="*/ 606074 w 815559"/>
              <a:gd name="connsiteY28-3390" fmla="*/ 185235 h 1358303"/>
              <a:gd name="connsiteX29-3391" fmla="*/ 653634 w 815559"/>
              <a:gd name="connsiteY29-3392" fmla="*/ 0 h 1358303"/>
              <a:gd name="connsiteX0-3393" fmla="*/ 653634 w 815559"/>
              <a:gd name="connsiteY0-3394" fmla="*/ 0 h 1358303"/>
              <a:gd name="connsiteX1-3395" fmla="*/ 484396 w 815559"/>
              <a:gd name="connsiteY1-3396" fmla="*/ 169850 h 1358303"/>
              <a:gd name="connsiteX2-3397" fmla="*/ 397692 w 815559"/>
              <a:gd name="connsiteY2-3398" fmla="*/ 260948 h 1358303"/>
              <a:gd name="connsiteX3-3399" fmla="*/ 332831 w 815559"/>
              <a:gd name="connsiteY3-3400" fmla="*/ 340803 h 1358303"/>
              <a:gd name="connsiteX4-3401" fmla="*/ 259600 w 815559"/>
              <a:gd name="connsiteY4-3402" fmla="*/ 451421 h 1358303"/>
              <a:gd name="connsiteX5-3403" fmla="*/ 207933 w 815559"/>
              <a:gd name="connsiteY5-3404" fmla="*/ 543416 h 1358303"/>
              <a:gd name="connsiteX6-3405" fmla="*/ 144630 w 815559"/>
              <a:gd name="connsiteY6-3406" fmla="*/ 651890 h 1358303"/>
              <a:gd name="connsiteX7-3407" fmla="*/ 101776 w 815559"/>
              <a:gd name="connsiteY7-3408" fmla="*/ 742389 h 1358303"/>
              <a:gd name="connsiteX8-3409" fmla="*/ 70581 w 815559"/>
              <a:gd name="connsiteY8-3410" fmla="*/ 856479 h 1358303"/>
              <a:gd name="connsiteX9-3411" fmla="*/ 56980 w 815559"/>
              <a:gd name="connsiteY9-3412" fmla="*/ 958228 h 1358303"/>
              <a:gd name="connsiteX10-3413" fmla="*/ 53482 w 815559"/>
              <a:gd name="connsiteY10-3414" fmla="*/ 1039950 h 1358303"/>
              <a:gd name="connsiteX11-3415" fmla="*/ 52798 w 815559"/>
              <a:gd name="connsiteY11-3416" fmla="*/ 1095495 h 1358303"/>
              <a:gd name="connsiteX12-3417" fmla="*/ 56383 w 815559"/>
              <a:gd name="connsiteY12-3418" fmla="*/ 1169810 h 1358303"/>
              <a:gd name="connsiteX13-3419" fmla="*/ 0 w 815559"/>
              <a:gd name="connsiteY13-3420" fmla="*/ 1156510 h 1358303"/>
              <a:gd name="connsiteX14-3421" fmla="*/ 93952 w 815559"/>
              <a:gd name="connsiteY14-3422" fmla="*/ 1358303 h 1358303"/>
              <a:gd name="connsiteX15-3423" fmla="*/ 167377 w 815559"/>
              <a:gd name="connsiteY15-3424" fmla="*/ 1134779 h 1358303"/>
              <a:gd name="connsiteX16-3425" fmla="*/ 115753 w 815559"/>
              <a:gd name="connsiteY16-3426" fmla="*/ 1161921 h 1358303"/>
              <a:gd name="connsiteX17-3427" fmla="*/ 118708 w 815559"/>
              <a:gd name="connsiteY17-3428" fmla="*/ 1050025 h 1358303"/>
              <a:gd name="connsiteX18-3429" fmla="*/ 132521 w 815559"/>
              <a:gd name="connsiteY18-3430" fmla="*/ 969385 h 1358303"/>
              <a:gd name="connsiteX19-3431" fmla="*/ 153756 w 815559"/>
              <a:gd name="connsiteY19-3432" fmla="*/ 900055 h 1358303"/>
              <a:gd name="connsiteX20-3433" fmla="*/ 203586 w 815559"/>
              <a:gd name="connsiteY20-3434" fmla="*/ 785738 h 1358303"/>
              <a:gd name="connsiteX21-3435" fmla="*/ 265865 w 815559"/>
              <a:gd name="connsiteY21-3436" fmla="*/ 691294 h 1358303"/>
              <a:gd name="connsiteX22-3437" fmla="*/ 355309 w 815559"/>
              <a:gd name="connsiteY22-3438" fmla="*/ 565628 h 1358303"/>
              <a:gd name="connsiteX23-3439" fmla="*/ 415509 w 815559"/>
              <a:gd name="connsiteY23-3440" fmla="*/ 495300 h 1358303"/>
              <a:gd name="connsiteX24-3441" fmla="*/ 511940 w 815559"/>
              <a:gd name="connsiteY24-3442" fmla="*/ 382331 h 1358303"/>
              <a:gd name="connsiteX25-3443" fmla="*/ 591520 w 815559"/>
              <a:gd name="connsiteY25-3444" fmla="*/ 296688 h 1358303"/>
              <a:gd name="connsiteX26-3445" fmla="*/ 662493 w 815559"/>
              <a:gd name="connsiteY26-3446" fmla="*/ 243626 h 1358303"/>
              <a:gd name="connsiteX27-3447" fmla="*/ 815559 w 815559"/>
              <a:gd name="connsiteY27-3448" fmla="*/ 133350 h 1358303"/>
              <a:gd name="connsiteX28-3449" fmla="*/ 606074 w 815559"/>
              <a:gd name="connsiteY28-3450" fmla="*/ 185235 h 1358303"/>
              <a:gd name="connsiteX29-3451" fmla="*/ 653634 w 815559"/>
              <a:gd name="connsiteY29-3452" fmla="*/ 0 h 1358303"/>
              <a:gd name="connsiteX0-3453" fmla="*/ 653634 w 815559"/>
              <a:gd name="connsiteY0-3454" fmla="*/ 0 h 1358303"/>
              <a:gd name="connsiteX1-3455" fmla="*/ 484396 w 815559"/>
              <a:gd name="connsiteY1-3456" fmla="*/ 169850 h 1358303"/>
              <a:gd name="connsiteX2-3457" fmla="*/ 397692 w 815559"/>
              <a:gd name="connsiteY2-3458" fmla="*/ 260948 h 1358303"/>
              <a:gd name="connsiteX3-3459" fmla="*/ 332831 w 815559"/>
              <a:gd name="connsiteY3-3460" fmla="*/ 340803 h 1358303"/>
              <a:gd name="connsiteX4-3461" fmla="*/ 259600 w 815559"/>
              <a:gd name="connsiteY4-3462" fmla="*/ 451421 h 1358303"/>
              <a:gd name="connsiteX5-3463" fmla="*/ 207933 w 815559"/>
              <a:gd name="connsiteY5-3464" fmla="*/ 543416 h 1358303"/>
              <a:gd name="connsiteX6-3465" fmla="*/ 144630 w 815559"/>
              <a:gd name="connsiteY6-3466" fmla="*/ 651890 h 1358303"/>
              <a:gd name="connsiteX7-3467" fmla="*/ 101776 w 815559"/>
              <a:gd name="connsiteY7-3468" fmla="*/ 742389 h 1358303"/>
              <a:gd name="connsiteX8-3469" fmla="*/ 70581 w 815559"/>
              <a:gd name="connsiteY8-3470" fmla="*/ 856479 h 1358303"/>
              <a:gd name="connsiteX9-3471" fmla="*/ 56980 w 815559"/>
              <a:gd name="connsiteY9-3472" fmla="*/ 958228 h 1358303"/>
              <a:gd name="connsiteX10-3473" fmla="*/ 53482 w 815559"/>
              <a:gd name="connsiteY10-3474" fmla="*/ 1039950 h 1358303"/>
              <a:gd name="connsiteX11-3475" fmla="*/ 52798 w 815559"/>
              <a:gd name="connsiteY11-3476" fmla="*/ 1095495 h 1358303"/>
              <a:gd name="connsiteX12-3477" fmla="*/ 56383 w 815559"/>
              <a:gd name="connsiteY12-3478" fmla="*/ 1169810 h 1358303"/>
              <a:gd name="connsiteX13-3479" fmla="*/ 0 w 815559"/>
              <a:gd name="connsiteY13-3480" fmla="*/ 1156510 h 1358303"/>
              <a:gd name="connsiteX14-3481" fmla="*/ 93952 w 815559"/>
              <a:gd name="connsiteY14-3482" fmla="*/ 1358303 h 1358303"/>
              <a:gd name="connsiteX15-3483" fmla="*/ 157467 w 815559"/>
              <a:gd name="connsiteY15-3484" fmla="*/ 1157389 h 1358303"/>
              <a:gd name="connsiteX16-3485" fmla="*/ 115753 w 815559"/>
              <a:gd name="connsiteY16-3486" fmla="*/ 1161921 h 1358303"/>
              <a:gd name="connsiteX17-3487" fmla="*/ 118708 w 815559"/>
              <a:gd name="connsiteY17-3488" fmla="*/ 1050025 h 1358303"/>
              <a:gd name="connsiteX18-3489" fmla="*/ 132521 w 815559"/>
              <a:gd name="connsiteY18-3490" fmla="*/ 969385 h 1358303"/>
              <a:gd name="connsiteX19-3491" fmla="*/ 153756 w 815559"/>
              <a:gd name="connsiteY19-3492" fmla="*/ 900055 h 1358303"/>
              <a:gd name="connsiteX20-3493" fmla="*/ 203586 w 815559"/>
              <a:gd name="connsiteY20-3494" fmla="*/ 785738 h 1358303"/>
              <a:gd name="connsiteX21-3495" fmla="*/ 265865 w 815559"/>
              <a:gd name="connsiteY21-3496" fmla="*/ 691294 h 1358303"/>
              <a:gd name="connsiteX22-3497" fmla="*/ 355309 w 815559"/>
              <a:gd name="connsiteY22-3498" fmla="*/ 565628 h 1358303"/>
              <a:gd name="connsiteX23-3499" fmla="*/ 415509 w 815559"/>
              <a:gd name="connsiteY23-3500" fmla="*/ 495300 h 1358303"/>
              <a:gd name="connsiteX24-3501" fmla="*/ 511940 w 815559"/>
              <a:gd name="connsiteY24-3502" fmla="*/ 382331 h 1358303"/>
              <a:gd name="connsiteX25-3503" fmla="*/ 591520 w 815559"/>
              <a:gd name="connsiteY25-3504" fmla="*/ 296688 h 1358303"/>
              <a:gd name="connsiteX26-3505" fmla="*/ 662493 w 815559"/>
              <a:gd name="connsiteY26-3506" fmla="*/ 243626 h 1358303"/>
              <a:gd name="connsiteX27-3507" fmla="*/ 815559 w 815559"/>
              <a:gd name="connsiteY27-3508" fmla="*/ 133350 h 1358303"/>
              <a:gd name="connsiteX28-3509" fmla="*/ 606074 w 815559"/>
              <a:gd name="connsiteY28-3510" fmla="*/ 185235 h 1358303"/>
              <a:gd name="connsiteX29-3511" fmla="*/ 653634 w 815559"/>
              <a:gd name="connsiteY29-3512" fmla="*/ 0 h 1358303"/>
              <a:gd name="connsiteX0-3513" fmla="*/ 653634 w 815559"/>
              <a:gd name="connsiteY0-3514" fmla="*/ 0 h 1358303"/>
              <a:gd name="connsiteX1-3515" fmla="*/ 484396 w 815559"/>
              <a:gd name="connsiteY1-3516" fmla="*/ 169850 h 1358303"/>
              <a:gd name="connsiteX2-3517" fmla="*/ 397692 w 815559"/>
              <a:gd name="connsiteY2-3518" fmla="*/ 260948 h 1358303"/>
              <a:gd name="connsiteX3-3519" fmla="*/ 332831 w 815559"/>
              <a:gd name="connsiteY3-3520" fmla="*/ 340803 h 1358303"/>
              <a:gd name="connsiteX4-3521" fmla="*/ 259600 w 815559"/>
              <a:gd name="connsiteY4-3522" fmla="*/ 451421 h 1358303"/>
              <a:gd name="connsiteX5-3523" fmla="*/ 207933 w 815559"/>
              <a:gd name="connsiteY5-3524" fmla="*/ 543416 h 1358303"/>
              <a:gd name="connsiteX6-3525" fmla="*/ 144630 w 815559"/>
              <a:gd name="connsiteY6-3526" fmla="*/ 651890 h 1358303"/>
              <a:gd name="connsiteX7-3527" fmla="*/ 101776 w 815559"/>
              <a:gd name="connsiteY7-3528" fmla="*/ 742389 h 1358303"/>
              <a:gd name="connsiteX8-3529" fmla="*/ 70581 w 815559"/>
              <a:gd name="connsiteY8-3530" fmla="*/ 856479 h 1358303"/>
              <a:gd name="connsiteX9-3531" fmla="*/ 56980 w 815559"/>
              <a:gd name="connsiteY9-3532" fmla="*/ 958228 h 1358303"/>
              <a:gd name="connsiteX10-3533" fmla="*/ 53482 w 815559"/>
              <a:gd name="connsiteY10-3534" fmla="*/ 1039950 h 1358303"/>
              <a:gd name="connsiteX11-3535" fmla="*/ 52798 w 815559"/>
              <a:gd name="connsiteY11-3536" fmla="*/ 1095495 h 1358303"/>
              <a:gd name="connsiteX12-3537" fmla="*/ 56383 w 815559"/>
              <a:gd name="connsiteY12-3538" fmla="*/ 1169810 h 1358303"/>
              <a:gd name="connsiteX13-3539" fmla="*/ 0 w 815559"/>
              <a:gd name="connsiteY13-3540" fmla="*/ 1156510 h 1358303"/>
              <a:gd name="connsiteX14-3541" fmla="*/ 93952 w 815559"/>
              <a:gd name="connsiteY14-3542" fmla="*/ 1358303 h 1358303"/>
              <a:gd name="connsiteX15-3543" fmla="*/ 157467 w 815559"/>
              <a:gd name="connsiteY15-3544" fmla="*/ 1157389 h 1358303"/>
              <a:gd name="connsiteX16-3545" fmla="*/ 113989 w 815559"/>
              <a:gd name="connsiteY16-3546" fmla="*/ 1174368 h 1358303"/>
              <a:gd name="connsiteX17-3547" fmla="*/ 118708 w 815559"/>
              <a:gd name="connsiteY17-3548" fmla="*/ 1050025 h 1358303"/>
              <a:gd name="connsiteX18-3549" fmla="*/ 132521 w 815559"/>
              <a:gd name="connsiteY18-3550" fmla="*/ 969385 h 1358303"/>
              <a:gd name="connsiteX19-3551" fmla="*/ 153756 w 815559"/>
              <a:gd name="connsiteY19-3552" fmla="*/ 900055 h 1358303"/>
              <a:gd name="connsiteX20-3553" fmla="*/ 203586 w 815559"/>
              <a:gd name="connsiteY20-3554" fmla="*/ 785738 h 1358303"/>
              <a:gd name="connsiteX21-3555" fmla="*/ 265865 w 815559"/>
              <a:gd name="connsiteY21-3556" fmla="*/ 691294 h 1358303"/>
              <a:gd name="connsiteX22-3557" fmla="*/ 355309 w 815559"/>
              <a:gd name="connsiteY22-3558" fmla="*/ 565628 h 1358303"/>
              <a:gd name="connsiteX23-3559" fmla="*/ 415509 w 815559"/>
              <a:gd name="connsiteY23-3560" fmla="*/ 495300 h 1358303"/>
              <a:gd name="connsiteX24-3561" fmla="*/ 511940 w 815559"/>
              <a:gd name="connsiteY24-3562" fmla="*/ 382331 h 1358303"/>
              <a:gd name="connsiteX25-3563" fmla="*/ 591520 w 815559"/>
              <a:gd name="connsiteY25-3564" fmla="*/ 296688 h 1358303"/>
              <a:gd name="connsiteX26-3565" fmla="*/ 662493 w 815559"/>
              <a:gd name="connsiteY26-3566" fmla="*/ 243626 h 1358303"/>
              <a:gd name="connsiteX27-3567" fmla="*/ 815559 w 815559"/>
              <a:gd name="connsiteY27-3568" fmla="*/ 133350 h 1358303"/>
              <a:gd name="connsiteX28-3569" fmla="*/ 606074 w 815559"/>
              <a:gd name="connsiteY28-3570" fmla="*/ 185235 h 1358303"/>
              <a:gd name="connsiteX29-3571" fmla="*/ 653634 w 815559"/>
              <a:gd name="connsiteY29-3572" fmla="*/ 0 h 1358303"/>
              <a:gd name="connsiteX0-3573" fmla="*/ 653634 w 815559"/>
              <a:gd name="connsiteY0-3574" fmla="*/ 0 h 1358303"/>
              <a:gd name="connsiteX1-3575" fmla="*/ 484396 w 815559"/>
              <a:gd name="connsiteY1-3576" fmla="*/ 169850 h 1358303"/>
              <a:gd name="connsiteX2-3577" fmla="*/ 397692 w 815559"/>
              <a:gd name="connsiteY2-3578" fmla="*/ 260948 h 1358303"/>
              <a:gd name="connsiteX3-3579" fmla="*/ 332831 w 815559"/>
              <a:gd name="connsiteY3-3580" fmla="*/ 340803 h 1358303"/>
              <a:gd name="connsiteX4-3581" fmla="*/ 259600 w 815559"/>
              <a:gd name="connsiteY4-3582" fmla="*/ 451421 h 1358303"/>
              <a:gd name="connsiteX5-3583" fmla="*/ 207933 w 815559"/>
              <a:gd name="connsiteY5-3584" fmla="*/ 543416 h 1358303"/>
              <a:gd name="connsiteX6-3585" fmla="*/ 144630 w 815559"/>
              <a:gd name="connsiteY6-3586" fmla="*/ 651890 h 1358303"/>
              <a:gd name="connsiteX7-3587" fmla="*/ 101776 w 815559"/>
              <a:gd name="connsiteY7-3588" fmla="*/ 742389 h 1358303"/>
              <a:gd name="connsiteX8-3589" fmla="*/ 70581 w 815559"/>
              <a:gd name="connsiteY8-3590" fmla="*/ 856479 h 1358303"/>
              <a:gd name="connsiteX9-3591" fmla="*/ 56980 w 815559"/>
              <a:gd name="connsiteY9-3592" fmla="*/ 958228 h 1358303"/>
              <a:gd name="connsiteX10-3593" fmla="*/ 53482 w 815559"/>
              <a:gd name="connsiteY10-3594" fmla="*/ 1039950 h 1358303"/>
              <a:gd name="connsiteX11-3595" fmla="*/ 52798 w 815559"/>
              <a:gd name="connsiteY11-3596" fmla="*/ 1095495 h 1358303"/>
              <a:gd name="connsiteX12-3597" fmla="*/ 58692 w 815559"/>
              <a:gd name="connsiteY12-3598" fmla="*/ 1177174 h 1358303"/>
              <a:gd name="connsiteX13-3599" fmla="*/ 0 w 815559"/>
              <a:gd name="connsiteY13-3600" fmla="*/ 1156510 h 1358303"/>
              <a:gd name="connsiteX14-3601" fmla="*/ 93952 w 815559"/>
              <a:gd name="connsiteY14-3602" fmla="*/ 1358303 h 1358303"/>
              <a:gd name="connsiteX15-3603" fmla="*/ 157467 w 815559"/>
              <a:gd name="connsiteY15-3604" fmla="*/ 1157389 h 1358303"/>
              <a:gd name="connsiteX16-3605" fmla="*/ 113989 w 815559"/>
              <a:gd name="connsiteY16-3606" fmla="*/ 1174368 h 1358303"/>
              <a:gd name="connsiteX17-3607" fmla="*/ 118708 w 815559"/>
              <a:gd name="connsiteY17-3608" fmla="*/ 1050025 h 1358303"/>
              <a:gd name="connsiteX18-3609" fmla="*/ 132521 w 815559"/>
              <a:gd name="connsiteY18-3610" fmla="*/ 969385 h 1358303"/>
              <a:gd name="connsiteX19-3611" fmla="*/ 153756 w 815559"/>
              <a:gd name="connsiteY19-3612" fmla="*/ 900055 h 1358303"/>
              <a:gd name="connsiteX20-3613" fmla="*/ 203586 w 815559"/>
              <a:gd name="connsiteY20-3614" fmla="*/ 785738 h 1358303"/>
              <a:gd name="connsiteX21-3615" fmla="*/ 265865 w 815559"/>
              <a:gd name="connsiteY21-3616" fmla="*/ 691294 h 1358303"/>
              <a:gd name="connsiteX22-3617" fmla="*/ 355309 w 815559"/>
              <a:gd name="connsiteY22-3618" fmla="*/ 565628 h 1358303"/>
              <a:gd name="connsiteX23-3619" fmla="*/ 415509 w 815559"/>
              <a:gd name="connsiteY23-3620" fmla="*/ 495300 h 1358303"/>
              <a:gd name="connsiteX24-3621" fmla="*/ 511940 w 815559"/>
              <a:gd name="connsiteY24-3622" fmla="*/ 382331 h 1358303"/>
              <a:gd name="connsiteX25-3623" fmla="*/ 591520 w 815559"/>
              <a:gd name="connsiteY25-3624" fmla="*/ 296688 h 1358303"/>
              <a:gd name="connsiteX26-3625" fmla="*/ 662493 w 815559"/>
              <a:gd name="connsiteY26-3626" fmla="*/ 243626 h 1358303"/>
              <a:gd name="connsiteX27-3627" fmla="*/ 815559 w 815559"/>
              <a:gd name="connsiteY27-3628" fmla="*/ 133350 h 1358303"/>
              <a:gd name="connsiteX28-3629" fmla="*/ 606074 w 815559"/>
              <a:gd name="connsiteY28-3630" fmla="*/ 185235 h 1358303"/>
              <a:gd name="connsiteX29-3631" fmla="*/ 653634 w 815559"/>
              <a:gd name="connsiteY29-3632" fmla="*/ 0 h 1358303"/>
              <a:gd name="connsiteX0-3633" fmla="*/ 653634 w 815559"/>
              <a:gd name="connsiteY0-3634" fmla="*/ 0 h 1358303"/>
              <a:gd name="connsiteX1-3635" fmla="*/ 484396 w 815559"/>
              <a:gd name="connsiteY1-3636" fmla="*/ 169850 h 1358303"/>
              <a:gd name="connsiteX2-3637" fmla="*/ 397692 w 815559"/>
              <a:gd name="connsiteY2-3638" fmla="*/ 260948 h 1358303"/>
              <a:gd name="connsiteX3-3639" fmla="*/ 332831 w 815559"/>
              <a:gd name="connsiteY3-3640" fmla="*/ 340803 h 1358303"/>
              <a:gd name="connsiteX4-3641" fmla="*/ 259600 w 815559"/>
              <a:gd name="connsiteY4-3642" fmla="*/ 451421 h 1358303"/>
              <a:gd name="connsiteX5-3643" fmla="*/ 207933 w 815559"/>
              <a:gd name="connsiteY5-3644" fmla="*/ 543416 h 1358303"/>
              <a:gd name="connsiteX6-3645" fmla="*/ 144630 w 815559"/>
              <a:gd name="connsiteY6-3646" fmla="*/ 651890 h 1358303"/>
              <a:gd name="connsiteX7-3647" fmla="*/ 101776 w 815559"/>
              <a:gd name="connsiteY7-3648" fmla="*/ 742389 h 1358303"/>
              <a:gd name="connsiteX8-3649" fmla="*/ 71294 w 815559"/>
              <a:gd name="connsiteY8-3650" fmla="*/ 842688 h 1358303"/>
              <a:gd name="connsiteX9-3651" fmla="*/ 56980 w 815559"/>
              <a:gd name="connsiteY9-3652" fmla="*/ 958228 h 1358303"/>
              <a:gd name="connsiteX10-3653" fmla="*/ 53482 w 815559"/>
              <a:gd name="connsiteY10-3654" fmla="*/ 1039950 h 1358303"/>
              <a:gd name="connsiteX11-3655" fmla="*/ 52798 w 815559"/>
              <a:gd name="connsiteY11-3656" fmla="*/ 1095495 h 1358303"/>
              <a:gd name="connsiteX12-3657" fmla="*/ 58692 w 815559"/>
              <a:gd name="connsiteY12-3658" fmla="*/ 1177174 h 1358303"/>
              <a:gd name="connsiteX13-3659" fmla="*/ 0 w 815559"/>
              <a:gd name="connsiteY13-3660" fmla="*/ 1156510 h 1358303"/>
              <a:gd name="connsiteX14-3661" fmla="*/ 93952 w 815559"/>
              <a:gd name="connsiteY14-3662" fmla="*/ 1358303 h 1358303"/>
              <a:gd name="connsiteX15-3663" fmla="*/ 157467 w 815559"/>
              <a:gd name="connsiteY15-3664" fmla="*/ 1157389 h 1358303"/>
              <a:gd name="connsiteX16-3665" fmla="*/ 113989 w 815559"/>
              <a:gd name="connsiteY16-3666" fmla="*/ 1174368 h 1358303"/>
              <a:gd name="connsiteX17-3667" fmla="*/ 118708 w 815559"/>
              <a:gd name="connsiteY17-3668" fmla="*/ 1050025 h 1358303"/>
              <a:gd name="connsiteX18-3669" fmla="*/ 132521 w 815559"/>
              <a:gd name="connsiteY18-3670" fmla="*/ 969385 h 1358303"/>
              <a:gd name="connsiteX19-3671" fmla="*/ 153756 w 815559"/>
              <a:gd name="connsiteY19-3672" fmla="*/ 900055 h 1358303"/>
              <a:gd name="connsiteX20-3673" fmla="*/ 203586 w 815559"/>
              <a:gd name="connsiteY20-3674" fmla="*/ 785738 h 1358303"/>
              <a:gd name="connsiteX21-3675" fmla="*/ 265865 w 815559"/>
              <a:gd name="connsiteY21-3676" fmla="*/ 691294 h 1358303"/>
              <a:gd name="connsiteX22-3677" fmla="*/ 355309 w 815559"/>
              <a:gd name="connsiteY22-3678" fmla="*/ 565628 h 1358303"/>
              <a:gd name="connsiteX23-3679" fmla="*/ 415509 w 815559"/>
              <a:gd name="connsiteY23-3680" fmla="*/ 495300 h 1358303"/>
              <a:gd name="connsiteX24-3681" fmla="*/ 511940 w 815559"/>
              <a:gd name="connsiteY24-3682" fmla="*/ 382331 h 1358303"/>
              <a:gd name="connsiteX25-3683" fmla="*/ 591520 w 815559"/>
              <a:gd name="connsiteY25-3684" fmla="*/ 296688 h 1358303"/>
              <a:gd name="connsiteX26-3685" fmla="*/ 662493 w 815559"/>
              <a:gd name="connsiteY26-3686" fmla="*/ 243626 h 1358303"/>
              <a:gd name="connsiteX27-3687" fmla="*/ 815559 w 815559"/>
              <a:gd name="connsiteY27-3688" fmla="*/ 133350 h 1358303"/>
              <a:gd name="connsiteX28-3689" fmla="*/ 606074 w 815559"/>
              <a:gd name="connsiteY28-3690" fmla="*/ 185235 h 1358303"/>
              <a:gd name="connsiteX29-3691" fmla="*/ 653634 w 815559"/>
              <a:gd name="connsiteY29-3692" fmla="*/ 0 h 1358303"/>
              <a:gd name="connsiteX0-3693" fmla="*/ 653634 w 815559"/>
              <a:gd name="connsiteY0-3694" fmla="*/ 0 h 1358303"/>
              <a:gd name="connsiteX1-3695" fmla="*/ 484396 w 815559"/>
              <a:gd name="connsiteY1-3696" fmla="*/ 169850 h 1358303"/>
              <a:gd name="connsiteX2-3697" fmla="*/ 397692 w 815559"/>
              <a:gd name="connsiteY2-3698" fmla="*/ 260948 h 1358303"/>
              <a:gd name="connsiteX3-3699" fmla="*/ 332831 w 815559"/>
              <a:gd name="connsiteY3-3700" fmla="*/ 340803 h 1358303"/>
              <a:gd name="connsiteX4-3701" fmla="*/ 259600 w 815559"/>
              <a:gd name="connsiteY4-3702" fmla="*/ 451421 h 1358303"/>
              <a:gd name="connsiteX5-3703" fmla="*/ 207933 w 815559"/>
              <a:gd name="connsiteY5-3704" fmla="*/ 543416 h 1358303"/>
              <a:gd name="connsiteX6-3705" fmla="*/ 144630 w 815559"/>
              <a:gd name="connsiteY6-3706" fmla="*/ 651890 h 1358303"/>
              <a:gd name="connsiteX7-3707" fmla="*/ 101776 w 815559"/>
              <a:gd name="connsiteY7-3708" fmla="*/ 742389 h 1358303"/>
              <a:gd name="connsiteX8-3709" fmla="*/ 88134 w 815559"/>
              <a:gd name="connsiteY8-3710" fmla="*/ 780478 h 1358303"/>
              <a:gd name="connsiteX9-3711" fmla="*/ 71294 w 815559"/>
              <a:gd name="connsiteY9-3712" fmla="*/ 842688 h 1358303"/>
              <a:gd name="connsiteX10-3713" fmla="*/ 56980 w 815559"/>
              <a:gd name="connsiteY10-3714" fmla="*/ 958228 h 1358303"/>
              <a:gd name="connsiteX11-3715" fmla="*/ 53482 w 815559"/>
              <a:gd name="connsiteY11-3716" fmla="*/ 1039950 h 1358303"/>
              <a:gd name="connsiteX12-3717" fmla="*/ 52798 w 815559"/>
              <a:gd name="connsiteY12-3718" fmla="*/ 1095495 h 1358303"/>
              <a:gd name="connsiteX13-3719" fmla="*/ 58692 w 815559"/>
              <a:gd name="connsiteY13-3720" fmla="*/ 1177174 h 1358303"/>
              <a:gd name="connsiteX14-3721" fmla="*/ 0 w 815559"/>
              <a:gd name="connsiteY14-3722" fmla="*/ 1156510 h 1358303"/>
              <a:gd name="connsiteX15-3723" fmla="*/ 93952 w 815559"/>
              <a:gd name="connsiteY15-3724" fmla="*/ 1358303 h 1358303"/>
              <a:gd name="connsiteX16-3725" fmla="*/ 157467 w 815559"/>
              <a:gd name="connsiteY16-3726" fmla="*/ 1157389 h 1358303"/>
              <a:gd name="connsiteX17-3727" fmla="*/ 113989 w 815559"/>
              <a:gd name="connsiteY17-3728" fmla="*/ 1174368 h 1358303"/>
              <a:gd name="connsiteX18-3729" fmla="*/ 118708 w 815559"/>
              <a:gd name="connsiteY18-3730" fmla="*/ 1050025 h 1358303"/>
              <a:gd name="connsiteX19-3731" fmla="*/ 132521 w 815559"/>
              <a:gd name="connsiteY19-3732" fmla="*/ 969385 h 1358303"/>
              <a:gd name="connsiteX20-3733" fmla="*/ 153756 w 815559"/>
              <a:gd name="connsiteY20-3734" fmla="*/ 900055 h 1358303"/>
              <a:gd name="connsiteX21-3735" fmla="*/ 203586 w 815559"/>
              <a:gd name="connsiteY21-3736" fmla="*/ 785738 h 1358303"/>
              <a:gd name="connsiteX22-3737" fmla="*/ 265865 w 815559"/>
              <a:gd name="connsiteY22-3738" fmla="*/ 691294 h 1358303"/>
              <a:gd name="connsiteX23-3739" fmla="*/ 355309 w 815559"/>
              <a:gd name="connsiteY23-3740" fmla="*/ 565628 h 1358303"/>
              <a:gd name="connsiteX24-3741" fmla="*/ 415509 w 815559"/>
              <a:gd name="connsiteY24-3742" fmla="*/ 495300 h 1358303"/>
              <a:gd name="connsiteX25-3743" fmla="*/ 511940 w 815559"/>
              <a:gd name="connsiteY25-3744" fmla="*/ 382331 h 1358303"/>
              <a:gd name="connsiteX26-3745" fmla="*/ 591520 w 815559"/>
              <a:gd name="connsiteY26-3746" fmla="*/ 296688 h 1358303"/>
              <a:gd name="connsiteX27-3747" fmla="*/ 662493 w 815559"/>
              <a:gd name="connsiteY27-3748" fmla="*/ 243626 h 1358303"/>
              <a:gd name="connsiteX28-3749" fmla="*/ 815559 w 815559"/>
              <a:gd name="connsiteY28-3750" fmla="*/ 133350 h 1358303"/>
              <a:gd name="connsiteX29-3751" fmla="*/ 606074 w 815559"/>
              <a:gd name="connsiteY29-3752" fmla="*/ 185235 h 1358303"/>
              <a:gd name="connsiteX30" fmla="*/ 653634 w 815559"/>
              <a:gd name="connsiteY30" fmla="*/ 0 h 1358303"/>
              <a:gd name="connsiteX0-3753" fmla="*/ 653634 w 815559"/>
              <a:gd name="connsiteY0-3754" fmla="*/ 0 h 1358303"/>
              <a:gd name="connsiteX1-3755" fmla="*/ 484396 w 815559"/>
              <a:gd name="connsiteY1-3756" fmla="*/ 169850 h 1358303"/>
              <a:gd name="connsiteX2-3757" fmla="*/ 397692 w 815559"/>
              <a:gd name="connsiteY2-3758" fmla="*/ 260948 h 1358303"/>
              <a:gd name="connsiteX3-3759" fmla="*/ 332831 w 815559"/>
              <a:gd name="connsiteY3-3760" fmla="*/ 340803 h 1358303"/>
              <a:gd name="connsiteX4-3761" fmla="*/ 259600 w 815559"/>
              <a:gd name="connsiteY4-3762" fmla="*/ 451421 h 1358303"/>
              <a:gd name="connsiteX5-3763" fmla="*/ 207933 w 815559"/>
              <a:gd name="connsiteY5-3764" fmla="*/ 543416 h 1358303"/>
              <a:gd name="connsiteX6-3765" fmla="*/ 144630 w 815559"/>
              <a:gd name="connsiteY6-3766" fmla="*/ 651890 h 1358303"/>
              <a:gd name="connsiteX7-3767" fmla="*/ 101776 w 815559"/>
              <a:gd name="connsiteY7-3768" fmla="*/ 742389 h 1358303"/>
              <a:gd name="connsiteX8-3769" fmla="*/ 80270 w 815559"/>
              <a:gd name="connsiteY8-3770" fmla="*/ 789531 h 1358303"/>
              <a:gd name="connsiteX9-3771" fmla="*/ 71294 w 815559"/>
              <a:gd name="connsiteY9-3772" fmla="*/ 842688 h 1358303"/>
              <a:gd name="connsiteX10-3773" fmla="*/ 56980 w 815559"/>
              <a:gd name="connsiteY10-3774" fmla="*/ 958228 h 1358303"/>
              <a:gd name="connsiteX11-3775" fmla="*/ 53482 w 815559"/>
              <a:gd name="connsiteY11-3776" fmla="*/ 1039950 h 1358303"/>
              <a:gd name="connsiteX12-3777" fmla="*/ 52798 w 815559"/>
              <a:gd name="connsiteY12-3778" fmla="*/ 1095495 h 1358303"/>
              <a:gd name="connsiteX13-3779" fmla="*/ 58692 w 815559"/>
              <a:gd name="connsiteY13-3780" fmla="*/ 1177174 h 1358303"/>
              <a:gd name="connsiteX14-3781" fmla="*/ 0 w 815559"/>
              <a:gd name="connsiteY14-3782" fmla="*/ 1156510 h 1358303"/>
              <a:gd name="connsiteX15-3783" fmla="*/ 93952 w 815559"/>
              <a:gd name="connsiteY15-3784" fmla="*/ 1358303 h 1358303"/>
              <a:gd name="connsiteX16-3785" fmla="*/ 157467 w 815559"/>
              <a:gd name="connsiteY16-3786" fmla="*/ 1157389 h 1358303"/>
              <a:gd name="connsiteX17-3787" fmla="*/ 113989 w 815559"/>
              <a:gd name="connsiteY17-3788" fmla="*/ 1174368 h 1358303"/>
              <a:gd name="connsiteX18-3789" fmla="*/ 118708 w 815559"/>
              <a:gd name="connsiteY18-3790" fmla="*/ 1050025 h 1358303"/>
              <a:gd name="connsiteX19-3791" fmla="*/ 132521 w 815559"/>
              <a:gd name="connsiteY19-3792" fmla="*/ 969385 h 1358303"/>
              <a:gd name="connsiteX20-3793" fmla="*/ 153756 w 815559"/>
              <a:gd name="connsiteY20-3794" fmla="*/ 900055 h 1358303"/>
              <a:gd name="connsiteX21-3795" fmla="*/ 203586 w 815559"/>
              <a:gd name="connsiteY21-3796" fmla="*/ 785738 h 1358303"/>
              <a:gd name="connsiteX22-3797" fmla="*/ 265865 w 815559"/>
              <a:gd name="connsiteY22-3798" fmla="*/ 691294 h 1358303"/>
              <a:gd name="connsiteX23-3799" fmla="*/ 355309 w 815559"/>
              <a:gd name="connsiteY23-3800" fmla="*/ 565628 h 1358303"/>
              <a:gd name="connsiteX24-3801" fmla="*/ 415509 w 815559"/>
              <a:gd name="connsiteY24-3802" fmla="*/ 495300 h 1358303"/>
              <a:gd name="connsiteX25-3803" fmla="*/ 511940 w 815559"/>
              <a:gd name="connsiteY25-3804" fmla="*/ 382331 h 1358303"/>
              <a:gd name="connsiteX26-3805" fmla="*/ 591520 w 815559"/>
              <a:gd name="connsiteY26-3806" fmla="*/ 296688 h 1358303"/>
              <a:gd name="connsiteX27-3807" fmla="*/ 662493 w 815559"/>
              <a:gd name="connsiteY27-3808" fmla="*/ 243626 h 1358303"/>
              <a:gd name="connsiteX28-3809" fmla="*/ 815559 w 815559"/>
              <a:gd name="connsiteY28-3810" fmla="*/ 133350 h 1358303"/>
              <a:gd name="connsiteX29-3811" fmla="*/ 606074 w 815559"/>
              <a:gd name="connsiteY29-3812" fmla="*/ 185235 h 1358303"/>
              <a:gd name="connsiteX30-3813" fmla="*/ 653634 w 815559"/>
              <a:gd name="connsiteY30-3814" fmla="*/ 0 h 1358303"/>
              <a:gd name="connsiteX0-3815" fmla="*/ 653634 w 815559"/>
              <a:gd name="connsiteY0-3816" fmla="*/ 0 h 1358303"/>
              <a:gd name="connsiteX1-3817" fmla="*/ 484396 w 815559"/>
              <a:gd name="connsiteY1-3818" fmla="*/ 169850 h 1358303"/>
              <a:gd name="connsiteX2-3819" fmla="*/ 397692 w 815559"/>
              <a:gd name="connsiteY2-3820" fmla="*/ 260948 h 1358303"/>
              <a:gd name="connsiteX3-3821" fmla="*/ 332831 w 815559"/>
              <a:gd name="connsiteY3-3822" fmla="*/ 340803 h 1358303"/>
              <a:gd name="connsiteX4-3823" fmla="*/ 259600 w 815559"/>
              <a:gd name="connsiteY4-3824" fmla="*/ 451421 h 1358303"/>
              <a:gd name="connsiteX5-3825" fmla="*/ 207933 w 815559"/>
              <a:gd name="connsiteY5-3826" fmla="*/ 543416 h 1358303"/>
              <a:gd name="connsiteX6-3827" fmla="*/ 144630 w 815559"/>
              <a:gd name="connsiteY6-3828" fmla="*/ 651890 h 1358303"/>
              <a:gd name="connsiteX7-3829" fmla="*/ 101776 w 815559"/>
              <a:gd name="connsiteY7-3830" fmla="*/ 742389 h 1358303"/>
              <a:gd name="connsiteX8-3831" fmla="*/ 86123 w 815559"/>
              <a:gd name="connsiteY8-3832" fmla="*/ 785058 h 1358303"/>
              <a:gd name="connsiteX9-3833" fmla="*/ 71294 w 815559"/>
              <a:gd name="connsiteY9-3834" fmla="*/ 842688 h 1358303"/>
              <a:gd name="connsiteX10-3835" fmla="*/ 56980 w 815559"/>
              <a:gd name="connsiteY10-3836" fmla="*/ 958228 h 1358303"/>
              <a:gd name="connsiteX11-3837" fmla="*/ 53482 w 815559"/>
              <a:gd name="connsiteY11-3838" fmla="*/ 1039950 h 1358303"/>
              <a:gd name="connsiteX12-3839" fmla="*/ 52798 w 815559"/>
              <a:gd name="connsiteY12-3840" fmla="*/ 1095495 h 1358303"/>
              <a:gd name="connsiteX13-3841" fmla="*/ 58692 w 815559"/>
              <a:gd name="connsiteY13-3842" fmla="*/ 1177174 h 1358303"/>
              <a:gd name="connsiteX14-3843" fmla="*/ 0 w 815559"/>
              <a:gd name="connsiteY14-3844" fmla="*/ 1156510 h 1358303"/>
              <a:gd name="connsiteX15-3845" fmla="*/ 93952 w 815559"/>
              <a:gd name="connsiteY15-3846" fmla="*/ 1358303 h 1358303"/>
              <a:gd name="connsiteX16-3847" fmla="*/ 157467 w 815559"/>
              <a:gd name="connsiteY16-3848" fmla="*/ 1157389 h 1358303"/>
              <a:gd name="connsiteX17-3849" fmla="*/ 113989 w 815559"/>
              <a:gd name="connsiteY17-3850" fmla="*/ 1174368 h 1358303"/>
              <a:gd name="connsiteX18-3851" fmla="*/ 118708 w 815559"/>
              <a:gd name="connsiteY18-3852" fmla="*/ 1050025 h 1358303"/>
              <a:gd name="connsiteX19-3853" fmla="*/ 132521 w 815559"/>
              <a:gd name="connsiteY19-3854" fmla="*/ 969385 h 1358303"/>
              <a:gd name="connsiteX20-3855" fmla="*/ 153756 w 815559"/>
              <a:gd name="connsiteY20-3856" fmla="*/ 900055 h 1358303"/>
              <a:gd name="connsiteX21-3857" fmla="*/ 203586 w 815559"/>
              <a:gd name="connsiteY21-3858" fmla="*/ 785738 h 1358303"/>
              <a:gd name="connsiteX22-3859" fmla="*/ 265865 w 815559"/>
              <a:gd name="connsiteY22-3860" fmla="*/ 691294 h 1358303"/>
              <a:gd name="connsiteX23-3861" fmla="*/ 355309 w 815559"/>
              <a:gd name="connsiteY23-3862" fmla="*/ 565628 h 1358303"/>
              <a:gd name="connsiteX24-3863" fmla="*/ 415509 w 815559"/>
              <a:gd name="connsiteY24-3864" fmla="*/ 495300 h 1358303"/>
              <a:gd name="connsiteX25-3865" fmla="*/ 511940 w 815559"/>
              <a:gd name="connsiteY25-3866" fmla="*/ 382331 h 1358303"/>
              <a:gd name="connsiteX26-3867" fmla="*/ 591520 w 815559"/>
              <a:gd name="connsiteY26-3868" fmla="*/ 296688 h 1358303"/>
              <a:gd name="connsiteX27-3869" fmla="*/ 662493 w 815559"/>
              <a:gd name="connsiteY27-3870" fmla="*/ 243626 h 1358303"/>
              <a:gd name="connsiteX28-3871" fmla="*/ 815559 w 815559"/>
              <a:gd name="connsiteY28-3872" fmla="*/ 133350 h 1358303"/>
              <a:gd name="connsiteX29-3873" fmla="*/ 606074 w 815559"/>
              <a:gd name="connsiteY29-3874" fmla="*/ 185235 h 1358303"/>
              <a:gd name="connsiteX30-3875" fmla="*/ 653634 w 815559"/>
              <a:gd name="connsiteY30-3876" fmla="*/ 0 h 1358303"/>
              <a:gd name="connsiteX0-3877" fmla="*/ 653634 w 815559"/>
              <a:gd name="connsiteY0-3878" fmla="*/ 0 h 1358303"/>
              <a:gd name="connsiteX1-3879" fmla="*/ 484396 w 815559"/>
              <a:gd name="connsiteY1-3880" fmla="*/ 169850 h 1358303"/>
              <a:gd name="connsiteX2-3881" fmla="*/ 397692 w 815559"/>
              <a:gd name="connsiteY2-3882" fmla="*/ 260948 h 1358303"/>
              <a:gd name="connsiteX3-3883" fmla="*/ 332831 w 815559"/>
              <a:gd name="connsiteY3-3884" fmla="*/ 340803 h 1358303"/>
              <a:gd name="connsiteX4-3885" fmla="*/ 259600 w 815559"/>
              <a:gd name="connsiteY4-3886" fmla="*/ 451421 h 1358303"/>
              <a:gd name="connsiteX5-3887" fmla="*/ 207933 w 815559"/>
              <a:gd name="connsiteY5-3888" fmla="*/ 543416 h 1358303"/>
              <a:gd name="connsiteX6-3889" fmla="*/ 144630 w 815559"/>
              <a:gd name="connsiteY6-3890" fmla="*/ 651890 h 1358303"/>
              <a:gd name="connsiteX7-3891" fmla="*/ 109257 w 815559"/>
              <a:gd name="connsiteY7-3892" fmla="*/ 724053 h 1358303"/>
              <a:gd name="connsiteX8-3893" fmla="*/ 86123 w 815559"/>
              <a:gd name="connsiteY8-3894" fmla="*/ 785058 h 1358303"/>
              <a:gd name="connsiteX9-3895" fmla="*/ 71294 w 815559"/>
              <a:gd name="connsiteY9-3896" fmla="*/ 842688 h 1358303"/>
              <a:gd name="connsiteX10-3897" fmla="*/ 56980 w 815559"/>
              <a:gd name="connsiteY10-3898" fmla="*/ 958228 h 1358303"/>
              <a:gd name="connsiteX11-3899" fmla="*/ 53482 w 815559"/>
              <a:gd name="connsiteY11-3900" fmla="*/ 1039950 h 1358303"/>
              <a:gd name="connsiteX12-3901" fmla="*/ 52798 w 815559"/>
              <a:gd name="connsiteY12-3902" fmla="*/ 1095495 h 1358303"/>
              <a:gd name="connsiteX13-3903" fmla="*/ 58692 w 815559"/>
              <a:gd name="connsiteY13-3904" fmla="*/ 1177174 h 1358303"/>
              <a:gd name="connsiteX14-3905" fmla="*/ 0 w 815559"/>
              <a:gd name="connsiteY14-3906" fmla="*/ 1156510 h 1358303"/>
              <a:gd name="connsiteX15-3907" fmla="*/ 93952 w 815559"/>
              <a:gd name="connsiteY15-3908" fmla="*/ 1358303 h 1358303"/>
              <a:gd name="connsiteX16-3909" fmla="*/ 157467 w 815559"/>
              <a:gd name="connsiteY16-3910" fmla="*/ 1157389 h 1358303"/>
              <a:gd name="connsiteX17-3911" fmla="*/ 113989 w 815559"/>
              <a:gd name="connsiteY17-3912" fmla="*/ 1174368 h 1358303"/>
              <a:gd name="connsiteX18-3913" fmla="*/ 118708 w 815559"/>
              <a:gd name="connsiteY18-3914" fmla="*/ 1050025 h 1358303"/>
              <a:gd name="connsiteX19-3915" fmla="*/ 132521 w 815559"/>
              <a:gd name="connsiteY19-3916" fmla="*/ 969385 h 1358303"/>
              <a:gd name="connsiteX20-3917" fmla="*/ 153756 w 815559"/>
              <a:gd name="connsiteY20-3918" fmla="*/ 900055 h 1358303"/>
              <a:gd name="connsiteX21-3919" fmla="*/ 203586 w 815559"/>
              <a:gd name="connsiteY21-3920" fmla="*/ 785738 h 1358303"/>
              <a:gd name="connsiteX22-3921" fmla="*/ 265865 w 815559"/>
              <a:gd name="connsiteY22-3922" fmla="*/ 691294 h 1358303"/>
              <a:gd name="connsiteX23-3923" fmla="*/ 355309 w 815559"/>
              <a:gd name="connsiteY23-3924" fmla="*/ 565628 h 1358303"/>
              <a:gd name="connsiteX24-3925" fmla="*/ 415509 w 815559"/>
              <a:gd name="connsiteY24-3926" fmla="*/ 495300 h 1358303"/>
              <a:gd name="connsiteX25-3927" fmla="*/ 511940 w 815559"/>
              <a:gd name="connsiteY25-3928" fmla="*/ 382331 h 1358303"/>
              <a:gd name="connsiteX26-3929" fmla="*/ 591520 w 815559"/>
              <a:gd name="connsiteY26-3930" fmla="*/ 296688 h 1358303"/>
              <a:gd name="connsiteX27-3931" fmla="*/ 662493 w 815559"/>
              <a:gd name="connsiteY27-3932" fmla="*/ 243626 h 1358303"/>
              <a:gd name="connsiteX28-3933" fmla="*/ 815559 w 815559"/>
              <a:gd name="connsiteY28-3934" fmla="*/ 133350 h 1358303"/>
              <a:gd name="connsiteX29-3935" fmla="*/ 606074 w 815559"/>
              <a:gd name="connsiteY29-3936" fmla="*/ 185235 h 1358303"/>
              <a:gd name="connsiteX30-3937" fmla="*/ 653634 w 815559"/>
              <a:gd name="connsiteY30-3938" fmla="*/ 0 h 1358303"/>
              <a:gd name="connsiteX0-3939" fmla="*/ 653634 w 815559"/>
              <a:gd name="connsiteY0-3940" fmla="*/ 0 h 1358303"/>
              <a:gd name="connsiteX1-3941" fmla="*/ 484396 w 815559"/>
              <a:gd name="connsiteY1-3942" fmla="*/ 169850 h 1358303"/>
              <a:gd name="connsiteX2-3943" fmla="*/ 397692 w 815559"/>
              <a:gd name="connsiteY2-3944" fmla="*/ 260948 h 1358303"/>
              <a:gd name="connsiteX3-3945" fmla="*/ 332831 w 815559"/>
              <a:gd name="connsiteY3-3946" fmla="*/ 340803 h 1358303"/>
              <a:gd name="connsiteX4-3947" fmla="*/ 259600 w 815559"/>
              <a:gd name="connsiteY4-3948" fmla="*/ 451421 h 1358303"/>
              <a:gd name="connsiteX5-3949" fmla="*/ 199370 w 815559"/>
              <a:gd name="connsiteY5-3950" fmla="*/ 547412 h 1358303"/>
              <a:gd name="connsiteX6-3951" fmla="*/ 144630 w 815559"/>
              <a:gd name="connsiteY6-3952" fmla="*/ 651890 h 1358303"/>
              <a:gd name="connsiteX7-3953" fmla="*/ 109257 w 815559"/>
              <a:gd name="connsiteY7-3954" fmla="*/ 724053 h 1358303"/>
              <a:gd name="connsiteX8-3955" fmla="*/ 86123 w 815559"/>
              <a:gd name="connsiteY8-3956" fmla="*/ 785058 h 1358303"/>
              <a:gd name="connsiteX9-3957" fmla="*/ 71294 w 815559"/>
              <a:gd name="connsiteY9-3958" fmla="*/ 842688 h 1358303"/>
              <a:gd name="connsiteX10-3959" fmla="*/ 56980 w 815559"/>
              <a:gd name="connsiteY10-3960" fmla="*/ 958228 h 1358303"/>
              <a:gd name="connsiteX11-3961" fmla="*/ 53482 w 815559"/>
              <a:gd name="connsiteY11-3962" fmla="*/ 1039950 h 1358303"/>
              <a:gd name="connsiteX12-3963" fmla="*/ 52798 w 815559"/>
              <a:gd name="connsiteY12-3964" fmla="*/ 1095495 h 1358303"/>
              <a:gd name="connsiteX13-3965" fmla="*/ 58692 w 815559"/>
              <a:gd name="connsiteY13-3966" fmla="*/ 1177174 h 1358303"/>
              <a:gd name="connsiteX14-3967" fmla="*/ 0 w 815559"/>
              <a:gd name="connsiteY14-3968" fmla="*/ 1156510 h 1358303"/>
              <a:gd name="connsiteX15-3969" fmla="*/ 93952 w 815559"/>
              <a:gd name="connsiteY15-3970" fmla="*/ 1358303 h 1358303"/>
              <a:gd name="connsiteX16-3971" fmla="*/ 157467 w 815559"/>
              <a:gd name="connsiteY16-3972" fmla="*/ 1157389 h 1358303"/>
              <a:gd name="connsiteX17-3973" fmla="*/ 113989 w 815559"/>
              <a:gd name="connsiteY17-3974" fmla="*/ 1174368 h 1358303"/>
              <a:gd name="connsiteX18-3975" fmla="*/ 118708 w 815559"/>
              <a:gd name="connsiteY18-3976" fmla="*/ 1050025 h 1358303"/>
              <a:gd name="connsiteX19-3977" fmla="*/ 132521 w 815559"/>
              <a:gd name="connsiteY19-3978" fmla="*/ 969385 h 1358303"/>
              <a:gd name="connsiteX20-3979" fmla="*/ 153756 w 815559"/>
              <a:gd name="connsiteY20-3980" fmla="*/ 900055 h 1358303"/>
              <a:gd name="connsiteX21-3981" fmla="*/ 203586 w 815559"/>
              <a:gd name="connsiteY21-3982" fmla="*/ 785738 h 1358303"/>
              <a:gd name="connsiteX22-3983" fmla="*/ 265865 w 815559"/>
              <a:gd name="connsiteY22-3984" fmla="*/ 691294 h 1358303"/>
              <a:gd name="connsiteX23-3985" fmla="*/ 355309 w 815559"/>
              <a:gd name="connsiteY23-3986" fmla="*/ 565628 h 1358303"/>
              <a:gd name="connsiteX24-3987" fmla="*/ 415509 w 815559"/>
              <a:gd name="connsiteY24-3988" fmla="*/ 495300 h 1358303"/>
              <a:gd name="connsiteX25-3989" fmla="*/ 511940 w 815559"/>
              <a:gd name="connsiteY25-3990" fmla="*/ 382331 h 1358303"/>
              <a:gd name="connsiteX26-3991" fmla="*/ 591520 w 815559"/>
              <a:gd name="connsiteY26-3992" fmla="*/ 296688 h 1358303"/>
              <a:gd name="connsiteX27-3993" fmla="*/ 662493 w 815559"/>
              <a:gd name="connsiteY27-3994" fmla="*/ 243626 h 1358303"/>
              <a:gd name="connsiteX28-3995" fmla="*/ 815559 w 815559"/>
              <a:gd name="connsiteY28-3996" fmla="*/ 133350 h 1358303"/>
              <a:gd name="connsiteX29-3997" fmla="*/ 606074 w 815559"/>
              <a:gd name="connsiteY29-3998" fmla="*/ 185235 h 1358303"/>
              <a:gd name="connsiteX30-3999" fmla="*/ 653634 w 815559"/>
              <a:gd name="connsiteY30-4000" fmla="*/ 0 h 1358303"/>
              <a:gd name="connsiteX0-4001" fmla="*/ 653634 w 815559"/>
              <a:gd name="connsiteY0-4002" fmla="*/ 0 h 1358303"/>
              <a:gd name="connsiteX1-4003" fmla="*/ 484396 w 815559"/>
              <a:gd name="connsiteY1-4004" fmla="*/ 169850 h 1358303"/>
              <a:gd name="connsiteX2-4005" fmla="*/ 397692 w 815559"/>
              <a:gd name="connsiteY2-4006" fmla="*/ 260948 h 1358303"/>
              <a:gd name="connsiteX3-4007" fmla="*/ 332831 w 815559"/>
              <a:gd name="connsiteY3-4008" fmla="*/ 340803 h 1358303"/>
              <a:gd name="connsiteX4-4009" fmla="*/ 259600 w 815559"/>
              <a:gd name="connsiteY4-4010" fmla="*/ 451421 h 1358303"/>
              <a:gd name="connsiteX5-4011" fmla="*/ 199370 w 815559"/>
              <a:gd name="connsiteY5-4012" fmla="*/ 547412 h 1358303"/>
              <a:gd name="connsiteX6-4013" fmla="*/ 144630 w 815559"/>
              <a:gd name="connsiteY6-4014" fmla="*/ 651890 h 1358303"/>
              <a:gd name="connsiteX7-4015" fmla="*/ 109257 w 815559"/>
              <a:gd name="connsiteY7-4016" fmla="*/ 724053 h 1358303"/>
              <a:gd name="connsiteX8-4017" fmla="*/ 86123 w 815559"/>
              <a:gd name="connsiteY8-4018" fmla="*/ 785058 h 1358303"/>
              <a:gd name="connsiteX9-4019" fmla="*/ 71294 w 815559"/>
              <a:gd name="connsiteY9-4020" fmla="*/ 842688 h 1358303"/>
              <a:gd name="connsiteX10-4021" fmla="*/ 56980 w 815559"/>
              <a:gd name="connsiteY10-4022" fmla="*/ 958228 h 1358303"/>
              <a:gd name="connsiteX11-4023" fmla="*/ 53482 w 815559"/>
              <a:gd name="connsiteY11-4024" fmla="*/ 1039950 h 1358303"/>
              <a:gd name="connsiteX12-4025" fmla="*/ 52798 w 815559"/>
              <a:gd name="connsiteY12-4026" fmla="*/ 1095495 h 1358303"/>
              <a:gd name="connsiteX13-4027" fmla="*/ 58692 w 815559"/>
              <a:gd name="connsiteY13-4028" fmla="*/ 1177174 h 1358303"/>
              <a:gd name="connsiteX14-4029" fmla="*/ 0 w 815559"/>
              <a:gd name="connsiteY14-4030" fmla="*/ 1156510 h 1358303"/>
              <a:gd name="connsiteX15-4031" fmla="*/ 93952 w 815559"/>
              <a:gd name="connsiteY15-4032" fmla="*/ 1358303 h 1358303"/>
              <a:gd name="connsiteX16-4033" fmla="*/ 157467 w 815559"/>
              <a:gd name="connsiteY16-4034" fmla="*/ 1157389 h 1358303"/>
              <a:gd name="connsiteX17-4035" fmla="*/ 113989 w 815559"/>
              <a:gd name="connsiteY17-4036" fmla="*/ 1174368 h 1358303"/>
              <a:gd name="connsiteX18-4037" fmla="*/ 118708 w 815559"/>
              <a:gd name="connsiteY18-4038" fmla="*/ 1050025 h 1358303"/>
              <a:gd name="connsiteX19-4039" fmla="*/ 132521 w 815559"/>
              <a:gd name="connsiteY19-4040" fmla="*/ 969385 h 1358303"/>
              <a:gd name="connsiteX20-4041" fmla="*/ 153756 w 815559"/>
              <a:gd name="connsiteY20-4042" fmla="*/ 900055 h 1358303"/>
              <a:gd name="connsiteX21-4043" fmla="*/ 203586 w 815559"/>
              <a:gd name="connsiteY21-4044" fmla="*/ 785738 h 1358303"/>
              <a:gd name="connsiteX22-4045" fmla="*/ 272061 w 815559"/>
              <a:gd name="connsiteY22-4046" fmla="*/ 674304 h 1358303"/>
              <a:gd name="connsiteX23-4047" fmla="*/ 355309 w 815559"/>
              <a:gd name="connsiteY23-4048" fmla="*/ 565628 h 1358303"/>
              <a:gd name="connsiteX24-4049" fmla="*/ 415509 w 815559"/>
              <a:gd name="connsiteY24-4050" fmla="*/ 495300 h 1358303"/>
              <a:gd name="connsiteX25-4051" fmla="*/ 511940 w 815559"/>
              <a:gd name="connsiteY25-4052" fmla="*/ 382331 h 1358303"/>
              <a:gd name="connsiteX26-4053" fmla="*/ 591520 w 815559"/>
              <a:gd name="connsiteY26-4054" fmla="*/ 296688 h 1358303"/>
              <a:gd name="connsiteX27-4055" fmla="*/ 662493 w 815559"/>
              <a:gd name="connsiteY27-4056" fmla="*/ 243626 h 1358303"/>
              <a:gd name="connsiteX28-4057" fmla="*/ 815559 w 815559"/>
              <a:gd name="connsiteY28-4058" fmla="*/ 133350 h 1358303"/>
              <a:gd name="connsiteX29-4059" fmla="*/ 606074 w 815559"/>
              <a:gd name="connsiteY29-4060" fmla="*/ 185235 h 1358303"/>
              <a:gd name="connsiteX30-4061" fmla="*/ 653634 w 815559"/>
              <a:gd name="connsiteY30-4062" fmla="*/ 0 h 1358303"/>
              <a:gd name="connsiteX0-4063" fmla="*/ 653634 w 815559"/>
              <a:gd name="connsiteY0-4064" fmla="*/ 0 h 1358303"/>
              <a:gd name="connsiteX1-4065" fmla="*/ 484396 w 815559"/>
              <a:gd name="connsiteY1-4066" fmla="*/ 169850 h 1358303"/>
              <a:gd name="connsiteX2-4067" fmla="*/ 397692 w 815559"/>
              <a:gd name="connsiteY2-4068" fmla="*/ 260948 h 1358303"/>
              <a:gd name="connsiteX3-4069" fmla="*/ 332831 w 815559"/>
              <a:gd name="connsiteY3-4070" fmla="*/ 340803 h 1358303"/>
              <a:gd name="connsiteX4-4071" fmla="*/ 259600 w 815559"/>
              <a:gd name="connsiteY4-4072" fmla="*/ 451421 h 1358303"/>
              <a:gd name="connsiteX5-4073" fmla="*/ 199370 w 815559"/>
              <a:gd name="connsiteY5-4074" fmla="*/ 547412 h 1358303"/>
              <a:gd name="connsiteX6-4075" fmla="*/ 144630 w 815559"/>
              <a:gd name="connsiteY6-4076" fmla="*/ 651890 h 1358303"/>
              <a:gd name="connsiteX7-4077" fmla="*/ 109257 w 815559"/>
              <a:gd name="connsiteY7-4078" fmla="*/ 724053 h 1358303"/>
              <a:gd name="connsiteX8-4079" fmla="*/ 86123 w 815559"/>
              <a:gd name="connsiteY8-4080" fmla="*/ 785058 h 1358303"/>
              <a:gd name="connsiteX9-4081" fmla="*/ 71294 w 815559"/>
              <a:gd name="connsiteY9-4082" fmla="*/ 842688 h 1358303"/>
              <a:gd name="connsiteX10-4083" fmla="*/ 56980 w 815559"/>
              <a:gd name="connsiteY10-4084" fmla="*/ 958228 h 1358303"/>
              <a:gd name="connsiteX11-4085" fmla="*/ 53482 w 815559"/>
              <a:gd name="connsiteY11-4086" fmla="*/ 1039950 h 1358303"/>
              <a:gd name="connsiteX12-4087" fmla="*/ 52798 w 815559"/>
              <a:gd name="connsiteY12-4088" fmla="*/ 1095495 h 1358303"/>
              <a:gd name="connsiteX13-4089" fmla="*/ 58692 w 815559"/>
              <a:gd name="connsiteY13-4090" fmla="*/ 1177174 h 1358303"/>
              <a:gd name="connsiteX14-4091" fmla="*/ 0 w 815559"/>
              <a:gd name="connsiteY14-4092" fmla="*/ 1156510 h 1358303"/>
              <a:gd name="connsiteX15-4093" fmla="*/ 93952 w 815559"/>
              <a:gd name="connsiteY15-4094" fmla="*/ 1358303 h 1358303"/>
              <a:gd name="connsiteX16-4095" fmla="*/ 157467 w 815559"/>
              <a:gd name="connsiteY16-4096" fmla="*/ 1157389 h 1358303"/>
              <a:gd name="connsiteX17-4097" fmla="*/ 113989 w 815559"/>
              <a:gd name="connsiteY17-4098" fmla="*/ 1174368 h 1358303"/>
              <a:gd name="connsiteX18-4099" fmla="*/ 118708 w 815559"/>
              <a:gd name="connsiteY18-4100" fmla="*/ 1050025 h 1358303"/>
              <a:gd name="connsiteX19-4101" fmla="*/ 132521 w 815559"/>
              <a:gd name="connsiteY19-4102" fmla="*/ 969385 h 1358303"/>
              <a:gd name="connsiteX20-4103" fmla="*/ 153756 w 815559"/>
              <a:gd name="connsiteY20-4104" fmla="*/ 900055 h 1358303"/>
              <a:gd name="connsiteX21-4105" fmla="*/ 203586 w 815559"/>
              <a:gd name="connsiteY21-4106" fmla="*/ 785738 h 1358303"/>
              <a:gd name="connsiteX22-4107" fmla="*/ 272061 w 815559"/>
              <a:gd name="connsiteY22-4108" fmla="*/ 674304 h 1358303"/>
              <a:gd name="connsiteX23-4109" fmla="*/ 355309 w 815559"/>
              <a:gd name="connsiteY23-4110" fmla="*/ 565628 h 1358303"/>
              <a:gd name="connsiteX24-4111" fmla="*/ 415509 w 815559"/>
              <a:gd name="connsiteY24-4112" fmla="*/ 495300 h 1358303"/>
              <a:gd name="connsiteX25-4113" fmla="*/ 511940 w 815559"/>
              <a:gd name="connsiteY25-4114" fmla="*/ 382331 h 1358303"/>
              <a:gd name="connsiteX26-4115" fmla="*/ 591520 w 815559"/>
              <a:gd name="connsiteY26-4116" fmla="*/ 296688 h 1358303"/>
              <a:gd name="connsiteX27-4117" fmla="*/ 662493 w 815559"/>
              <a:gd name="connsiteY27-4118" fmla="*/ 243626 h 1358303"/>
              <a:gd name="connsiteX28-4119" fmla="*/ 815559 w 815559"/>
              <a:gd name="connsiteY28-4120" fmla="*/ 133350 h 1358303"/>
              <a:gd name="connsiteX29-4121" fmla="*/ 606074 w 815559"/>
              <a:gd name="connsiteY29-4122" fmla="*/ 185235 h 1358303"/>
              <a:gd name="connsiteX30-4123" fmla="*/ 653634 w 815559"/>
              <a:gd name="connsiteY30-4124" fmla="*/ 0 h 1358303"/>
              <a:gd name="connsiteX0-4125" fmla="*/ 653634 w 815559"/>
              <a:gd name="connsiteY0-4126" fmla="*/ 0 h 1358303"/>
              <a:gd name="connsiteX1-4127" fmla="*/ 484396 w 815559"/>
              <a:gd name="connsiteY1-4128" fmla="*/ 169850 h 1358303"/>
              <a:gd name="connsiteX2-4129" fmla="*/ 397692 w 815559"/>
              <a:gd name="connsiteY2-4130" fmla="*/ 260948 h 1358303"/>
              <a:gd name="connsiteX3-4131" fmla="*/ 332831 w 815559"/>
              <a:gd name="connsiteY3-4132" fmla="*/ 340803 h 1358303"/>
              <a:gd name="connsiteX4-4133" fmla="*/ 259600 w 815559"/>
              <a:gd name="connsiteY4-4134" fmla="*/ 451421 h 1358303"/>
              <a:gd name="connsiteX5-4135" fmla="*/ 199370 w 815559"/>
              <a:gd name="connsiteY5-4136" fmla="*/ 547412 h 1358303"/>
              <a:gd name="connsiteX6-4137" fmla="*/ 144630 w 815559"/>
              <a:gd name="connsiteY6-4138" fmla="*/ 651890 h 1358303"/>
              <a:gd name="connsiteX7-4139" fmla="*/ 109257 w 815559"/>
              <a:gd name="connsiteY7-4140" fmla="*/ 724053 h 1358303"/>
              <a:gd name="connsiteX8-4141" fmla="*/ 86123 w 815559"/>
              <a:gd name="connsiteY8-4142" fmla="*/ 785058 h 1358303"/>
              <a:gd name="connsiteX9-4143" fmla="*/ 71294 w 815559"/>
              <a:gd name="connsiteY9-4144" fmla="*/ 842688 h 1358303"/>
              <a:gd name="connsiteX10-4145" fmla="*/ 56980 w 815559"/>
              <a:gd name="connsiteY10-4146" fmla="*/ 958228 h 1358303"/>
              <a:gd name="connsiteX11-4147" fmla="*/ 53482 w 815559"/>
              <a:gd name="connsiteY11-4148" fmla="*/ 1039950 h 1358303"/>
              <a:gd name="connsiteX12-4149" fmla="*/ 52798 w 815559"/>
              <a:gd name="connsiteY12-4150" fmla="*/ 1095495 h 1358303"/>
              <a:gd name="connsiteX13-4151" fmla="*/ 58692 w 815559"/>
              <a:gd name="connsiteY13-4152" fmla="*/ 1177174 h 1358303"/>
              <a:gd name="connsiteX14-4153" fmla="*/ 0 w 815559"/>
              <a:gd name="connsiteY14-4154" fmla="*/ 1156510 h 1358303"/>
              <a:gd name="connsiteX15-4155" fmla="*/ 93952 w 815559"/>
              <a:gd name="connsiteY15-4156" fmla="*/ 1358303 h 1358303"/>
              <a:gd name="connsiteX16-4157" fmla="*/ 157467 w 815559"/>
              <a:gd name="connsiteY16-4158" fmla="*/ 1157389 h 1358303"/>
              <a:gd name="connsiteX17-4159" fmla="*/ 113989 w 815559"/>
              <a:gd name="connsiteY17-4160" fmla="*/ 1174368 h 1358303"/>
              <a:gd name="connsiteX18-4161" fmla="*/ 118708 w 815559"/>
              <a:gd name="connsiteY18-4162" fmla="*/ 1050025 h 1358303"/>
              <a:gd name="connsiteX19-4163" fmla="*/ 132521 w 815559"/>
              <a:gd name="connsiteY19-4164" fmla="*/ 969385 h 1358303"/>
              <a:gd name="connsiteX20-4165" fmla="*/ 167382 w 815559"/>
              <a:gd name="connsiteY20-4166" fmla="*/ 868649 h 1358303"/>
              <a:gd name="connsiteX21-4167" fmla="*/ 203586 w 815559"/>
              <a:gd name="connsiteY21-4168" fmla="*/ 785738 h 1358303"/>
              <a:gd name="connsiteX22-4169" fmla="*/ 272061 w 815559"/>
              <a:gd name="connsiteY22-4170" fmla="*/ 674304 h 1358303"/>
              <a:gd name="connsiteX23-4171" fmla="*/ 355309 w 815559"/>
              <a:gd name="connsiteY23-4172" fmla="*/ 565628 h 1358303"/>
              <a:gd name="connsiteX24-4173" fmla="*/ 415509 w 815559"/>
              <a:gd name="connsiteY24-4174" fmla="*/ 495300 h 1358303"/>
              <a:gd name="connsiteX25-4175" fmla="*/ 511940 w 815559"/>
              <a:gd name="connsiteY25-4176" fmla="*/ 382331 h 1358303"/>
              <a:gd name="connsiteX26-4177" fmla="*/ 591520 w 815559"/>
              <a:gd name="connsiteY26-4178" fmla="*/ 296688 h 1358303"/>
              <a:gd name="connsiteX27-4179" fmla="*/ 662493 w 815559"/>
              <a:gd name="connsiteY27-4180" fmla="*/ 243626 h 1358303"/>
              <a:gd name="connsiteX28-4181" fmla="*/ 815559 w 815559"/>
              <a:gd name="connsiteY28-4182" fmla="*/ 133350 h 1358303"/>
              <a:gd name="connsiteX29-4183" fmla="*/ 606074 w 815559"/>
              <a:gd name="connsiteY29-4184" fmla="*/ 185235 h 1358303"/>
              <a:gd name="connsiteX30-4185" fmla="*/ 653634 w 815559"/>
              <a:gd name="connsiteY30-4186" fmla="*/ 0 h 1358303"/>
              <a:gd name="connsiteX0-4187" fmla="*/ 653634 w 815559"/>
              <a:gd name="connsiteY0-4188" fmla="*/ 0 h 1358303"/>
              <a:gd name="connsiteX1-4189" fmla="*/ 484396 w 815559"/>
              <a:gd name="connsiteY1-4190" fmla="*/ 169850 h 1358303"/>
              <a:gd name="connsiteX2-4191" fmla="*/ 397692 w 815559"/>
              <a:gd name="connsiteY2-4192" fmla="*/ 260948 h 1358303"/>
              <a:gd name="connsiteX3-4193" fmla="*/ 332831 w 815559"/>
              <a:gd name="connsiteY3-4194" fmla="*/ 340803 h 1358303"/>
              <a:gd name="connsiteX4-4195" fmla="*/ 259600 w 815559"/>
              <a:gd name="connsiteY4-4196" fmla="*/ 451421 h 1358303"/>
              <a:gd name="connsiteX5-4197" fmla="*/ 199370 w 815559"/>
              <a:gd name="connsiteY5-4198" fmla="*/ 547412 h 1358303"/>
              <a:gd name="connsiteX6-4199" fmla="*/ 144630 w 815559"/>
              <a:gd name="connsiteY6-4200" fmla="*/ 651890 h 1358303"/>
              <a:gd name="connsiteX7-4201" fmla="*/ 109257 w 815559"/>
              <a:gd name="connsiteY7-4202" fmla="*/ 724053 h 1358303"/>
              <a:gd name="connsiteX8-4203" fmla="*/ 86123 w 815559"/>
              <a:gd name="connsiteY8-4204" fmla="*/ 785058 h 1358303"/>
              <a:gd name="connsiteX9-4205" fmla="*/ 71294 w 815559"/>
              <a:gd name="connsiteY9-4206" fmla="*/ 842688 h 1358303"/>
              <a:gd name="connsiteX10-4207" fmla="*/ 56980 w 815559"/>
              <a:gd name="connsiteY10-4208" fmla="*/ 958228 h 1358303"/>
              <a:gd name="connsiteX11-4209" fmla="*/ 53482 w 815559"/>
              <a:gd name="connsiteY11-4210" fmla="*/ 1039950 h 1358303"/>
              <a:gd name="connsiteX12-4211" fmla="*/ 52798 w 815559"/>
              <a:gd name="connsiteY12-4212" fmla="*/ 1095495 h 1358303"/>
              <a:gd name="connsiteX13-4213" fmla="*/ 58692 w 815559"/>
              <a:gd name="connsiteY13-4214" fmla="*/ 1177174 h 1358303"/>
              <a:gd name="connsiteX14-4215" fmla="*/ 0 w 815559"/>
              <a:gd name="connsiteY14-4216" fmla="*/ 1156510 h 1358303"/>
              <a:gd name="connsiteX15-4217" fmla="*/ 93952 w 815559"/>
              <a:gd name="connsiteY15-4218" fmla="*/ 1358303 h 1358303"/>
              <a:gd name="connsiteX16-4219" fmla="*/ 157467 w 815559"/>
              <a:gd name="connsiteY16-4220" fmla="*/ 1157389 h 1358303"/>
              <a:gd name="connsiteX17-4221" fmla="*/ 113989 w 815559"/>
              <a:gd name="connsiteY17-4222" fmla="*/ 1174368 h 1358303"/>
              <a:gd name="connsiteX18-4223" fmla="*/ 118708 w 815559"/>
              <a:gd name="connsiteY18-4224" fmla="*/ 1050025 h 1358303"/>
              <a:gd name="connsiteX19-4225" fmla="*/ 132521 w 815559"/>
              <a:gd name="connsiteY19-4226" fmla="*/ 969385 h 1358303"/>
              <a:gd name="connsiteX20-4227" fmla="*/ 167382 w 815559"/>
              <a:gd name="connsiteY20-4228" fmla="*/ 868649 h 1358303"/>
              <a:gd name="connsiteX21-4229" fmla="*/ 203586 w 815559"/>
              <a:gd name="connsiteY21-4230" fmla="*/ 785738 h 1358303"/>
              <a:gd name="connsiteX22-4231" fmla="*/ 272061 w 815559"/>
              <a:gd name="connsiteY22-4232" fmla="*/ 674304 h 1358303"/>
              <a:gd name="connsiteX23-4233" fmla="*/ 343884 w 815559"/>
              <a:gd name="connsiteY23-4234" fmla="*/ 580912 h 1358303"/>
              <a:gd name="connsiteX24-4235" fmla="*/ 415509 w 815559"/>
              <a:gd name="connsiteY24-4236" fmla="*/ 495300 h 1358303"/>
              <a:gd name="connsiteX25-4237" fmla="*/ 511940 w 815559"/>
              <a:gd name="connsiteY25-4238" fmla="*/ 382331 h 1358303"/>
              <a:gd name="connsiteX26-4239" fmla="*/ 591520 w 815559"/>
              <a:gd name="connsiteY26-4240" fmla="*/ 296688 h 1358303"/>
              <a:gd name="connsiteX27-4241" fmla="*/ 662493 w 815559"/>
              <a:gd name="connsiteY27-4242" fmla="*/ 243626 h 1358303"/>
              <a:gd name="connsiteX28-4243" fmla="*/ 815559 w 815559"/>
              <a:gd name="connsiteY28-4244" fmla="*/ 133350 h 1358303"/>
              <a:gd name="connsiteX29-4245" fmla="*/ 606074 w 815559"/>
              <a:gd name="connsiteY29-4246" fmla="*/ 185235 h 1358303"/>
              <a:gd name="connsiteX30-4247" fmla="*/ 653634 w 815559"/>
              <a:gd name="connsiteY30-4248" fmla="*/ 0 h 1358303"/>
              <a:gd name="connsiteX0-4249" fmla="*/ 653634 w 815559"/>
              <a:gd name="connsiteY0-4250" fmla="*/ 0 h 1358303"/>
              <a:gd name="connsiteX1-4251" fmla="*/ 484396 w 815559"/>
              <a:gd name="connsiteY1-4252" fmla="*/ 169850 h 1358303"/>
              <a:gd name="connsiteX2-4253" fmla="*/ 397692 w 815559"/>
              <a:gd name="connsiteY2-4254" fmla="*/ 260948 h 1358303"/>
              <a:gd name="connsiteX3-4255" fmla="*/ 332831 w 815559"/>
              <a:gd name="connsiteY3-4256" fmla="*/ 340803 h 1358303"/>
              <a:gd name="connsiteX4-4257" fmla="*/ 259600 w 815559"/>
              <a:gd name="connsiteY4-4258" fmla="*/ 451421 h 1358303"/>
              <a:gd name="connsiteX5-4259" fmla="*/ 199370 w 815559"/>
              <a:gd name="connsiteY5-4260" fmla="*/ 547412 h 1358303"/>
              <a:gd name="connsiteX6-4261" fmla="*/ 144630 w 815559"/>
              <a:gd name="connsiteY6-4262" fmla="*/ 651890 h 1358303"/>
              <a:gd name="connsiteX7-4263" fmla="*/ 109257 w 815559"/>
              <a:gd name="connsiteY7-4264" fmla="*/ 724053 h 1358303"/>
              <a:gd name="connsiteX8-4265" fmla="*/ 86123 w 815559"/>
              <a:gd name="connsiteY8-4266" fmla="*/ 785058 h 1358303"/>
              <a:gd name="connsiteX9-4267" fmla="*/ 71294 w 815559"/>
              <a:gd name="connsiteY9-4268" fmla="*/ 842688 h 1358303"/>
              <a:gd name="connsiteX10-4269" fmla="*/ 56980 w 815559"/>
              <a:gd name="connsiteY10-4270" fmla="*/ 958228 h 1358303"/>
              <a:gd name="connsiteX11-4271" fmla="*/ 53482 w 815559"/>
              <a:gd name="connsiteY11-4272" fmla="*/ 1039950 h 1358303"/>
              <a:gd name="connsiteX12-4273" fmla="*/ 52798 w 815559"/>
              <a:gd name="connsiteY12-4274" fmla="*/ 1095495 h 1358303"/>
              <a:gd name="connsiteX13-4275" fmla="*/ 58692 w 815559"/>
              <a:gd name="connsiteY13-4276" fmla="*/ 1177174 h 1358303"/>
              <a:gd name="connsiteX14-4277" fmla="*/ 0 w 815559"/>
              <a:gd name="connsiteY14-4278" fmla="*/ 1156510 h 1358303"/>
              <a:gd name="connsiteX15-4279" fmla="*/ 93952 w 815559"/>
              <a:gd name="connsiteY15-4280" fmla="*/ 1358303 h 1358303"/>
              <a:gd name="connsiteX16-4281" fmla="*/ 157467 w 815559"/>
              <a:gd name="connsiteY16-4282" fmla="*/ 1157389 h 1358303"/>
              <a:gd name="connsiteX17-4283" fmla="*/ 113989 w 815559"/>
              <a:gd name="connsiteY17-4284" fmla="*/ 1174368 h 1358303"/>
              <a:gd name="connsiteX18-4285" fmla="*/ 118708 w 815559"/>
              <a:gd name="connsiteY18-4286" fmla="*/ 1050025 h 1358303"/>
              <a:gd name="connsiteX19-4287" fmla="*/ 132521 w 815559"/>
              <a:gd name="connsiteY19-4288" fmla="*/ 969385 h 1358303"/>
              <a:gd name="connsiteX20-4289" fmla="*/ 167382 w 815559"/>
              <a:gd name="connsiteY20-4290" fmla="*/ 868649 h 1358303"/>
              <a:gd name="connsiteX21-4291" fmla="*/ 203586 w 815559"/>
              <a:gd name="connsiteY21-4292" fmla="*/ 785738 h 1358303"/>
              <a:gd name="connsiteX22-4293" fmla="*/ 272061 w 815559"/>
              <a:gd name="connsiteY22-4294" fmla="*/ 674304 h 1358303"/>
              <a:gd name="connsiteX23-4295" fmla="*/ 343884 w 815559"/>
              <a:gd name="connsiteY23-4296" fmla="*/ 580912 h 1358303"/>
              <a:gd name="connsiteX24-4297" fmla="*/ 415038 w 815559"/>
              <a:gd name="connsiteY24-4298" fmla="*/ 489714 h 1358303"/>
              <a:gd name="connsiteX25-4299" fmla="*/ 511940 w 815559"/>
              <a:gd name="connsiteY25-4300" fmla="*/ 382331 h 1358303"/>
              <a:gd name="connsiteX26-4301" fmla="*/ 591520 w 815559"/>
              <a:gd name="connsiteY26-4302" fmla="*/ 296688 h 1358303"/>
              <a:gd name="connsiteX27-4303" fmla="*/ 662493 w 815559"/>
              <a:gd name="connsiteY27-4304" fmla="*/ 243626 h 1358303"/>
              <a:gd name="connsiteX28-4305" fmla="*/ 815559 w 815559"/>
              <a:gd name="connsiteY28-4306" fmla="*/ 133350 h 1358303"/>
              <a:gd name="connsiteX29-4307" fmla="*/ 606074 w 815559"/>
              <a:gd name="connsiteY29-4308" fmla="*/ 185235 h 1358303"/>
              <a:gd name="connsiteX30-4309" fmla="*/ 653634 w 815559"/>
              <a:gd name="connsiteY30-4310" fmla="*/ 0 h 1358303"/>
              <a:gd name="connsiteX0-4311" fmla="*/ 653634 w 815559"/>
              <a:gd name="connsiteY0-4312" fmla="*/ 0 h 1358303"/>
              <a:gd name="connsiteX1-4313" fmla="*/ 484396 w 815559"/>
              <a:gd name="connsiteY1-4314" fmla="*/ 169850 h 1358303"/>
              <a:gd name="connsiteX2-4315" fmla="*/ 397692 w 815559"/>
              <a:gd name="connsiteY2-4316" fmla="*/ 260948 h 1358303"/>
              <a:gd name="connsiteX3-4317" fmla="*/ 332831 w 815559"/>
              <a:gd name="connsiteY3-4318" fmla="*/ 340803 h 1358303"/>
              <a:gd name="connsiteX4-4319" fmla="*/ 259600 w 815559"/>
              <a:gd name="connsiteY4-4320" fmla="*/ 451421 h 1358303"/>
              <a:gd name="connsiteX5-4321" fmla="*/ 199370 w 815559"/>
              <a:gd name="connsiteY5-4322" fmla="*/ 547412 h 1358303"/>
              <a:gd name="connsiteX6-4323" fmla="*/ 144630 w 815559"/>
              <a:gd name="connsiteY6-4324" fmla="*/ 651890 h 1358303"/>
              <a:gd name="connsiteX7-4325" fmla="*/ 109257 w 815559"/>
              <a:gd name="connsiteY7-4326" fmla="*/ 724053 h 1358303"/>
              <a:gd name="connsiteX8-4327" fmla="*/ 86123 w 815559"/>
              <a:gd name="connsiteY8-4328" fmla="*/ 785058 h 1358303"/>
              <a:gd name="connsiteX9-4329" fmla="*/ 71294 w 815559"/>
              <a:gd name="connsiteY9-4330" fmla="*/ 842688 h 1358303"/>
              <a:gd name="connsiteX10-4331" fmla="*/ 56980 w 815559"/>
              <a:gd name="connsiteY10-4332" fmla="*/ 958228 h 1358303"/>
              <a:gd name="connsiteX11-4333" fmla="*/ 53482 w 815559"/>
              <a:gd name="connsiteY11-4334" fmla="*/ 1039950 h 1358303"/>
              <a:gd name="connsiteX12-4335" fmla="*/ 52798 w 815559"/>
              <a:gd name="connsiteY12-4336" fmla="*/ 1095495 h 1358303"/>
              <a:gd name="connsiteX13-4337" fmla="*/ 58692 w 815559"/>
              <a:gd name="connsiteY13-4338" fmla="*/ 1177174 h 1358303"/>
              <a:gd name="connsiteX14-4339" fmla="*/ 0 w 815559"/>
              <a:gd name="connsiteY14-4340" fmla="*/ 1156510 h 1358303"/>
              <a:gd name="connsiteX15-4341" fmla="*/ 93952 w 815559"/>
              <a:gd name="connsiteY15-4342" fmla="*/ 1358303 h 1358303"/>
              <a:gd name="connsiteX16-4343" fmla="*/ 157467 w 815559"/>
              <a:gd name="connsiteY16-4344" fmla="*/ 1157389 h 1358303"/>
              <a:gd name="connsiteX17-4345" fmla="*/ 113989 w 815559"/>
              <a:gd name="connsiteY17-4346" fmla="*/ 1174368 h 1358303"/>
              <a:gd name="connsiteX18-4347" fmla="*/ 118708 w 815559"/>
              <a:gd name="connsiteY18-4348" fmla="*/ 1050025 h 1358303"/>
              <a:gd name="connsiteX19-4349" fmla="*/ 132521 w 815559"/>
              <a:gd name="connsiteY19-4350" fmla="*/ 969385 h 1358303"/>
              <a:gd name="connsiteX20-4351" fmla="*/ 167382 w 815559"/>
              <a:gd name="connsiteY20-4352" fmla="*/ 868649 h 1358303"/>
              <a:gd name="connsiteX21-4353" fmla="*/ 203586 w 815559"/>
              <a:gd name="connsiteY21-4354" fmla="*/ 785738 h 1358303"/>
              <a:gd name="connsiteX22-4355" fmla="*/ 272061 w 815559"/>
              <a:gd name="connsiteY22-4356" fmla="*/ 674304 h 1358303"/>
              <a:gd name="connsiteX23-4357" fmla="*/ 343884 w 815559"/>
              <a:gd name="connsiteY23-4358" fmla="*/ 580912 h 1358303"/>
              <a:gd name="connsiteX24-4359" fmla="*/ 415038 w 815559"/>
              <a:gd name="connsiteY24-4360" fmla="*/ 489714 h 1358303"/>
              <a:gd name="connsiteX25-4361" fmla="*/ 511940 w 815559"/>
              <a:gd name="connsiteY25-4362" fmla="*/ 382331 h 1358303"/>
              <a:gd name="connsiteX26-4363" fmla="*/ 594561 w 815559"/>
              <a:gd name="connsiteY26-4364" fmla="*/ 299581 h 1358303"/>
              <a:gd name="connsiteX27-4365" fmla="*/ 662493 w 815559"/>
              <a:gd name="connsiteY27-4366" fmla="*/ 243626 h 1358303"/>
              <a:gd name="connsiteX28-4367" fmla="*/ 815559 w 815559"/>
              <a:gd name="connsiteY28-4368" fmla="*/ 133350 h 1358303"/>
              <a:gd name="connsiteX29-4369" fmla="*/ 606074 w 815559"/>
              <a:gd name="connsiteY29-4370" fmla="*/ 185235 h 1358303"/>
              <a:gd name="connsiteX30-4371" fmla="*/ 653634 w 815559"/>
              <a:gd name="connsiteY30-4372" fmla="*/ 0 h 1358303"/>
              <a:gd name="connsiteX0-4373" fmla="*/ 653634 w 815559"/>
              <a:gd name="connsiteY0-4374" fmla="*/ 0 h 1358303"/>
              <a:gd name="connsiteX1-4375" fmla="*/ 484396 w 815559"/>
              <a:gd name="connsiteY1-4376" fmla="*/ 169850 h 1358303"/>
              <a:gd name="connsiteX2-4377" fmla="*/ 397692 w 815559"/>
              <a:gd name="connsiteY2-4378" fmla="*/ 260948 h 1358303"/>
              <a:gd name="connsiteX3-4379" fmla="*/ 332831 w 815559"/>
              <a:gd name="connsiteY3-4380" fmla="*/ 340803 h 1358303"/>
              <a:gd name="connsiteX4-4381" fmla="*/ 259600 w 815559"/>
              <a:gd name="connsiteY4-4382" fmla="*/ 451421 h 1358303"/>
              <a:gd name="connsiteX5-4383" fmla="*/ 199370 w 815559"/>
              <a:gd name="connsiteY5-4384" fmla="*/ 547412 h 1358303"/>
              <a:gd name="connsiteX6-4385" fmla="*/ 144630 w 815559"/>
              <a:gd name="connsiteY6-4386" fmla="*/ 651890 h 1358303"/>
              <a:gd name="connsiteX7-4387" fmla="*/ 109257 w 815559"/>
              <a:gd name="connsiteY7-4388" fmla="*/ 724053 h 1358303"/>
              <a:gd name="connsiteX8-4389" fmla="*/ 86123 w 815559"/>
              <a:gd name="connsiteY8-4390" fmla="*/ 785058 h 1358303"/>
              <a:gd name="connsiteX9-4391" fmla="*/ 71294 w 815559"/>
              <a:gd name="connsiteY9-4392" fmla="*/ 842688 h 1358303"/>
              <a:gd name="connsiteX10-4393" fmla="*/ 56980 w 815559"/>
              <a:gd name="connsiteY10-4394" fmla="*/ 958228 h 1358303"/>
              <a:gd name="connsiteX11-4395" fmla="*/ 53482 w 815559"/>
              <a:gd name="connsiteY11-4396" fmla="*/ 1039950 h 1358303"/>
              <a:gd name="connsiteX12-4397" fmla="*/ 52798 w 815559"/>
              <a:gd name="connsiteY12-4398" fmla="*/ 1095495 h 1358303"/>
              <a:gd name="connsiteX13-4399" fmla="*/ 58692 w 815559"/>
              <a:gd name="connsiteY13-4400" fmla="*/ 1177174 h 1358303"/>
              <a:gd name="connsiteX14-4401" fmla="*/ 0 w 815559"/>
              <a:gd name="connsiteY14-4402" fmla="*/ 1156510 h 1358303"/>
              <a:gd name="connsiteX15-4403" fmla="*/ 93952 w 815559"/>
              <a:gd name="connsiteY15-4404" fmla="*/ 1358303 h 1358303"/>
              <a:gd name="connsiteX16-4405" fmla="*/ 157467 w 815559"/>
              <a:gd name="connsiteY16-4406" fmla="*/ 1157389 h 1358303"/>
              <a:gd name="connsiteX17-4407" fmla="*/ 113989 w 815559"/>
              <a:gd name="connsiteY17-4408" fmla="*/ 1174368 h 1358303"/>
              <a:gd name="connsiteX18-4409" fmla="*/ 118708 w 815559"/>
              <a:gd name="connsiteY18-4410" fmla="*/ 1050025 h 1358303"/>
              <a:gd name="connsiteX19-4411" fmla="*/ 132521 w 815559"/>
              <a:gd name="connsiteY19-4412" fmla="*/ 969385 h 1358303"/>
              <a:gd name="connsiteX20-4413" fmla="*/ 167382 w 815559"/>
              <a:gd name="connsiteY20-4414" fmla="*/ 868649 h 1358303"/>
              <a:gd name="connsiteX21-4415" fmla="*/ 203586 w 815559"/>
              <a:gd name="connsiteY21-4416" fmla="*/ 785738 h 1358303"/>
              <a:gd name="connsiteX22-4417" fmla="*/ 272061 w 815559"/>
              <a:gd name="connsiteY22-4418" fmla="*/ 674304 h 1358303"/>
              <a:gd name="connsiteX23-4419" fmla="*/ 343884 w 815559"/>
              <a:gd name="connsiteY23-4420" fmla="*/ 580912 h 1358303"/>
              <a:gd name="connsiteX24-4421" fmla="*/ 415038 w 815559"/>
              <a:gd name="connsiteY24-4422" fmla="*/ 489714 h 1358303"/>
              <a:gd name="connsiteX25-4423" fmla="*/ 511940 w 815559"/>
              <a:gd name="connsiteY25-4424" fmla="*/ 382331 h 1358303"/>
              <a:gd name="connsiteX26-4425" fmla="*/ 598365 w 815559"/>
              <a:gd name="connsiteY26-4426" fmla="*/ 299464 h 1358303"/>
              <a:gd name="connsiteX27-4427" fmla="*/ 662493 w 815559"/>
              <a:gd name="connsiteY27-4428" fmla="*/ 243626 h 1358303"/>
              <a:gd name="connsiteX28-4429" fmla="*/ 815559 w 815559"/>
              <a:gd name="connsiteY28-4430" fmla="*/ 133350 h 1358303"/>
              <a:gd name="connsiteX29-4431" fmla="*/ 606074 w 815559"/>
              <a:gd name="connsiteY29-4432" fmla="*/ 185235 h 1358303"/>
              <a:gd name="connsiteX30-4433" fmla="*/ 653634 w 815559"/>
              <a:gd name="connsiteY30-4434" fmla="*/ 0 h 1358303"/>
              <a:gd name="connsiteX0-4435" fmla="*/ 653634 w 815559"/>
              <a:gd name="connsiteY0-4436" fmla="*/ 0 h 1358303"/>
              <a:gd name="connsiteX1-4437" fmla="*/ 484396 w 815559"/>
              <a:gd name="connsiteY1-4438" fmla="*/ 169850 h 1358303"/>
              <a:gd name="connsiteX2-4439" fmla="*/ 397692 w 815559"/>
              <a:gd name="connsiteY2-4440" fmla="*/ 260948 h 1358303"/>
              <a:gd name="connsiteX3-4441" fmla="*/ 332831 w 815559"/>
              <a:gd name="connsiteY3-4442" fmla="*/ 340803 h 1358303"/>
              <a:gd name="connsiteX4-4443" fmla="*/ 259600 w 815559"/>
              <a:gd name="connsiteY4-4444" fmla="*/ 451421 h 1358303"/>
              <a:gd name="connsiteX5-4445" fmla="*/ 199370 w 815559"/>
              <a:gd name="connsiteY5-4446" fmla="*/ 547412 h 1358303"/>
              <a:gd name="connsiteX6-4447" fmla="*/ 144630 w 815559"/>
              <a:gd name="connsiteY6-4448" fmla="*/ 651890 h 1358303"/>
              <a:gd name="connsiteX7-4449" fmla="*/ 109257 w 815559"/>
              <a:gd name="connsiteY7-4450" fmla="*/ 724053 h 1358303"/>
              <a:gd name="connsiteX8-4451" fmla="*/ 86123 w 815559"/>
              <a:gd name="connsiteY8-4452" fmla="*/ 785058 h 1358303"/>
              <a:gd name="connsiteX9-4453" fmla="*/ 71294 w 815559"/>
              <a:gd name="connsiteY9-4454" fmla="*/ 842688 h 1358303"/>
              <a:gd name="connsiteX10-4455" fmla="*/ 56980 w 815559"/>
              <a:gd name="connsiteY10-4456" fmla="*/ 958228 h 1358303"/>
              <a:gd name="connsiteX11-4457" fmla="*/ 53482 w 815559"/>
              <a:gd name="connsiteY11-4458" fmla="*/ 1039950 h 1358303"/>
              <a:gd name="connsiteX12-4459" fmla="*/ 52798 w 815559"/>
              <a:gd name="connsiteY12-4460" fmla="*/ 1095495 h 1358303"/>
              <a:gd name="connsiteX13-4461" fmla="*/ 58692 w 815559"/>
              <a:gd name="connsiteY13-4462" fmla="*/ 1177174 h 1358303"/>
              <a:gd name="connsiteX14-4463" fmla="*/ 0 w 815559"/>
              <a:gd name="connsiteY14-4464" fmla="*/ 1156510 h 1358303"/>
              <a:gd name="connsiteX15-4465" fmla="*/ 93952 w 815559"/>
              <a:gd name="connsiteY15-4466" fmla="*/ 1358303 h 1358303"/>
              <a:gd name="connsiteX16-4467" fmla="*/ 157467 w 815559"/>
              <a:gd name="connsiteY16-4468" fmla="*/ 1157389 h 1358303"/>
              <a:gd name="connsiteX17-4469" fmla="*/ 113989 w 815559"/>
              <a:gd name="connsiteY17-4470" fmla="*/ 1174368 h 1358303"/>
              <a:gd name="connsiteX18-4471" fmla="*/ 118708 w 815559"/>
              <a:gd name="connsiteY18-4472" fmla="*/ 1050025 h 1358303"/>
              <a:gd name="connsiteX19-4473" fmla="*/ 137063 w 815559"/>
              <a:gd name="connsiteY19-4474" fmla="*/ 965312 h 1358303"/>
              <a:gd name="connsiteX20-4475" fmla="*/ 167382 w 815559"/>
              <a:gd name="connsiteY20-4476" fmla="*/ 868649 h 1358303"/>
              <a:gd name="connsiteX21-4477" fmla="*/ 203586 w 815559"/>
              <a:gd name="connsiteY21-4478" fmla="*/ 785738 h 1358303"/>
              <a:gd name="connsiteX22-4479" fmla="*/ 272061 w 815559"/>
              <a:gd name="connsiteY22-4480" fmla="*/ 674304 h 1358303"/>
              <a:gd name="connsiteX23-4481" fmla="*/ 343884 w 815559"/>
              <a:gd name="connsiteY23-4482" fmla="*/ 580912 h 1358303"/>
              <a:gd name="connsiteX24-4483" fmla="*/ 415038 w 815559"/>
              <a:gd name="connsiteY24-4484" fmla="*/ 489714 h 1358303"/>
              <a:gd name="connsiteX25-4485" fmla="*/ 511940 w 815559"/>
              <a:gd name="connsiteY25-4486" fmla="*/ 382331 h 1358303"/>
              <a:gd name="connsiteX26-4487" fmla="*/ 598365 w 815559"/>
              <a:gd name="connsiteY26-4488" fmla="*/ 299464 h 1358303"/>
              <a:gd name="connsiteX27-4489" fmla="*/ 662493 w 815559"/>
              <a:gd name="connsiteY27-4490" fmla="*/ 243626 h 1358303"/>
              <a:gd name="connsiteX28-4491" fmla="*/ 815559 w 815559"/>
              <a:gd name="connsiteY28-4492" fmla="*/ 133350 h 1358303"/>
              <a:gd name="connsiteX29-4493" fmla="*/ 606074 w 815559"/>
              <a:gd name="connsiteY29-4494" fmla="*/ 185235 h 1358303"/>
              <a:gd name="connsiteX30-4495" fmla="*/ 653634 w 815559"/>
              <a:gd name="connsiteY30-4496" fmla="*/ 0 h 1358303"/>
              <a:gd name="connsiteX0-4497" fmla="*/ 653634 w 815559"/>
              <a:gd name="connsiteY0-4498" fmla="*/ 0 h 1358303"/>
              <a:gd name="connsiteX1-4499" fmla="*/ 484396 w 815559"/>
              <a:gd name="connsiteY1-4500" fmla="*/ 169850 h 1358303"/>
              <a:gd name="connsiteX2-4501" fmla="*/ 397692 w 815559"/>
              <a:gd name="connsiteY2-4502" fmla="*/ 260948 h 1358303"/>
              <a:gd name="connsiteX3-4503" fmla="*/ 332831 w 815559"/>
              <a:gd name="connsiteY3-4504" fmla="*/ 340803 h 1358303"/>
              <a:gd name="connsiteX4-4505" fmla="*/ 259600 w 815559"/>
              <a:gd name="connsiteY4-4506" fmla="*/ 451421 h 1358303"/>
              <a:gd name="connsiteX5-4507" fmla="*/ 199370 w 815559"/>
              <a:gd name="connsiteY5-4508" fmla="*/ 547412 h 1358303"/>
              <a:gd name="connsiteX6-4509" fmla="*/ 144630 w 815559"/>
              <a:gd name="connsiteY6-4510" fmla="*/ 651890 h 1358303"/>
              <a:gd name="connsiteX7-4511" fmla="*/ 109257 w 815559"/>
              <a:gd name="connsiteY7-4512" fmla="*/ 724053 h 1358303"/>
              <a:gd name="connsiteX8-4513" fmla="*/ 86123 w 815559"/>
              <a:gd name="connsiteY8-4514" fmla="*/ 785058 h 1358303"/>
              <a:gd name="connsiteX9-4515" fmla="*/ 71294 w 815559"/>
              <a:gd name="connsiteY9-4516" fmla="*/ 842688 h 1358303"/>
              <a:gd name="connsiteX10-4517" fmla="*/ 56980 w 815559"/>
              <a:gd name="connsiteY10-4518" fmla="*/ 958228 h 1358303"/>
              <a:gd name="connsiteX11-4519" fmla="*/ 53482 w 815559"/>
              <a:gd name="connsiteY11-4520" fmla="*/ 1039950 h 1358303"/>
              <a:gd name="connsiteX12-4521" fmla="*/ 52798 w 815559"/>
              <a:gd name="connsiteY12-4522" fmla="*/ 1095495 h 1358303"/>
              <a:gd name="connsiteX13-4523" fmla="*/ 58692 w 815559"/>
              <a:gd name="connsiteY13-4524" fmla="*/ 1177174 h 1358303"/>
              <a:gd name="connsiteX14-4525" fmla="*/ 0 w 815559"/>
              <a:gd name="connsiteY14-4526" fmla="*/ 1156510 h 1358303"/>
              <a:gd name="connsiteX15-4527" fmla="*/ 93952 w 815559"/>
              <a:gd name="connsiteY15-4528" fmla="*/ 1358303 h 1358303"/>
              <a:gd name="connsiteX16-4529" fmla="*/ 157467 w 815559"/>
              <a:gd name="connsiteY16-4530" fmla="*/ 1157389 h 1358303"/>
              <a:gd name="connsiteX17-4531" fmla="*/ 113989 w 815559"/>
              <a:gd name="connsiteY17-4532" fmla="*/ 1174368 h 1358303"/>
              <a:gd name="connsiteX18-4533" fmla="*/ 126136 w 815559"/>
              <a:gd name="connsiteY18-4534" fmla="*/ 1048409 h 1358303"/>
              <a:gd name="connsiteX19-4535" fmla="*/ 137063 w 815559"/>
              <a:gd name="connsiteY19-4536" fmla="*/ 965312 h 1358303"/>
              <a:gd name="connsiteX20-4537" fmla="*/ 167382 w 815559"/>
              <a:gd name="connsiteY20-4538" fmla="*/ 868649 h 1358303"/>
              <a:gd name="connsiteX21-4539" fmla="*/ 203586 w 815559"/>
              <a:gd name="connsiteY21-4540" fmla="*/ 785738 h 1358303"/>
              <a:gd name="connsiteX22-4541" fmla="*/ 272061 w 815559"/>
              <a:gd name="connsiteY22-4542" fmla="*/ 674304 h 1358303"/>
              <a:gd name="connsiteX23-4543" fmla="*/ 343884 w 815559"/>
              <a:gd name="connsiteY23-4544" fmla="*/ 580912 h 1358303"/>
              <a:gd name="connsiteX24-4545" fmla="*/ 415038 w 815559"/>
              <a:gd name="connsiteY24-4546" fmla="*/ 489714 h 1358303"/>
              <a:gd name="connsiteX25-4547" fmla="*/ 511940 w 815559"/>
              <a:gd name="connsiteY25-4548" fmla="*/ 382331 h 1358303"/>
              <a:gd name="connsiteX26-4549" fmla="*/ 598365 w 815559"/>
              <a:gd name="connsiteY26-4550" fmla="*/ 299464 h 1358303"/>
              <a:gd name="connsiteX27-4551" fmla="*/ 662493 w 815559"/>
              <a:gd name="connsiteY27-4552" fmla="*/ 243626 h 1358303"/>
              <a:gd name="connsiteX28-4553" fmla="*/ 815559 w 815559"/>
              <a:gd name="connsiteY28-4554" fmla="*/ 133350 h 1358303"/>
              <a:gd name="connsiteX29-4555" fmla="*/ 606074 w 815559"/>
              <a:gd name="connsiteY29-4556" fmla="*/ 185235 h 1358303"/>
              <a:gd name="connsiteX30-4557" fmla="*/ 653634 w 815559"/>
              <a:gd name="connsiteY30-4558" fmla="*/ 0 h 1358303"/>
              <a:gd name="connsiteX0-4559" fmla="*/ 653634 w 815559"/>
              <a:gd name="connsiteY0-4560" fmla="*/ 0 h 1358303"/>
              <a:gd name="connsiteX1-4561" fmla="*/ 484396 w 815559"/>
              <a:gd name="connsiteY1-4562" fmla="*/ 169850 h 1358303"/>
              <a:gd name="connsiteX2-4563" fmla="*/ 397692 w 815559"/>
              <a:gd name="connsiteY2-4564" fmla="*/ 260948 h 1358303"/>
              <a:gd name="connsiteX3-4565" fmla="*/ 332831 w 815559"/>
              <a:gd name="connsiteY3-4566" fmla="*/ 340803 h 1358303"/>
              <a:gd name="connsiteX4-4567" fmla="*/ 259600 w 815559"/>
              <a:gd name="connsiteY4-4568" fmla="*/ 451421 h 1358303"/>
              <a:gd name="connsiteX5-4569" fmla="*/ 199370 w 815559"/>
              <a:gd name="connsiteY5-4570" fmla="*/ 547412 h 1358303"/>
              <a:gd name="connsiteX6-4571" fmla="*/ 144630 w 815559"/>
              <a:gd name="connsiteY6-4572" fmla="*/ 651890 h 1358303"/>
              <a:gd name="connsiteX7-4573" fmla="*/ 109257 w 815559"/>
              <a:gd name="connsiteY7-4574" fmla="*/ 724053 h 1358303"/>
              <a:gd name="connsiteX8-4575" fmla="*/ 86123 w 815559"/>
              <a:gd name="connsiteY8-4576" fmla="*/ 785058 h 1358303"/>
              <a:gd name="connsiteX9-4577" fmla="*/ 71294 w 815559"/>
              <a:gd name="connsiteY9-4578" fmla="*/ 842688 h 1358303"/>
              <a:gd name="connsiteX10-4579" fmla="*/ 56980 w 815559"/>
              <a:gd name="connsiteY10-4580" fmla="*/ 958228 h 1358303"/>
              <a:gd name="connsiteX11-4581" fmla="*/ 53482 w 815559"/>
              <a:gd name="connsiteY11-4582" fmla="*/ 1039950 h 1358303"/>
              <a:gd name="connsiteX12-4583" fmla="*/ 52798 w 815559"/>
              <a:gd name="connsiteY12-4584" fmla="*/ 1095495 h 1358303"/>
              <a:gd name="connsiteX13-4585" fmla="*/ 58692 w 815559"/>
              <a:gd name="connsiteY13-4586" fmla="*/ 1177174 h 1358303"/>
              <a:gd name="connsiteX14-4587" fmla="*/ 0 w 815559"/>
              <a:gd name="connsiteY14-4588" fmla="*/ 1156510 h 1358303"/>
              <a:gd name="connsiteX15-4589" fmla="*/ 93952 w 815559"/>
              <a:gd name="connsiteY15-4590" fmla="*/ 1358303 h 1358303"/>
              <a:gd name="connsiteX16-4591" fmla="*/ 157467 w 815559"/>
              <a:gd name="connsiteY16-4592" fmla="*/ 1157389 h 1358303"/>
              <a:gd name="connsiteX17-4593" fmla="*/ 113989 w 815559"/>
              <a:gd name="connsiteY17-4594" fmla="*/ 1174368 h 1358303"/>
              <a:gd name="connsiteX18-4595" fmla="*/ 126136 w 815559"/>
              <a:gd name="connsiteY18-4596" fmla="*/ 1048409 h 1358303"/>
              <a:gd name="connsiteX19-4597" fmla="*/ 142970 w 815559"/>
              <a:gd name="connsiteY19-4598" fmla="*/ 963024 h 1358303"/>
              <a:gd name="connsiteX20-4599" fmla="*/ 167382 w 815559"/>
              <a:gd name="connsiteY20-4600" fmla="*/ 868649 h 1358303"/>
              <a:gd name="connsiteX21-4601" fmla="*/ 203586 w 815559"/>
              <a:gd name="connsiteY21-4602" fmla="*/ 785738 h 1358303"/>
              <a:gd name="connsiteX22-4603" fmla="*/ 272061 w 815559"/>
              <a:gd name="connsiteY22-4604" fmla="*/ 674304 h 1358303"/>
              <a:gd name="connsiteX23-4605" fmla="*/ 343884 w 815559"/>
              <a:gd name="connsiteY23-4606" fmla="*/ 580912 h 1358303"/>
              <a:gd name="connsiteX24-4607" fmla="*/ 415038 w 815559"/>
              <a:gd name="connsiteY24-4608" fmla="*/ 489714 h 1358303"/>
              <a:gd name="connsiteX25-4609" fmla="*/ 511940 w 815559"/>
              <a:gd name="connsiteY25-4610" fmla="*/ 382331 h 1358303"/>
              <a:gd name="connsiteX26-4611" fmla="*/ 598365 w 815559"/>
              <a:gd name="connsiteY26-4612" fmla="*/ 299464 h 1358303"/>
              <a:gd name="connsiteX27-4613" fmla="*/ 662493 w 815559"/>
              <a:gd name="connsiteY27-4614" fmla="*/ 243626 h 1358303"/>
              <a:gd name="connsiteX28-4615" fmla="*/ 815559 w 815559"/>
              <a:gd name="connsiteY28-4616" fmla="*/ 133350 h 1358303"/>
              <a:gd name="connsiteX29-4617" fmla="*/ 606074 w 815559"/>
              <a:gd name="connsiteY29-4618" fmla="*/ 185235 h 1358303"/>
              <a:gd name="connsiteX30-4619" fmla="*/ 653634 w 815559"/>
              <a:gd name="connsiteY30-4620" fmla="*/ 0 h 1358303"/>
              <a:gd name="connsiteX0-4621" fmla="*/ 653634 w 815559"/>
              <a:gd name="connsiteY0-4622" fmla="*/ 0 h 1358303"/>
              <a:gd name="connsiteX1-4623" fmla="*/ 484396 w 815559"/>
              <a:gd name="connsiteY1-4624" fmla="*/ 169850 h 1358303"/>
              <a:gd name="connsiteX2-4625" fmla="*/ 397692 w 815559"/>
              <a:gd name="connsiteY2-4626" fmla="*/ 260948 h 1358303"/>
              <a:gd name="connsiteX3-4627" fmla="*/ 332831 w 815559"/>
              <a:gd name="connsiteY3-4628" fmla="*/ 340803 h 1358303"/>
              <a:gd name="connsiteX4-4629" fmla="*/ 259600 w 815559"/>
              <a:gd name="connsiteY4-4630" fmla="*/ 451421 h 1358303"/>
              <a:gd name="connsiteX5-4631" fmla="*/ 199370 w 815559"/>
              <a:gd name="connsiteY5-4632" fmla="*/ 547412 h 1358303"/>
              <a:gd name="connsiteX6-4633" fmla="*/ 144630 w 815559"/>
              <a:gd name="connsiteY6-4634" fmla="*/ 651890 h 1358303"/>
              <a:gd name="connsiteX7-4635" fmla="*/ 109257 w 815559"/>
              <a:gd name="connsiteY7-4636" fmla="*/ 724053 h 1358303"/>
              <a:gd name="connsiteX8-4637" fmla="*/ 86123 w 815559"/>
              <a:gd name="connsiteY8-4638" fmla="*/ 785058 h 1358303"/>
              <a:gd name="connsiteX9-4639" fmla="*/ 71294 w 815559"/>
              <a:gd name="connsiteY9-4640" fmla="*/ 842688 h 1358303"/>
              <a:gd name="connsiteX10-4641" fmla="*/ 56980 w 815559"/>
              <a:gd name="connsiteY10-4642" fmla="*/ 958228 h 1358303"/>
              <a:gd name="connsiteX11-4643" fmla="*/ 53482 w 815559"/>
              <a:gd name="connsiteY11-4644" fmla="*/ 1039950 h 1358303"/>
              <a:gd name="connsiteX12-4645" fmla="*/ 52798 w 815559"/>
              <a:gd name="connsiteY12-4646" fmla="*/ 1095495 h 1358303"/>
              <a:gd name="connsiteX13-4647" fmla="*/ 58692 w 815559"/>
              <a:gd name="connsiteY13-4648" fmla="*/ 1177174 h 1358303"/>
              <a:gd name="connsiteX14-4649" fmla="*/ 0 w 815559"/>
              <a:gd name="connsiteY14-4650" fmla="*/ 1156510 h 1358303"/>
              <a:gd name="connsiteX15-4651" fmla="*/ 93952 w 815559"/>
              <a:gd name="connsiteY15-4652" fmla="*/ 1358303 h 1358303"/>
              <a:gd name="connsiteX16-4653" fmla="*/ 157467 w 815559"/>
              <a:gd name="connsiteY16-4654" fmla="*/ 1157389 h 1358303"/>
              <a:gd name="connsiteX17-4655" fmla="*/ 113989 w 815559"/>
              <a:gd name="connsiteY17-4656" fmla="*/ 1174368 h 1358303"/>
              <a:gd name="connsiteX18-4657" fmla="*/ 126136 w 815559"/>
              <a:gd name="connsiteY18-4658" fmla="*/ 1048409 h 1358303"/>
              <a:gd name="connsiteX19-4659" fmla="*/ 142970 w 815559"/>
              <a:gd name="connsiteY19-4660" fmla="*/ 963024 h 1358303"/>
              <a:gd name="connsiteX20-4661" fmla="*/ 152022 w 815559"/>
              <a:gd name="connsiteY20-4662" fmla="*/ 922615 h 1358303"/>
              <a:gd name="connsiteX21-4663" fmla="*/ 167382 w 815559"/>
              <a:gd name="connsiteY21-4664" fmla="*/ 868649 h 1358303"/>
              <a:gd name="connsiteX22-4665" fmla="*/ 203586 w 815559"/>
              <a:gd name="connsiteY22-4666" fmla="*/ 785738 h 1358303"/>
              <a:gd name="connsiteX23-4667" fmla="*/ 272061 w 815559"/>
              <a:gd name="connsiteY23-4668" fmla="*/ 674304 h 1358303"/>
              <a:gd name="connsiteX24-4669" fmla="*/ 343884 w 815559"/>
              <a:gd name="connsiteY24-4670" fmla="*/ 580912 h 1358303"/>
              <a:gd name="connsiteX25-4671" fmla="*/ 415038 w 815559"/>
              <a:gd name="connsiteY25-4672" fmla="*/ 489714 h 1358303"/>
              <a:gd name="connsiteX26-4673" fmla="*/ 511940 w 815559"/>
              <a:gd name="connsiteY26-4674" fmla="*/ 382331 h 1358303"/>
              <a:gd name="connsiteX27-4675" fmla="*/ 598365 w 815559"/>
              <a:gd name="connsiteY27-4676" fmla="*/ 299464 h 1358303"/>
              <a:gd name="connsiteX28-4677" fmla="*/ 662493 w 815559"/>
              <a:gd name="connsiteY28-4678" fmla="*/ 243626 h 1358303"/>
              <a:gd name="connsiteX29-4679" fmla="*/ 815559 w 815559"/>
              <a:gd name="connsiteY29-4680" fmla="*/ 133350 h 1358303"/>
              <a:gd name="connsiteX30-4681" fmla="*/ 606074 w 815559"/>
              <a:gd name="connsiteY30-4682" fmla="*/ 185235 h 1358303"/>
              <a:gd name="connsiteX31" fmla="*/ 653634 w 815559"/>
              <a:gd name="connsiteY31" fmla="*/ 0 h 1358303"/>
              <a:gd name="connsiteX0-4683" fmla="*/ 653634 w 815559"/>
              <a:gd name="connsiteY0-4684" fmla="*/ 0 h 1358303"/>
              <a:gd name="connsiteX1-4685" fmla="*/ 484396 w 815559"/>
              <a:gd name="connsiteY1-4686" fmla="*/ 169850 h 1358303"/>
              <a:gd name="connsiteX2-4687" fmla="*/ 397692 w 815559"/>
              <a:gd name="connsiteY2-4688" fmla="*/ 260948 h 1358303"/>
              <a:gd name="connsiteX3-4689" fmla="*/ 332831 w 815559"/>
              <a:gd name="connsiteY3-4690" fmla="*/ 340803 h 1358303"/>
              <a:gd name="connsiteX4-4691" fmla="*/ 259600 w 815559"/>
              <a:gd name="connsiteY4-4692" fmla="*/ 451421 h 1358303"/>
              <a:gd name="connsiteX5-4693" fmla="*/ 199370 w 815559"/>
              <a:gd name="connsiteY5-4694" fmla="*/ 547412 h 1358303"/>
              <a:gd name="connsiteX6-4695" fmla="*/ 144630 w 815559"/>
              <a:gd name="connsiteY6-4696" fmla="*/ 651890 h 1358303"/>
              <a:gd name="connsiteX7-4697" fmla="*/ 109257 w 815559"/>
              <a:gd name="connsiteY7-4698" fmla="*/ 724053 h 1358303"/>
              <a:gd name="connsiteX8-4699" fmla="*/ 86123 w 815559"/>
              <a:gd name="connsiteY8-4700" fmla="*/ 785058 h 1358303"/>
              <a:gd name="connsiteX9-4701" fmla="*/ 71294 w 815559"/>
              <a:gd name="connsiteY9-4702" fmla="*/ 842688 h 1358303"/>
              <a:gd name="connsiteX10-4703" fmla="*/ 56980 w 815559"/>
              <a:gd name="connsiteY10-4704" fmla="*/ 958228 h 1358303"/>
              <a:gd name="connsiteX11-4705" fmla="*/ 53482 w 815559"/>
              <a:gd name="connsiteY11-4706" fmla="*/ 1039950 h 1358303"/>
              <a:gd name="connsiteX12-4707" fmla="*/ 52798 w 815559"/>
              <a:gd name="connsiteY12-4708" fmla="*/ 1095495 h 1358303"/>
              <a:gd name="connsiteX13-4709" fmla="*/ 58692 w 815559"/>
              <a:gd name="connsiteY13-4710" fmla="*/ 1177174 h 1358303"/>
              <a:gd name="connsiteX14-4711" fmla="*/ 0 w 815559"/>
              <a:gd name="connsiteY14-4712" fmla="*/ 1156510 h 1358303"/>
              <a:gd name="connsiteX15-4713" fmla="*/ 93952 w 815559"/>
              <a:gd name="connsiteY15-4714" fmla="*/ 1358303 h 1358303"/>
              <a:gd name="connsiteX16-4715" fmla="*/ 157467 w 815559"/>
              <a:gd name="connsiteY16-4716" fmla="*/ 1157389 h 1358303"/>
              <a:gd name="connsiteX17-4717" fmla="*/ 113989 w 815559"/>
              <a:gd name="connsiteY17-4718" fmla="*/ 1174368 h 1358303"/>
              <a:gd name="connsiteX18-4719" fmla="*/ 126136 w 815559"/>
              <a:gd name="connsiteY18-4720" fmla="*/ 1048409 h 1358303"/>
              <a:gd name="connsiteX19-4721" fmla="*/ 142970 w 815559"/>
              <a:gd name="connsiteY19-4722" fmla="*/ 963024 h 1358303"/>
              <a:gd name="connsiteX20-4723" fmla="*/ 152276 w 815559"/>
              <a:gd name="connsiteY20-4724" fmla="*/ 917707 h 1358303"/>
              <a:gd name="connsiteX21-4725" fmla="*/ 167382 w 815559"/>
              <a:gd name="connsiteY21-4726" fmla="*/ 868649 h 1358303"/>
              <a:gd name="connsiteX22-4727" fmla="*/ 203586 w 815559"/>
              <a:gd name="connsiteY22-4728" fmla="*/ 785738 h 1358303"/>
              <a:gd name="connsiteX23-4729" fmla="*/ 272061 w 815559"/>
              <a:gd name="connsiteY23-4730" fmla="*/ 674304 h 1358303"/>
              <a:gd name="connsiteX24-4731" fmla="*/ 343884 w 815559"/>
              <a:gd name="connsiteY24-4732" fmla="*/ 580912 h 1358303"/>
              <a:gd name="connsiteX25-4733" fmla="*/ 415038 w 815559"/>
              <a:gd name="connsiteY25-4734" fmla="*/ 489714 h 1358303"/>
              <a:gd name="connsiteX26-4735" fmla="*/ 511940 w 815559"/>
              <a:gd name="connsiteY26-4736" fmla="*/ 382331 h 1358303"/>
              <a:gd name="connsiteX27-4737" fmla="*/ 598365 w 815559"/>
              <a:gd name="connsiteY27-4738" fmla="*/ 299464 h 1358303"/>
              <a:gd name="connsiteX28-4739" fmla="*/ 662493 w 815559"/>
              <a:gd name="connsiteY28-4740" fmla="*/ 243626 h 1358303"/>
              <a:gd name="connsiteX29-4741" fmla="*/ 815559 w 815559"/>
              <a:gd name="connsiteY29-4742" fmla="*/ 133350 h 1358303"/>
              <a:gd name="connsiteX30-4743" fmla="*/ 606074 w 815559"/>
              <a:gd name="connsiteY30-4744" fmla="*/ 185235 h 1358303"/>
              <a:gd name="connsiteX31-4745" fmla="*/ 653634 w 815559"/>
              <a:gd name="connsiteY31-4746" fmla="*/ 0 h 1358303"/>
              <a:gd name="connsiteX0-4747" fmla="*/ 653634 w 815559"/>
              <a:gd name="connsiteY0-4748" fmla="*/ 0 h 1358303"/>
              <a:gd name="connsiteX1-4749" fmla="*/ 484396 w 815559"/>
              <a:gd name="connsiteY1-4750" fmla="*/ 169850 h 1358303"/>
              <a:gd name="connsiteX2-4751" fmla="*/ 397692 w 815559"/>
              <a:gd name="connsiteY2-4752" fmla="*/ 260948 h 1358303"/>
              <a:gd name="connsiteX3-4753" fmla="*/ 332831 w 815559"/>
              <a:gd name="connsiteY3-4754" fmla="*/ 340803 h 1358303"/>
              <a:gd name="connsiteX4-4755" fmla="*/ 259600 w 815559"/>
              <a:gd name="connsiteY4-4756" fmla="*/ 451421 h 1358303"/>
              <a:gd name="connsiteX5-4757" fmla="*/ 199370 w 815559"/>
              <a:gd name="connsiteY5-4758" fmla="*/ 547412 h 1358303"/>
              <a:gd name="connsiteX6-4759" fmla="*/ 144630 w 815559"/>
              <a:gd name="connsiteY6-4760" fmla="*/ 651890 h 1358303"/>
              <a:gd name="connsiteX7-4761" fmla="*/ 109257 w 815559"/>
              <a:gd name="connsiteY7-4762" fmla="*/ 724053 h 1358303"/>
              <a:gd name="connsiteX8-4763" fmla="*/ 86123 w 815559"/>
              <a:gd name="connsiteY8-4764" fmla="*/ 785058 h 1358303"/>
              <a:gd name="connsiteX9-4765" fmla="*/ 71294 w 815559"/>
              <a:gd name="connsiteY9-4766" fmla="*/ 842688 h 1358303"/>
              <a:gd name="connsiteX10-4767" fmla="*/ 56980 w 815559"/>
              <a:gd name="connsiteY10-4768" fmla="*/ 958228 h 1358303"/>
              <a:gd name="connsiteX11-4769" fmla="*/ 53482 w 815559"/>
              <a:gd name="connsiteY11-4770" fmla="*/ 1039950 h 1358303"/>
              <a:gd name="connsiteX12-4771" fmla="*/ 52798 w 815559"/>
              <a:gd name="connsiteY12-4772" fmla="*/ 1095495 h 1358303"/>
              <a:gd name="connsiteX13-4773" fmla="*/ 58692 w 815559"/>
              <a:gd name="connsiteY13-4774" fmla="*/ 1177174 h 1358303"/>
              <a:gd name="connsiteX14-4775" fmla="*/ 0 w 815559"/>
              <a:gd name="connsiteY14-4776" fmla="*/ 1156510 h 1358303"/>
              <a:gd name="connsiteX15-4777" fmla="*/ 93952 w 815559"/>
              <a:gd name="connsiteY15-4778" fmla="*/ 1358303 h 1358303"/>
              <a:gd name="connsiteX16-4779" fmla="*/ 157467 w 815559"/>
              <a:gd name="connsiteY16-4780" fmla="*/ 1157389 h 1358303"/>
              <a:gd name="connsiteX17-4781" fmla="*/ 113989 w 815559"/>
              <a:gd name="connsiteY17-4782" fmla="*/ 1174368 h 1358303"/>
              <a:gd name="connsiteX18-4783" fmla="*/ 126136 w 815559"/>
              <a:gd name="connsiteY18-4784" fmla="*/ 1048409 h 1358303"/>
              <a:gd name="connsiteX19-4785" fmla="*/ 139777 w 815559"/>
              <a:gd name="connsiteY19-4786" fmla="*/ 959986 h 1358303"/>
              <a:gd name="connsiteX20-4787" fmla="*/ 152276 w 815559"/>
              <a:gd name="connsiteY20-4788" fmla="*/ 917707 h 1358303"/>
              <a:gd name="connsiteX21-4789" fmla="*/ 167382 w 815559"/>
              <a:gd name="connsiteY21-4790" fmla="*/ 868649 h 1358303"/>
              <a:gd name="connsiteX22-4791" fmla="*/ 203586 w 815559"/>
              <a:gd name="connsiteY22-4792" fmla="*/ 785738 h 1358303"/>
              <a:gd name="connsiteX23-4793" fmla="*/ 272061 w 815559"/>
              <a:gd name="connsiteY23-4794" fmla="*/ 674304 h 1358303"/>
              <a:gd name="connsiteX24-4795" fmla="*/ 343884 w 815559"/>
              <a:gd name="connsiteY24-4796" fmla="*/ 580912 h 1358303"/>
              <a:gd name="connsiteX25-4797" fmla="*/ 415038 w 815559"/>
              <a:gd name="connsiteY25-4798" fmla="*/ 489714 h 1358303"/>
              <a:gd name="connsiteX26-4799" fmla="*/ 511940 w 815559"/>
              <a:gd name="connsiteY26-4800" fmla="*/ 382331 h 1358303"/>
              <a:gd name="connsiteX27-4801" fmla="*/ 598365 w 815559"/>
              <a:gd name="connsiteY27-4802" fmla="*/ 299464 h 1358303"/>
              <a:gd name="connsiteX28-4803" fmla="*/ 662493 w 815559"/>
              <a:gd name="connsiteY28-4804" fmla="*/ 243626 h 1358303"/>
              <a:gd name="connsiteX29-4805" fmla="*/ 815559 w 815559"/>
              <a:gd name="connsiteY29-4806" fmla="*/ 133350 h 1358303"/>
              <a:gd name="connsiteX30-4807" fmla="*/ 606074 w 815559"/>
              <a:gd name="connsiteY30-4808" fmla="*/ 185235 h 1358303"/>
              <a:gd name="connsiteX31-4809" fmla="*/ 653634 w 815559"/>
              <a:gd name="connsiteY31-4810" fmla="*/ 0 h 1358303"/>
              <a:gd name="connsiteX0-4811" fmla="*/ 653634 w 815559"/>
              <a:gd name="connsiteY0-4812" fmla="*/ 0 h 1358303"/>
              <a:gd name="connsiteX1-4813" fmla="*/ 484396 w 815559"/>
              <a:gd name="connsiteY1-4814" fmla="*/ 169850 h 1358303"/>
              <a:gd name="connsiteX2-4815" fmla="*/ 397692 w 815559"/>
              <a:gd name="connsiteY2-4816" fmla="*/ 260948 h 1358303"/>
              <a:gd name="connsiteX3-4817" fmla="*/ 332831 w 815559"/>
              <a:gd name="connsiteY3-4818" fmla="*/ 340803 h 1358303"/>
              <a:gd name="connsiteX4-4819" fmla="*/ 259600 w 815559"/>
              <a:gd name="connsiteY4-4820" fmla="*/ 451421 h 1358303"/>
              <a:gd name="connsiteX5-4821" fmla="*/ 199370 w 815559"/>
              <a:gd name="connsiteY5-4822" fmla="*/ 547412 h 1358303"/>
              <a:gd name="connsiteX6-4823" fmla="*/ 144630 w 815559"/>
              <a:gd name="connsiteY6-4824" fmla="*/ 651890 h 1358303"/>
              <a:gd name="connsiteX7-4825" fmla="*/ 109257 w 815559"/>
              <a:gd name="connsiteY7-4826" fmla="*/ 724053 h 1358303"/>
              <a:gd name="connsiteX8-4827" fmla="*/ 86123 w 815559"/>
              <a:gd name="connsiteY8-4828" fmla="*/ 785058 h 1358303"/>
              <a:gd name="connsiteX9-4829" fmla="*/ 71294 w 815559"/>
              <a:gd name="connsiteY9-4830" fmla="*/ 842688 h 1358303"/>
              <a:gd name="connsiteX10-4831" fmla="*/ 56980 w 815559"/>
              <a:gd name="connsiteY10-4832" fmla="*/ 958228 h 1358303"/>
              <a:gd name="connsiteX11-4833" fmla="*/ 53482 w 815559"/>
              <a:gd name="connsiteY11-4834" fmla="*/ 1039950 h 1358303"/>
              <a:gd name="connsiteX12-4835" fmla="*/ 52798 w 815559"/>
              <a:gd name="connsiteY12-4836" fmla="*/ 1095495 h 1358303"/>
              <a:gd name="connsiteX13-4837" fmla="*/ 58692 w 815559"/>
              <a:gd name="connsiteY13-4838" fmla="*/ 1177174 h 1358303"/>
              <a:gd name="connsiteX14-4839" fmla="*/ 0 w 815559"/>
              <a:gd name="connsiteY14-4840" fmla="*/ 1156510 h 1358303"/>
              <a:gd name="connsiteX15-4841" fmla="*/ 93952 w 815559"/>
              <a:gd name="connsiteY15-4842" fmla="*/ 1358303 h 1358303"/>
              <a:gd name="connsiteX16-4843" fmla="*/ 157467 w 815559"/>
              <a:gd name="connsiteY16-4844" fmla="*/ 1157389 h 1358303"/>
              <a:gd name="connsiteX17-4845" fmla="*/ 113989 w 815559"/>
              <a:gd name="connsiteY17-4846" fmla="*/ 1174368 h 1358303"/>
              <a:gd name="connsiteX18-4847" fmla="*/ 126136 w 815559"/>
              <a:gd name="connsiteY18-4848" fmla="*/ 1048409 h 1358303"/>
              <a:gd name="connsiteX19-4849" fmla="*/ 141020 w 815559"/>
              <a:gd name="connsiteY19-4850" fmla="*/ 966808 h 1358303"/>
              <a:gd name="connsiteX20-4851" fmla="*/ 152276 w 815559"/>
              <a:gd name="connsiteY20-4852" fmla="*/ 917707 h 1358303"/>
              <a:gd name="connsiteX21-4853" fmla="*/ 167382 w 815559"/>
              <a:gd name="connsiteY21-4854" fmla="*/ 868649 h 1358303"/>
              <a:gd name="connsiteX22-4855" fmla="*/ 203586 w 815559"/>
              <a:gd name="connsiteY22-4856" fmla="*/ 785738 h 1358303"/>
              <a:gd name="connsiteX23-4857" fmla="*/ 272061 w 815559"/>
              <a:gd name="connsiteY23-4858" fmla="*/ 674304 h 1358303"/>
              <a:gd name="connsiteX24-4859" fmla="*/ 343884 w 815559"/>
              <a:gd name="connsiteY24-4860" fmla="*/ 580912 h 1358303"/>
              <a:gd name="connsiteX25-4861" fmla="*/ 415038 w 815559"/>
              <a:gd name="connsiteY25-4862" fmla="*/ 489714 h 1358303"/>
              <a:gd name="connsiteX26-4863" fmla="*/ 511940 w 815559"/>
              <a:gd name="connsiteY26-4864" fmla="*/ 382331 h 1358303"/>
              <a:gd name="connsiteX27-4865" fmla="*/ 598365 w 815559"/>
              <a:gd name="connsiteY27-4866" fmla="*/ 299464 h 1358303"/>
              <a:gd name="connsiteX28-4867" fmla="*/ 662493 w 815559"/>
              <a:gd name="connsiteY28-4868" fmla="*/ 243626 h 1358303"/>
              <a:gd name="connsiteX29-4869" fmla="*/ 815559 w 815559"/>
              <a:gd name="connsiteY29-4870" fmla="*/ 133350 h 1358303"/>
              <a:gd name="connsiteX30-4871" fmla="*/ 606074 w 815559"/>
              <a:gd name="connsiteY30-4872" fmla="*/ 185235 h 1358303"/>
              <a:gd name="connsiteX31-4873" fmla="*/ 653634 w 815559"/>
              <a:gd name="connsiteY31-4874" fmla="*/ 0 h 1358303"/>
              <a:gd name="connsiteX0-4875" fmla="*/ 653634 w 815559"/>
              <a:gd name="connsiteY0-4876" fmla="*/ 0 h 1358303"/>
              <a:gd name="connsiteX1-4877" fmla="*/ 484396 w 815559"/>
              <a:gd name="connsiteY1-4878" fmla="*/ 169850 h 1358303"/>
              <a:gd name="connsiteX2-4879" fmla="*/ 397692 w 815559"/>
              <a:gd name="connsiteY2-4880" fmla="*/ 260948 h 1358303"/>
              <a:gd name="connsiteX3-4881" fmla="*/ 332831 w 815559"/>
              <a:gd name="connsiteY3-4882" fmla="*/ 340803 h 1358303"/>
              <a:gd name="connsiteX4-4883" fmla="*/ 259600 w 815559"/>
              <a:gd name="connsiteY4-4884" fmla="*/ 451421 h 1358303"/>
              <a:gd name="connsiteX5-4885" fmla="*/ 199370 w 815559"/>
              <a:gd name="connsiteY5-4886" fmla="*/ 547412 h 1358303"/>
              <a:gd name="connsiteX6-4887" fmla="*/ 144630 w 815559"/>
              <a:gd name="connsiteY6-4888" fmla="*/ 651890 h 1358303"/>
              <a:gd name="connsiteX7-4889" fmla="*/ 109257 w 815559"/>
              <a:gd name="connsiteY7-4890" fmla="*/ 724053 h 1358303"/>
              <a:gd name="connsiteX8-4891" fmla="*/ 86123 w 815559"/>
              <a:gd name="connsiteY8-4892" fmla="*/ 785058 h 1358303"/>
              <a:gd name="connsiteX9-4893" fmla="*/ 71294 w 815559"/>
              <a:gd name="connsiteY9-4894" fmla="*/ 842688 h 1358303"/>
              <a:gd name="connsiteX10-4895" fmla="*/ 56980 w 815559"/>
              <a:gd name="connsiteY10-4896" fmla="*/ 958228 h 1358303"/>
              <a:gd name="connsiteX11-4897" fmla="*/ 53482 w 815559"/>
              <a:gd name="connsiteY11-4898" fmla="*/ 1039950 h 1358303"/>
              <a:gd name="connsiteX12-4899" fmla="*/ 52798 w 815559"/>
              <a:gd name="connsiteY12-4900" fmla="*/ 1095495 h 1358303"/>
              <a:gd name="connsiteX13-4901" fmla="*/ 58692 w 815559"/>
              <a:gd name="connsiteY13-4902" fmla="*/ 1177174 h 1358303"/>
              <a:gd name="connsiteX14-4903" fmla="*/ 0 w 815559"/>
              <a:gd name="connsiteY14-4904" fmla="*/ 1156510 h 1358303"/>
              <a:gd name="connsiteX15-4905" fmla="*/ 93952 w 815559"/>
              <a:gd name="connsiteY15-4906" fmla="*/ 1358303 h 1358303"/>
              <a:gd name="connsiteX16-4907" fmla="*/ 157467 w 815559"/>
              <a:gd name="connsiteY16-4908" fmla="*/ 1157389 h 1358303"/>
              <a:gd name="connsiteX17-4909" fmla="*/ 113989 w 815559"/>
              <a:gd name="connsiteY17-4910" fmla="*/ 1174368 h 1358303"/>
              <a:gd name="connsiteX18-4911" fmla="*/ 126136 w 815559"/>
              <a:gd name="connsiteY18-4912" fmla="*/ 1048409 h 1358303"/>
              <a:gd name="connsiteX19-4913" fmla="*/ 141020 w 815559"/>
              <a:gd name="connsiteY19-4914" fmla="*/ 966808 h 1358303"/>
              <a:gd name="connsiteX20-4915" fmla="*/ 152276 w 815559"/>
              <a:gd name="connsiteY20-4916" fmla="*/ 917707 h 1358303"/>
              <a:gd name="connsiteX21-4917" fmla="*/ 175986 w 815559"/>
              <a:gd name="connsiteY21-4918" fmla="*/ 850353 h 1358303"/>
              <a:gd name="connsiteX22-4919" fmla="*/ 203586 w 815559"/>
              <a:gd name="connsiteY22-4920" fmla="*/ 785738 h 1358303"/>
              <a:gd name="connsiteX23-4921" fmla="*/ 272061 w 815559"/>
              <a:gd name="connsiteY23-4922" fmla="*/ 674304 h 1358303"/>
              <a:gd name="connsiteX24-4923" fmla="*/ 343884 w 815559"/>
              <a:gd name="connsiteY24-4924" fmla="*/ 580912 h 1358303"/>
              <a:gd name="connsiteX25-4925" fmla="*/ 415038 w 815559"/>
              <a:gd name="connsiteY25-4926" fmla="*/ 489714 h 1358303"/>
              <a:gd name="connsiteX26-4927" fmla="*/ 511940 w 815559"/>
              <a:gd name="connsiteY26-4928" fmla="*/ 382331 h 1358303"/>
              <a:gd name="connsiteX27-4929" fmla="*/ 598365 w 815559"/>
              <a:gd name="connsiteY27-4930" fmla="*/ 299464 h 1358303"/>
              <a:gd name="connsiteX28-4931" fmla="*/ 662493 w 815559"/>
              <a:gd name="connsiteY28-4932" fmla="*/ 243626 h 1358303"/>
              <a:gd name="connsiteX29-4933" fmla="*/ 815559 w 815559"/>
              <a:gd name="connsiteY29-4934" fmla="*/ 133350 h 1358303"/>
              <a:gd name="connsiteX30-4935" fmla="*/ 606074 w 815559"/>
              <a:gd name="connsiteY30-4936" fmla="*/ 185235 h 1358303"/>
              <a:gd name="connsiteX31-4937" fmla="*/ 653634 w 815559"/>
              <a:gd name="connsiteY31-4938" fmla="*/ 0 h 1358303"/>
              <a:gd name="connsiteX0-4939" fmla="*/ 653634 w 815559"/>
              <a:gd name="connsiteY0-4940" fmla="*/ 0 h 1358303"/>
              <a:gd name="connsiteX1-4941" fmla="*/ 484396 w 815559"/>
              <a:gd name="connsiteY1-4942" fmla="*/ 169850 h 1358303"/>
              <a:gd name="connsiteX2-4943" fmla="*/ 397692 w 815559"/>
              <a:gd name="connsiteY2-4944" fmla="*/ 260948 h 1358303"/>
              <a:gd name="connsiteX3-4945" fmla="*/ 332831 w 815559"/>
              <a:gd name="connsiteY3-4946" fmla="*/ 340803 h 1358303"/>
              <a:gd name="connsiteX4-4947" fmla="*/ 259600 w 815559"/>
              <a:gd name="connsiteY4-4948" fmla="*/ 451421 h 1358303"/>
              <a:gd name="connsiteX5-4949" fmla="*/ 199370 w 815559"/>
              <a:gd name="connsiteY5-4950" fmla="*/ 547412 h 1358303"/>
              <a:gd name="connsiteX6-4951" fmla="*/ 144630 w 815559"/>
              <a:gd name="connsiteY6-4952" fmla="*/ 651890 h 1358303"/>
              <a:gd name="connsiteX7-4953" fmla="*/ 109257 w 815559"/>
              <a:gd name="connsiteY7-4954" fmla="*/ 724053 h 1358303"/>
              <a:gd name="connsiteX8-4955" fmla="*/ 86123 w 815559"/>
              <a:gd name="connsiteY8-4956" fmla="*/ 785058 h 1358303"/>
              <a:gd name="connsiteX9-4957" fmla="*/ 71294 w 815559"/>
              <a:gd name="connsiteY9-4958" fmla="*/ 842688 h 1358303"/>
              <a:gd name="connsiteX10-4959" fmla="*/ 56980 w 815559"/>
              <a:gd name="connsiteY10-4960" fmla="*/ 958228 h 1358303"/>
              <a:gd name="connsiteX11-4961" fmla="*/ 53482 w 815559"/>
              <a:gd name="connsiteY11-4962" fmla="*/ 1039950 h 1358303"/>
              <a:gd name="connsiteX12-4963" fmla="*/ 52798 w 815559"/>
              <a:gd name="connsiteY12-4964" fmla="*/ 1095495 h 1358303"/>
              <a:gd name="connsiteX13-4965" fmla="*/ 58692 w 815559"/>
              <a:gd name="connsiteY13-4966" fmla="*/ 1177174 h 1358303"/>
              <a:gd name="connsiteX14-4967" fmla="*/ 0 w 815559"/>
              <a:gd name="connsiteY14-4968" fmla="*/ 1156510 h 1358303"/>
              <a:gd name="connsiteX15-4969" fmla="*/ 93952 w 815559"/>
              <a:gd name="connsiteY15-4970" fmla="*/ 1358303 h 1358303"/>
              <a:gd name="connsiteX16-4971" fmla="*/ 157467 w 815559"/>
              <a:gd name="connsiteY16-4972" fmla="*/ 1157389 h 1358303"/>
              <a:gd name="connsiteX17-4973" fmla="*/ 113989 w 815559"/>
              <a:gd name="connsiteY17-4974" fmla="*/ 1174368 h 1358303"/>
              <a:gd name="connsiteX18-4975" fmla="*/ 126136 w 815559"/>
              <a:gd name="connsiteY18-4976" fmla="*/ 1048409 h 1358303"/>
              <a:gd name="connsiteX19-4977" fmla="*/ 141020 w 815559"/>
              <a:gd name="connsiteY19-4978" fmla="*/ 966808 h 1358303"/>
              <a:gd name="connsiteX20-4979" fmla="*/ 152276 w 815559"/>
              <a:gd name="connsiteY20-4980" fmla="*/ 917707 h 1358303"/>
              <a:gd name="connsiteX21-4981" fmla="*/ 175986 w 815559"/>
              <a:gd name="connsiteY21-4982" fmla="*/ 850353 h 1358303"/>
              <a:gd name="connsiteX22-4983" fmla="*/ 212884 w 815559"/>
              <a:gd name="connsiteY22-4984" fmla="*/ 772517 h 1358303"/>
              <a:gd name="connsiteX23-4985" fmla="*/ 272061 w 815559"/>
              <a:gd name="connsiteY23-4986" fmla="*/ 674304 h 1358303"/>
              <a:gd name="connsiteX24-4987" fmla="*/ 343884 w 815559"/>
              <a:gd name="connsiteY24-4988" fmla="*/ 580912 h 1358303"/>
              <a:gd name="connsiteX25-4989" fmla="*/ 415038 w 815559"/>
              <a:gd name="connsiteY25-4990" fmla="*/ 489714 h 1358303"/>
              <a:gd name="connsiteX26-4991" fmla="*/ 511940 w 815559"/>
              <a:gd name="connsiteY26-4992" fmla="*/ 382331 h 1358303"/>
              <a:gd name="connsiteX27-4993" fmla="*/ 598365 w 815559"/>
              <a:gd name="connsiteY27-4994" fmla="*/ 299464 h 1358303"/>
              <a:gd name="connsiteX28-4995" fmla="*/ 662493 w 815559"/>
              <a:gd name="connsiteY28-4996" fmla="*/ 243626 h 1358303"/>
              <a:gd name="connsiteX29-4997" fmla="*/ 815559 w 815559"/>
              <a:gd name="connsiteY29-4998" fmla="*/ 133350 h 1358303"/>
              <a:gd name="connsiteX30-4999" fmla="*/ 606074 w 815559"/>
              <a:gd name="connsiteY30-5000" fmla="*/ 185235 h 1358303"/>
              <a:gd name="connsiteX31-5001" fmla="*/ 653634 w 815559"/>
              <a:gd name="connsiteY31-5002" fmla="*/ 0 h 1358303"/>
              <a:gd name="connsiteX0-5003" fmla="*/ 653634 w 815559"/>
              <a:gd name="connsiteY0-5004" fmla="*/ 0 h 1358303"/>
              <a:gd name="connsiteX1-5005" fmla="*/ 484396 w 815559"/>
              <a:gd name="connsiteY1-5006" fmla="*/ 169850 h 1358303"/>
              <a:gd name="connsiteX2-5007" fmla="*/ 397692 w 815559"/>
              <a:gd name="connsiteY2-5008" fmla="*/ 260948 h 1358303"/>
              <a:gd name="connsiteX3-5009" fmla="*/ 332831 w 815559"/>
              <a:gd name="connsiteY3-5010" fmla="*/ 340803 h 1358303"/>
              <a:gd name="connsiteX4-5011" fmla="*/ 259600 w 815559"/>
              <a:gd name="connsiteY4-5012" fmla="*/ 451421 h 1358303"/>
              <a:gd name="connsiteX5-5013" fmla="*/ 199370 w 815559"/>
              <a:gd name="connsiteY5-5014" fmla="*/ 547412 h 1358303"/>
              <a:gd name="connsiteX6-5015" fmla="*/ 144630 w 815559"/>
              <a:gd name="connsiteY6-5016" fmla="*/ 651890 h 1358303"/>
              <a:gd name="connsiteX7-5017" fmla="*/ 109257 w 815559"/>
              <a:gd name="connsiteY7-5018" fmla="*/ 724053 h 1358303"/>
              <a:gd name="connsiteX8-5019" fmla="*/ 86123 w 815559"/>
              <a:gd name="connsiteY8-5020" fmla="*/ 785058 h 1358303"/>
              <a:gd name="connsiteX9-5021" fmla="*/ 71294 w 815559"/>
              <a:gd name="connsiteY9-5022" fmla="*/ 842688 h 1358303"/>
              <a:gd name="connsiteX10-5023" fmla="*/ 56980 w 815559"/>
              <a:gd name="connsiteY10-5024" fmla="*/ 958228 h 1358303"/>
              <a:gd name="connsiteX11-5025" fmla="*/ 53482 w 815559"/>
              <a:gd name="connsiteY11-5026" fmla="*/ 1039950 h 1358303"/>
              <a:gd name="connsiteX12-5027" fmla="*/ 52798 w 815559"/>
              <a:gd name="connsiteY12-5028" fmla="*/ 1095495 h 1358303"/>
              <a:gd name="connsiteX13-5029" fmla="*/ 58692 w 815559"/>
              <a:gd name="connsiteY13-5030" fmla="*/ 1177174 h 1358303"/>
              <a:gd name="connsiteX14-5031" fmla="*/ 0 w 815559"/>
              <a:gd name="connsiteY14-5032" fmla="*/ 1156510 h 1358303"/>
              <a:gd name="connsiteX15-5033" fmla="*/ 93952 w 815559"/>
              <a:gd name="connsiteY15-5034" fmla="*/ 1358303 h 1358303"/>
              <a:gd name="connsiteX16-5035" fmla="*/ 157467 w 815559"/>
              <a:gd name="connsiteY16-5036" fmla="*/ 1157389 h 1358303"/>
              <a:gd name="connsiteX17-5037" fmla="*/ 113989 w 815559"/>
              <a:gd name="connsiteY17-5038" fmla="*/ 1174368 h 1358303"/>
              <a:gd name="connsiteX18-5039" fmla="*/ 126136 w 815559"/>
              <a:gd name="connsiteY18-5040" fmla="*/ 1048409 h 1358303"/>
              <a:gd name="connsiteX19-5041" fmla="*/ 141020 w 815559"/>
              <a:gd name="connsiteY19-5042" fmla="*/ 966808 h 1358303"/>
              <a:gd name="connsiteX20-5043" fmla="*/ 152276 w 815559"/>
              <a:gd name="connsiteY20-5044" fmla="*/ 917707 h 1358303"/>
              <a:gd name="connsiteX21-5045" fmla="*/ 175986 w 815559"/>
              <a:gd name="connsiteY21-5046" fmla="*/ 850353 h 1358303"/>
              <a:gd name="connsiteX22-5047" fmla="*/ 212884 w 815559"/>
              <a:gd name="connsiteY22-5048" fmla="*/ 772517 h 1358303"/>
              <a:gd name="connsiteX23-5049" fmla="*/ 272061 w 815559"/>
              <a:gd name="connsiteY23-5050" fmla="*/ 674304 h 1358303"/>
              <a:gd name="connsiteX24-5051" fmla="*/ 343884 w 815559"/>
              <a:gd name="connsiteY24-5052" fmla="*/ 580912 h 1358303"/>
              <a:gd name="connsiteX25-5053" fmla="*/ 415038 w 815559"/>
              <a:gd name="connsiteY25-5054" fmla="*/ 489714 h 1358303"/>
              <a:gd name="connsiteX26-5055" fmla="*/ 511940 w 815559"/>
              <a:gd name="connsiteY26-5056" fmla="*/ 382331 h 1358303"/>
              <a:gd name="connsiteX27-5057" fmla="*/ 598365 w 815559"/>
              <a:gd name="connsiteY27-5058" fmla="*/ 299464 h 1358303"/>
              <a:gd name="connsiteX28-5059" fmla="*/ 662493 w 815559"/>
              <a:gd name="connsiteY28-5060" fmla="*/ 243626 h 1358303"/>
              <a:gd name="connsiteX29-5061" fmla="*/ 815559 w 815559"/>
              <a:gd name="connsiteY29-5062" fmla="*/ 133350 h 1358303"/>
              <a:gd name="connsiteX30-5063" fmla="*/ 606074 w 815559"/>
              <a:gd name="connsiteY30-5064" fmla="*/ 185235 h 1358303"/>
              <a:gd name="connsiteX31-5065" fmla="*/ 653634 w 815559"/>
              <a:gd name="connsiteY31-5066" fmla="*/ 0 h 1358303"/>
              <a:gd name="connsiteX0-5067" fmla="*/ 653634 w 815559"/>
              <a:gd name="connsiteY0-5068" fmla="*/ 0 h 1358303"/>
              <a:gd name="connsiteX1-5069" fmla="*/ 484396 w 815559"/>
              <a:gd name="connsiteY1-5070" fmla="*/ 169850 h 1358303"/>
              <a:gd name="connsiteX2-5071" fmla="*/ 397692 w 815559"/>
              <a:gd name="connsiteY2-5072" fmla="*/ 260948 h 1358303"/>
              <a:gd name="connsiteX3-5073" fmla="*/ 332831 w 815559"/>
              <a:gd name="connsiteY3-5074" fmla="*/ 340803 h 1358303"/>
              <a:gd name="connsiteX4-5075" fmla="*/ 259600 w 815559"/>
              <a:gd name="connsiteY4-5076" fmla="*/ 451421 h 1358303"/>
              <a:gd name="connsiteX5-5077" fmla="*/ 199370 w 815559"/>
              <a:gd name="connsiteY5-5078" fmla="*/ 547412 h 1358303"/>
              <a:gd name="connsiteX6-5079" fmla="*/ 144630 w 815559"/>
              <a:gd name="connsiteY6-5080" fmla="*/ 651890 h 1358303"/>
              <a:gd name="connsiteX7-5081" fmla="*/ 109257 w 815559"/>
              <a:gd name="connsiteY7-5082" fmla="*/ 724053 h 1358303"/>
              <a:gd name="connsiteX8-5083" fmla="*/ 86123 w 815559"/>
              <a:gd name="connsiteY8-5084" fmla="*/ 785058 h 1358303"/>
              <a:gd name="connsiteX9-5085" fmla="*/ 71294 w 815559"/>
              <a:gd name="connsiteY9-5086" fmla="*/ 842688 h 1358303"/>
              <a:gd name="connsiteX10-5087" fmla="*/ 56980 w 815559"/>
              <a:gd name="connsiteY10-5088" fmla="*/ 958228 h 1358303"/>
              <a:gd name="connsiteX11-5089" fmla="*/ 53482 w 815559"/>
              <a:gd name="connsiteY11-5090" fmla="*/ 1039950 h 1358303"/>
              <a:gd name="connsiteX12-5091" fmla="*/ 52798 w 815559"/>
              <a:gd name="connsiteY12-5092" fmla="*/ 1095495 h 1358303"/>
              <a:gd name="connsiteX13-5093" fmla="*/ 58692 w 815559"/>
              <a:gd name="connsiteY13-5094" fmla="*/ 1177174 h 1358303"/>
              <a:gd name="connsiteX14-5095" fmla="*/ 0 w 815559"/>
              <a:gd name="connsiteY14-5096" fmla="*/ 1156510 h 1358303"/>
              <a:gd name="connsiteX15-5097" fmla="*/ 93952 w 815559"/>
              <a:gd name="connsiteY15-5098" fmla="*/ 1358303 h 1358303"/>
              <a:gd name="connsiteX16-5099" fmla="*/ 157467 w 815559"/>
              <a:gd name="connsiteY16-5100" fmla="*/ 1157389 h 1358303"/>
              <a:gd name="connsiteX17-5101" fmla="*/ 113989 w 815559"/>
              <a:gd name="connsiteY17-5102" fmla="*/ 1174368 h 1358303"/>
              <a:gd name="connsiteX18-5103" fmla="*/ 126136 w 815559"/>
              <a:gd name="connsiteY18-5104" fmla="*/ 1048409 h 1358303"/>
              <a:gd name="connsiteX19-5105" fmla="*/ 141020 w 815559"/>
              <a:gd name="connsiteY19-5106" fmla="*/ 966808 h 1358303"/>
              <a:gd name="connsiteX20-5107" fmla="*/ 152276 w 815559"/>
              <a:gd name="connsiteY20-5108" fmla="*/ 917707 h 1358303"/>
              <a:gd name="connsiteX21-5109" fmla="*/ 175986 w 815559"/>
              <a:gd name="connsiteY21-5110" fmla="*/ 850353 h 1358303"/>
              <a:gd name="connsiteX22-5111" fmla="*/ 220832 w 815559"/>
              <a:gd name="connsiteY22-5112" fmla="*/ 760709 h 1358303"/>
              <a:gd name="connsiteX23-5113" fmla="*/ 272061 w 815559"/>
              <a:gd name="connsiteY23-5114" fmla="*/ 674304 h 1358303"/>
              <a:gd name="connsiteX24-5115" fmla="*/ 343884 w 815559"/>
              <a:gd name="connsiteY24-5116" fmla="*/ 580912 h 1358303"/>
              <a:gd name="connsiteX25-5117" fmla="*/ 415038 w 815559"/>
              <a:gd name="connsiteY25-5118" fmla="*/ 489714 h 1358303"/>
              <a:gd name="connsiteX26-5119" fmla="*/ 511940 w 815559"/>
              <a:gd name="connsiteY26-5120" fmla="*/ 382331 h 1358303"/>
              <a:gd name="connsiteX27-5121" fmla="*/ 598365 w 815559"/>
              <a:gd name="connsiteY27-5122" fmla="*/ 299464 h 1358303"/>
              <a:gd name="connsiteX28-5123" fmla="*/ 662493 w 815559"/>
              <a:gd name="connsiteY28-5124" fmla="*/ 243626 h 1358303"/>
              <a:gd name="connsiteX29-5125" fmla="*/ 815559 w 815559"/>
              <a:gd name="connsiteY29-5126" fmla="*/ 133350 h 1358303"/>
              <a:gd name="connsiteX30-5127" fmla="*/ 606074 w 815559"/>
              <a:gd name="connsiteY30-5128" fmla="*/ 185235 h 1358303"/>
              <a:gd name="connsiteX31-5129" fmla="*/ 653634 w 815559"/>
              <a:gd name="connsiteY31-5130" fmla="*/ 0 h 1358303"/>
              <a:gd name="connsiteX0-5131" fmla="*/ 653634 w 815559"/>
              <a:gd name="connsiteY0-5132" fmla="*/ 0 h 1337845"/>
              <a:gd name="connsiteX1-5133" fmla="*/ 484396 w 815559"/>
              <a:gd name="connsiteY1-5134" fmla="*/ 169850 h 1337845"/>
              <a:gd name="connsiteX2-5135" fmla="*/ 397692 w 815559"/>
              <a:gd name="connsiteY2-5136" fmla="*/ 260948 h 1337845"/>
              <a:gd name="connsiteX3-5137" fmla="*/ 332831 w 815559"/>
              <a:gd name="connsiteY3-5138" fmla="*/ 340803 h 1337845"/>
              <a:gd name="connsiteX4-5139" fmla="*/ 259600 w 815559"/>
              <a:gd name="connsiteY4-5140" fmla="*/ 451421 h 1337845"/>
              <a:gd name="connsiteX5-5141" fmla="*/ 199370 w 815559"/>
              <a:gd name="connsiteY5-5142" fmla="*/ 547412 h 1337845"/>
              <a:gd name="connsiteX6-5143" fmla="*/ 144630 w 815559"/>
              <a:gd name="connsiteY6-5144" fmla="*/ 651890 h 1337845"/>
              <a:gd name="connsiteX7-5145" fmla="*/ 109257 w 815559"/>
              <a:gd name="connsiteY7-5146" fmla="*/ 724053 h 1337845"/>
              <a:gd name="connsiteX8-5147" fmla="*/ 86123 w 815559"/>
              <a:gd name="connsiteY8-5148" fmla="*/ 785058 h 1337845"/>
              <a:gd name="connsiteX9-5149" fmla="*/ 71294 w 815559"/>
              <a:gd name="connsiteY9-5150" fmla="*/ 842688 h 1337845"/>
              <a:gd name="connsiteX10-5151" fmla="*/ 56980 w 815559"/>
              <a:gd name="connsiteY10-5152" fmla="*/ 958228 h 1337845"/>
              <a:gd name="connsiteX11-5153" fmla="*/ 53482 w 815559"/>
              <a:gd name="connsiteY11-5154" fmla="*/ 1039950 h 1337845"/>
              <a:gd name="connsiteX12-5155" fmla="*/ 52798 w 815559"/>
              <a:gd name="connsiteY12-5156" fmla="*/ 1095495 h 1337845"/>
              <a:gd name="connsiteX13-5157" fmla="*/ 58692 w 815559"/>
              <a:gd name="connsiteY13-5158" fmla="*/ 1177174 h 1337845"/>
              <a:gd name="connsiteX14-5159" fmla="*/ 0 w 815559"/>
              <a:gd name="connsiteY14-5160" fmla="*/ 1156510 h 1337845"/>
              <a:gd name="connsiteX15-5161" fmla="*/ 94647 w 815559"/>
              <a:gd name="connsiteY15-5162" fmla="*/ 1337845 h 1337845"/>
              <a:gd name="connsiteX16-5163" fmla="*/ 157467 w 815559"/>
              <a:gd name="connsiteY16-5164" fmla="*/ 1157389 h 1337845"/>
              <a:gd name="connsiteX17-5165" fmla="*/ 113989 w 815559"/>
              <a:gd name="connsiteY17-5166" fmla="*/ 1174368 h 1337845"/>
              <a:gd name="connsiteX18-5167" fmla="*/ 126136 w 815559"/>
              <a:gd name="connsiteY18-5168" fmla="*/ 1048409 h 1337845"/>
              <a:gd name="connsiteX19-5169" fmla="*/ 141020 w 815559"/>
              <a:gd name="connsiteY19-5170" fmla="*/ 966808 h 1337845"/>
              <a:gd name="connsiteX20-5171" fmla="*/ 152276 w 815559"/>
              <a:gd name="connsiteY20-5172" fmla="*/ 917707 h 1337845"/>
              <a:gd name="connsiteX21-5173" fmla="*/ 175986 w 815559"/>
              <a:gd name="connsiteY21-5174" fmla="*/ 850353 h 1337845"/>
              <a:gd name="connsiteX22-5175" fmla="*/ 220832 w 815559"/>
              <a:gd name="connsiteY22-5176" fmla="*/ 760709 h 1337845"/>
              <a:gd name="connsiteX23-5177" fmla="*/ 272061 w 815559"/>
              <a:gd name="connsiteY23-5178" fmla="*/ 674304 h 1337845"/>
              <a:gd name="connsiteX24-5179" fmla="*/ 343884 w 815559"/>
              <a:gd name="connsiteY24-5180" fmla="*/ 580912 h 1337845"/>
              <a:gd name="connsiteX25-5181" fmla="*/ 415038 w 815559"/>
              <a:gd name="connsiteY25-5182" fmla="*/ 489714 h 1337845"/>
              <a:gd name="connsiteX26-5183" fmla="*/ 511940 w 815559"/>
              <a:gd name="connsiteY26-5184" fmla="*/ 382331 h 1337845"/>
              <a:gd name="connsiteX27-5185" fmla="*/ 598365 w 815559"/>
              <a:gd name="connsiteY27-5186" fmla="*/ 299464 h 1337845"/>
              <a:gd name="connsiteX28-5187" fmla="*/ 662493 w 815559"/>
              <a:gd name="connsiteY28-5188" fmla="*/ 243626 h 1337845"/>
              <a:gd name="connsiteX29-5189" fmla="*/ 815559 w 815559"/>
              <a:gd name="connsiteY29-5190" fmla="*/ 133350 h 1337845"/>
              <a:gd name="connsiteX30-5191" fmla="*/ 606074 w 815559"/>
              <a:gd name="connsiteY30-5192" fmla="*/ 185235 h 1337845"/>
              <a:gd name="connsiteX31-5193" fmla="*/ 653634 w 815559"/>
              <a:gd name="connsiteY31-5194" fmla="*/ 0 h 1337845"/>
              <a:gd name="connsiteX0-5195" fmla="*/ 653634 w 815559"/>
              <a:gd name="connsiteY0-5196" fmla="*/ 0 h 1337845"/>
              <a:gd name="connsiteX1-5197" fmla="*/ 484396 w 815559"/>
              <a:gd name="connsiteY1-5198" fmla="*/ 169850 h 1337845"/>
              <a:gd name="connsiteX2-5199" fmla="*/ 397692 w 815559"/>
              <a:gd name="connsiteY2-5200" fmla="*/ 260948 h 1337845"/>
              <a:gd name="connsiteX3-5201" fmla="*/ 332831 w 815559"/>
              <a:gd name="connsiteY3-5202" fmla="*/ 340803 h 1337845"/>
              <a:gd name="connsiteX4-5203" fmla="*/ 259600 w 815559"/>
              <a:gd name="connsiteY4-5204" fmla="*/ 451421 h 1337845"/>
              <a:gd name="connsiteX5-5205" fmla="*/ 199370 w 815559"/>
              <a:gd name="connsiteY5-5206" fmla="*/ 547412 h 1337845"/>
              <a:gd name="connsiteX6-5207" fmla="*/ 144630 w 815559"/>
              <a:gd name="connsiteY6-5208" fmla="*/ 651890 h 1337845"/>
              <a:gd name="connsiteX7-5209" fmla="*/ 109257 w 815559"/>
              <a:gd name="connsiteY7-5210" fmla="*/ 724053 h 1337845"/>
              <a:gd name="connsiteX8-5211" fmla="*/ 86123 w 815559"/>
              <a:gd name="connsiteY8-5212" fmla="*/ 785058 h 1337845"/>
              <a:gd name="connsiteX9-5213" fmla="*/ 71294 w 815559"/>
              <a:gd name="connsiteY9-5214" fmla="*/ 842688 h 1337845"/>
              <a:gd name="connsiteX10-5215" fmla="*/ 56980 w 815559"/>
              <a:gd name="connsiteY10-5216" fmla="*/ 958228 h 1337845"/>
              <a:gd name="connsiteX11-5217" fmla="*/ 53482 w 815559"/>
              <a:gd name="connsiteY11-5218" fmla="*/ 1039950 h 1337845"/>
              <a:gd name="connsiteX12-5219" fmla="*/ 52798 w 815559"/>
              <a:gd name="connsiteY12-5220" fmla="*/ 1095495 h 1337845"/>
              <a:gd name="connsiteX13-5221" fmla="*/ 58692 w 815559"/>
              <a:gd name="connsiteY13-5222" fmla="*/ 1177174 h 1337845"/>
              <a:gd name="connsiteX14-5223" fmla="*/ 0 w 815559"/>
              <a:gd name="connsiteY14-5224" fmla="*/ 1156510 h 1337845"/>
              <a:gd name="connsiteX15-5225" fmla="*/ 94647 w 815559"/>
              <a:gd name="connsiteY15-5226" fmla="*/ 1337845 h 1337845"/>
              <a:gd name="connsiteX16-5227" fmla="*/ 157467 w 815559"/>
              <a:gd name="connsiteY16-5228" fmla="*/ 1157389 h 1337845"/>
              <a:gd name="connsiteX17-5229" fmla="*/ 113989 w 815559"/>
              <a:gd name="connsiteY17-5230" fmla="*/ 1174368 h 1337845"/>
              <a:gd name="connsiteX18-5231" fmla="*/ 126136 w 815559"/>
              <a:gd name="connsiteY18-5232" fmla="*/ 1048409 h 1337845"/>
              <a:gd name="connsiteX19-5233" fmla="*/ 141020 w 815559"/>
              <a:gd name="connsiteY19-5234" fmla="*/ 966808 h 1337845"/>
              <a:gd name="connsiteX20-5235" fmla="*/ 152276 w 815559"/>
              <a:gd name="connsiteY20-5236" fmla="*/ 917707 h 1337845"/>
              <a:gd name="connsiteX21-5237" fmla="*/ 175986 w 815559"/>
              <a:gd name="connsiteY21-5238" fmla="*/ 850353 h 1337845"/>
              <a:gd name="connsiteX22-5239" fmla="*/ 220832 w 815559"/>
              <a:gd name="connsiteY22-5240" fmla="*/ 760709 h 1337845"/>
              <a:gd name="connsiteX23-5241" fmla="*/ 272061 w 815559"/>
              <a:gd name="connsiteY23-5242" fmla="*/ 674304 h 1337845"/>
              <a:gd name="connsiteX24-5243" fmla="*/ 343884 w 815559"/>
              <a:gd name="connsiteY24-5244" fmla="*/ 580912 h 1337845"/>
              <a:gd name="connsiteX25-5245" fmla="*/ 415038 w 815559"/>
              <a:gd name="connsiteY25-5246" fmla="*/ 489714 h 1337845"/>
              <a:gd name="connsiteX26-5247" fmla="*/ 511940 w 815559"/>
              <a:gd name="connsiteY26-5248" fmla="*/ 382331 h 1337845"/>
              <a:gd name="connsiteX27-5249" fmla="*/ 598365 w 815559"/>
              <a:gd name="connsiteY27-5250" fmla="*/ 299464 h 1337845"/>
              <a:gd name="connsiteX28-5251" fmla="*/ 662493 w 815559"/>
              <a:gd name="connsiteY28-5252" fmla="*/ 243626 h 1337845"/>
              <a:gd name="connsiteX29-5253" fmla="*/ 815559 w 815559"/>
              <a:gd name="connsiteY29-5254" fmla="*/ 133350 h 1337845"/>
              <a:gd name="connsiteX30-5255" fmla="*/ 606074 w 815559"/>
              <a:gd name="connsiteY30-5256" fmla="*/ 185235 h 1337845"/>
              <a:gd name="connsiteX31-5257" fmla="*/ 653634 w 815559"/>
              <a:gd name="connsiteY31-5258" fmla="*/ 0 h 1337845"/>
              <a:gd name="connsiteX0-5259" fmla="*/ 653634 w 815559"/>
              <a:gd name="connsiteY0-5260" fmla="*/ 0 h 1372286"/>
              <a:gd name="connsiteX1-5261" fmla="*/ 484396 w 815559"/>
              <a:gd name="connsiteY1-5262" fmla="*/ 169850 h 1372286"/>
              <a:gd name="connsiteX2-5263" fmla="*/ 397692 w 815559"/>
              <a:gd name="connsiteY2-5264" fmla="*/ 260948 h 1372286"/>
              <a:gd name="connsiteX3-5265" fmla="*/ 332831 w 815559"/>
              <a:gd name="connsiteY3-5266" fmla="*/ 340803 h 1372286"/>
              <a:gd name="connsiteX4-5267" fmla="*/ 259600 w 815559"/>
              <a:gd name="connsiteY4-5268" fmla="*/ 451421 h 1372286"/>
              <a:gd name="connsiteX5-5269" fmla="*/ 199370 w 815559"/>
              <a:gd name="connsiteY5-5270" fmla="*/ 547412 h 1372286"/>
              <a:gd name="connsiteX6-5271" fmla="*/ 144630 w 815559"/>
              <a:gd name="connsiteY6-5272" fmla="*/ 651890 h 1372286"/>
              <a:gd name="connsiteX7-5273" fmla="*/ 109257 w 815559"/>
              <a:gd name="connsiteY7-5274" fmla="*/ 724053 h 1372286"/>
              <a:gd name="connsiteX8-5275" fmla="*/ 86123 w 815559"/>
              <a:gd name="connsiteY8-5276" fmla="*/ 785058 h 1372286"/>
              <a:gd name="connsiteX9-5277" fmla="*/ 71294 w 815559"/>
              <a:gd name="connsiteY9-5278" fmla="*/ 842688 h 1372286"/>
              <a:gd name="connsiteX10-5279" fmla="*/ 56980 w 815559"/>
              <a:gd name="connsiteY10-5280" fmla="*/ 958228 h 1372286"/>
              <a:gd name="connsiteX11-5281" fmla="*/ 53482 w 815559"/>
              <a:gd name="connsiteY11-5282" fmla="*/ 1039950 h 1372286"/>
              <a:gd name="connsiteX12-5283" fmla="*/ 52798 w 815559"/>
              <a:gd name="connsiteY12-5284" fmla="*/ 1095495 h 1372286"/>
              <a:gd name="connsiteX13-5285" fmla="*/ 58692 w 815559"/>
              <a:gd name="connsiteY13-5286" fmla="*/ 1177174 h 1372286"/>
              <a:gd name="connsiteX14-5287" fmla="*/ 0 w 815559"/>
              <a:gd name="connsiteY14-5288" fmla="*/ 1156510 h 1372286"/>
              <a:gd name="connsiteX15-5289" fmla="*/ 95080 w 815559"/>
              <a:gd name="connsiteY15-5290" fmla="*/ 1372286 h 1372286"/>
              <a:gd name="connsiteX16-5291" fmla="*/ 157467 w 815559"/>
              <a:gd name="connsiteY16-5292" fmla="*/ 1157389 h 1372286"/>
              <a:gd name="connsiteX17-5293" fmla="*/ 113989 w 815559"/>
              <a:gd name="connsiteY17-5294" fmla="*/ 1174368 h 1372286"/>
              <a:gd name="connsiteX18-5295" fmla="*/ 126136 w 815559"/>
              <a:gd name="connsiteY18-5296" fmla="*/ 1048409 h 1372286"/>
              <a:gd name="connsiteX19-5297" fmla="*/ 141020 w 815559"/>
              <a:gd name="connsiteY19-5298" fmla="*/ 966808 h 1372286"/>
              <a:gd name="connsiteX20-5299" fmla="*/ 152276 w 815559"/>
              <a:gd name="connsiteY20-5300" fmla="*/ 917707 h 1372286"/>
              <a:gd name="connsiteX21-5301" fmla="*/ 175986 w 815559"/>
              <a:gd name="connsiteY21-5302" fmla="*/ 850353 h 1372286"/>
              <a:gd name="connsiteX22-5303" fmla="*/ 220832 w 815559"/>
              <a:gd name="connsiteY22-5304" fmla="*/ 760709 h 1372286"/>
              <a:gd name="connsiteX23-5305" fmla="*/ 272061 w 815559"/>
              <a:gd name="connsiteY23-5306" fmla="*/ 674304 h 1372286"/>
              <a:gd name="connsiteX24-5307" fmla="*/ 343884 w 815559"/>
              <a:gd name="connsiteY24-5308" fmla="*/ 580912 h 1372286"/>
              <a:gd name="connsiteX25-5309" fmla="*/ 415038 w 815559"/>
              <a:gd name="connsiteY25-5310" fmla="*/ 489714 h 1372286"/>
              <a:gd name="connsiteX26-5311" fmla="*/ 511940 w 815559"/>
              <a:gd name="connsiteY26-5312" fmla="*/ 382331 h 1372286"/>
              <a:gd name="connsiteX27-5313" fmla="*/ 598365 w 815559"/>
              <a:gd name="connsiteY27-5314" fmla="*/ 299464 h 1372286"/>
              <a:gd name="connsiteX28-5315" fmla="*/ 662493 w 815559"/>
              <a:gd name="connsiteY28-5316" fmla="*/ 243626 h 1372286"/>
              <a:gd name="connsiteX29-5317" fmla="*/ 815559 w 815559"/>
              <a:gd name="connsiteY29-5318" fmla="*/ 133350 h 1372286"/>
              <a:gd name="connsiteX30-5319" fmla="*/ 606074 w 815559"/>
              <a:gd name="connsiteY30-5320" fmla="*/ 185235 h 1372286"/>
              <a:gd name="connsiteX31-5321" fmla="*/ 653634 w 815559"/>
              <a:gd name="connsiteY31-5322" fmla="*/ 0 h 1372286"/>
              <a:gd name="connsiteX0-5323" fmla="*/ 637471 w 799396"/>
              <a:gd name="connsiteY0-5324" fmla="*/ 0 h 1372286"/>
              <a:gd name="connsiteX1-5325" fmla="*/ 468233 w 799396"/>
              <a:gd name="connsiteY1-5326" fmla="*/ 169850 h 1372286"/>
              <a:gd name="connsiteX2-5327" fmla="*/ 381529 w 799396"/>
              <a:gd name="connsiteY2-5328" fmla="*/ 260948 h 1372286"/>
              <a:gd name="connsiteX3-5329" fmla="*/ 316668 w 799396"/>
              <a:gd name="connsiteY3-5330" fmla="*/ 340803 h 1372286"/>
              <a:gd name="connsiteX4-5331" fmla="*/ 243437 w 799396"/>
              <a:gd name="connsiteY4-5332" fmla="*/ 451421 h 1372286"/>
              <a:gd name="connsiteX5-5333" fmla="*/ 183207 w 799396"/>
              <a:gd name="connsiteY5-5334" fmla="*/ 547412 h 1372286"/>
              <a:gd name="connsiteX6-5335" fmla="*/ 128467 w 799396"/>
              <a:gd name="connsiteY6-5336" fmla="*/ 651890 h 1372286"/>
              <a:gd name="connsiteX7-5337" fmla="*/ 93094 w 799396"/>
              <a:gd name="connsiteY7-5338" fmla="*/ 724053 h 1372286"/>
              <a:gd name="connsiteX8-5339" fmla="*/ 69960 w 799396"/>
              <a:gd name="connsiteY8-5340" fmla="*/ 785058 h 1372286"/>
              <a:gd name="connsiteX9-5341" fmla="*/ 55131 w 799396"/>
              <a:gd name="connsiteY9-5342" fmla="*/ 842688 h 1372286"/>
              <a:gd name="connsiteX10-5343" fmla="*/ 40817 w 799396"/>
              <a:gd name="connsiteY10-5344" fmla="*/ 958228 h 1372286"/>
              <a:gd name="connsiteX11-5345" fmla="*/ 37319 w 799396"/>
              <a:gd name="connsiteY11-5346" fmla="*/ 1039950 h 1372286"/>
              <a:gd name="connsiteX12-5347" fmla="*/ 36635 w 799396"/>
              <a:gd name="connsiteY12-5348" fmla="*/ 1095495 h 1372286"/>
              <a:gd name="connsiteX13-5349" fmla="*/ 42529 w 799396"/>
              <a:gd name="connsiteY13-5350" fmla="*/ 1177174 h 1372286"/>
              <a:gd name="connsiteX14-5351" fmla="*/ 0 w 799396"/>
              <a:gd name="connsiteY14-5352" fmla="*/ 1232857 h 1372286"/>
              <a:gd name="connsiteX15-5353" fmla="*/ 78917 w 799396"/>
              <a:gd name="connsiteY15-5354" fmla="*/ 1372286 h 1372286"/>
              <a:gd name="connsiteX16-5355" fmla="*/ 141304 w 799396"/>
              <a:gd name="connsiteY16-5356" fmla="*/ 1157389 h 1372286"/>
              <a:gd name="connsiteX17-5357" fmla="*/ 97826 w 799396"/>
              <a:gd name="connsiteY17-5358" fmla="*/ 1174368 h 1372286"/>
              <a:gd name="connsiteX18-5359" fmla="*/ 109973 w 799396"/>
              <a:gd name="connsiteY18-5360" fmla="*/ 1048409 h 1372286"/>
              <a:gd name="connsiteX19-5361" fmla="*/ 124857 w 799396"/>
              <a:gd name="connsiteY19-5362" fmla="*/ 966808 h 1372286"/>
              <a:gd name="connsiteX20-5363" fmla="*/ 136113 w 799396"/>
              <a:gd name="connsiteY20-5364" fmla="*/ 917707 h 1372286"/>
              <a:gd name="connsiteX21-5365" fmla="*/ 159823 w 799396"/>
              <a:gd name="connsiteY21-5366" fmla="*/ 850353 h 1372286"/>
              <a:gd name="connsiteX22-5367" fmla="*/ 204669 w 799396"/>
              <a:gd name="connsiteY22-5368" fmla="*/ 760709 h 1372286"/>
              <a:gd name="connsiteX23-5369" fmla="*/ 255898 w 799396"/>
              <a:gd name="connsiteY23-5370" fmla="*/ 674304 h 1372286"/>
              <a:gd name="connsiteX24-5371" fmla="*/ 327721 w 799396"/>
              <a:gd name="connsiteY24-5372" fmla="*/ 580912 h 1372286"/>
              <a:gd name="connsiteX25-5373" fmla="*/ 398875 w 799396"/>
              <a:gd name="connsiteY25-5374" fmla="*/ 489714 h 1372286"/>
              <a:gd name="connsiteX26-5375" fmla="*/ 495777 w 799396"/>
              <a:gd name="connsiteY26-5376" fmla="*/ 382331 h 1372286"/>
              <a:gd name="connsiteX27-5377" fmla="*/ 582202 w 799396"/>
              <a:gd name="connsiteY27-5378" fmla="*/ 299464 h 1372286"/>
              <a:gd name="connsiteX28-5379" fmla="*/ 646330 w 799396"/>
              <a:gd name="connsiteY28-5380" fmla="*/ 243626 h 1372286"/>
              <a:gd name="connsiteX29-5381" fmla="*/ 799396 w 799396"/>
              <a:gd name="connsiteY29-5382" fmla="*/ 133350 h 1372286"/>
              <a:gd name="connsiteX30-5383" fmla="*/ 589911 w 799396"/>
              <a:gd name="connsiteY30-5384" fmla="*/ 185235 h 1372286"/>
              <a:gd name="connsiteX31-5385" fmla="*/ 637471 w 799396"/>
              <a:gd name="connsiteY31-5386" fmla="*/ 0 h 1372286"/>
              <a:gd name="connsiteX0-5387" fmla="*/ 637471 w 799396"/>
              <a:gd name="connsiteY0-5388" fmla="*/ 0 h 1372286"/>
              <a:gd name="connsiteX1-5389" fmla="*/ 468233 w 799396"/>
              <a:gd name="connsiteY1-5390" fmla="*/ 169850 h 1372286"/>
              <a:gd name="connsiteX2-5391" fmla="*/ 381529 w 799396"/>
              <a:gd name="connsiteY2-5392" fmla="*/ 260948 h 1372286"/>
              <a:gd name="connsiteX3-5393" fmla="*/ 316668 w 799396"/>
              <a:gd name="connsiteY3-5394" fmla="*/ 340803 h 1372286"/>
              <a:gd name="connsiteX4-5395" fmla="*/ 243437 w 799396"/>
              <a:gd name="connsiteY4-5396" fmla="*/ 451421 h 1372286"/>
              <a:gd name="connsiteX5-5397" fmla="*/ 183207 w 799396"/>
              <a:gd name="connsiteY5-5398" fmla="*/ 547412 h 1372286"/>
              <a:gd name="connsiteX6-5399" fmla="*/ 128467 w 799396"/>
              <a:gd name="connsiteY6-5400" fmla="*/ 651890 h 1372286"/>
              <a:gd name="connsiteX7-5401" fmla="*/ 93094 w 799396"/>
              <a:gd name="connsiteY7-5402" fmla="*/ 724053 h 1372286"/>
              <a:gd name="connsiteX8-5403" fmla="*/ 69960 w 799396"/>
              <a:gd name="connsiteY8-5404" fmla="*/ 785058 h 1372286"/>
              <a:gd name="connsiteX9-5405" fmla="*/ 55131 w 799396"/>
              <a:gd name="connsiteY9-5406" fmla="*/ 842688 h 1372286"/>
              <a:gd name="connsiteX10-5407" fmla="*/ 40817 w 799396"/>
              <a:gd name="connsiteY10-5408" fmla="*/ 958228 h 1372286"/>
              <a:gd name="connsiteX11-5409" fmla="*/ 37319 w 799396"/>
              <a:gd name="connsiteY11-5410" fmla="*/ 1039950 h 1372286"/>
              <a:gd name="connsiteX12-5411" fmla="*/ 36635 w 799396"/>
              <a:gd name="connsiteY12-5412" fmla="*/ 1095495 h 1372286"/>
              <a:gd name="connsiteX13-5413" fmla="*/ 44322 w 799396"/>
              <a:gd name="connsiteY13-5414" fmla="*/ 1242401 h 1372286"/>
              <a:gd name="connsiteX14-5415" fmla="*/ 0 w 799396"/>
              <a:gd name="connsiteY14-5416" fmla="*/ 1232857 h 1372286"/>
              <a:gd name="connsiteX15-5417" fmla="*/ 78917 w 799396"/>
              <a:gd name="connsiteY15-5418" fmla="*/ 1372286 h 1372286"/>
              <a:gd name="connsiteX16-5419" fmla="*/ 141304 w 799396"/>
              <a:gd name="connsiteY16-5420" fmla="*/ 1157389 h 1372286"/>
              <a:gd name="connsiteX17-5421" fmla="*/ 97826 w 799396"/>
              <a:gd name="connsiteY17-5422" fmla="*/ 1174368 h 1372286"/>
              <a:gd name="connsiteX18-5423" fmla="*/ 109973 w 799396"/>
              <a:gd name="connsiteY18-5424" fmla="*/ 1048409 h 1372286"/>
              <a:gd name="connsiteX19-5425" fmla="*/ 124857 w 799396"/>
              <a:gd name="connsiteY19-5426" fmla="*/ 966808 h 1372286"/>
              <a:gd name="connsiteX20-5427" fmla="*/ 136113 w 799396"/>
              <a:gd name="connsiteY20-5428" fmla="*/ 917707 h 1372286"/>
              <a:gd name="connsiteX21-5429" fmla="*/ 159823 w 799396"/>
              <a:gd name="connsiteY21-5430" fmla="*/ 850353 h 1372286"/>
              <a:gd name="connsiteX22-5431" fmla="*/ 204669 w 799396"/>
              <a:gd name="connsiteY22-5432" fmla="*/ 760709 h 1372286"/>
              <a:gd name="connsiteX23-5433" fmla="*/ 255898 w 799396"/>
              <a:gd name="connsiteY23-5434" fmla="*/ 674304 h 1372286"/>
              <a:gd name="connsiteX24-5435" fmla="*/ 327721 w 799396"/>
              <a:gd name="connsiteY24-5436" fmla="*/ 580912 h 1372286"/>
              <a:gd name="connsiteX25-5437" fmla="*/ 398875 w 799396"/>
              <a:gd name="connsiteY25-5438" fmla="*/ 489714 h 1372286"/>
              <a:gd name="connsiteX26-5439" fmla="*/ 495777 w 799396"/>
              <a:gd name="connsiteY26-5440" fmla="*/ 382331 h 1372286"/>
              <a:gd name="connsiteX27-5441" fmla="*/ 582202 w 799396"/>
              <a:gd name="connsiteY27-5442" fmla="*/ 299464 h 1372286"/>
              <a:gd name="connsiteX28-5443" fmla="*/ 646330 w 799396"/>
              <a:gd name="connsiteY28-5444" fmla="*/ 243626 h 1372286"/>
              <a:gd name="connsiteX29-5445" fmla="*/ 799396 w 799396"/>
              <a:gd name="connsiteY29-5446" fmla="*/ 133350 h 1372286"/>
              <a:gd name="connsiteX30-5447" fmla="*/ 589911 w 799396"/>
              <a:gd name="connsiteY30-5448" fmla="*/ 185235 h 1372286"/>
              <a:gd name="connsiteX31-5449" fmla="*/ 637471 w 799396"/>
              <a:gd name="connsiteY31-5450" fmla="*/ 0 h 1372286"/>
              <a:gd name="connsiteX0-5451" fmla="*/ 637471 w 799396"/>
              <a:gd name="connsiteY0-5452" fmla="*/ 0 h 1372286"/>
              <a:gd name="connsiteX1-5453" fmla="*/ 468233 w 799396"/>
              <a:gd name="connsiteY1-5454" fmla="*/ 169850 h 1372286"/>
              <a:gd name="connsiteX2-5455" fmla="*/ 381529 w 799396"/>
              <a:gd name="connsiteY2-5456" fmla="*/ 260948 h 1372286"/>
              <a:gd name="connsiteX3-5457" fmla="*/ 316668 w 799396"/>
              <a:gd name="connsiteY3-5458" fmla="*/ 340803 h 1372286"/>
              <a:gd name="connsiteX4-5459" fmla="*/ 243437 w 799396"/>
              <a:gd name="connsiteY4-5460" fmla="*/ 451421 h 1372286"/>
              <a:gd name="connsiteX5-5461" fmla="*/ 183207 w 799396"/>
              <a:gd name="connsiteY5-5462" fmla="*/ 547412 h 1372286"/>
              <a:gd name="connsiteX6-5463" fmla="*/ 128467 w 799396"/>
              <a:gd name="connsiteY6-5464" fmla="*/ 651890 h 1372286"/>
              <a:gd name="connsiteX7-5465" fmla="*/ 93094 w 799396"/>
              <a:gd name="connsiteY7-5466" fmla="*/ 724053 h 1372286"/>
              <a:gd name="connsiteX8-5467" fmla="*/ 69960 w 799396"/>
              <a:gd name="connsiteY8-5468" fmla="*/ 785058 h 1372286"/>
              <a:gd name="connsiteX9-5469" fmla="*/ 55131 w 799396"/>
              <a:gd name="connsiteY9-5470" fmla="*/ 842688 h 1372286"/>
              <a:gd name="connsiteX10-5471" fmla="*/ 40817 w 799396"/>
              <a:gd name="connsiteY10-5472" fmla="*/ 958228 h 1372286"/>
              <a:gd name="connsiteX11-5473" fmla="*/ 37319 w 799396"/>
              <a:gd name="connsiteY11-5474" fmla="*/ 1039950 h 1372286"/>
              <a:gd name="connsiteX12-5475" fmla="*/ 36635 w 799396"/>
              <a:gd name="connsiteY12-5476" fmla="*/ 1095495 h 1372286"/>
              <a:gd name="connsiteX13-5477" fmla="*/ 44322 w 799396"/>
              <a:gd name="connsiteY13-5478" fmla="*/ 1242401 h 1372286"/>
              <a:gd name="connsiteX14-5479" fmla="*/ 0 w 799396"/>
              <a:gd name="connsiteY14-5480" fmla="*/ 1232857 h 1372286"/>
              <a:gd name="connsiteX15-5481" fmla="*/ 78917 w 799396"/>
              <a:gd name="connsiteY15-5482" fmla="*/ 1372286 h 1372286"/>
              <a:gd name="connsiteX16-5483" fmla="*/ 138587 w 799396"/>
              <a:gd name="connsiteY16-5484" fmla="*/ 1231368 h 1372286"/>
              <a:gd name="connsiteX17-5485" fmla="*/ 97826 w 799396"/>
              <a:gd name="connsiteY17-5486" fmla="*/ 1174368 h 1372286"/>
              <a:gd name="connsiteX18-5487" fmla="*/ 109973 w 799396"/>
              <a:gd name="connsiteY18-5488" fmla="*/ 1048409 h 1372286"/>
              <a:gd name="connsiteX19-5489" fmla="*/ 124857 w 799396"/>
              <a:gd name="connsiteY19-5490" fmla="*/ 966808 h 1372286"/>
              <a:gd name="connsiteX20-5491" fmla="*/ 136113 w 799396"/>
              <a:gd name="connsiteY20-5492" fmla="*/ 917707 h 1372286"/>
              <a:gd name="connsiteX21-5493" fmla="*/ 159823 w 799396"/>
              <a:gd name="connsiteY21-5494" fmla="*/ 850353 h 1372286"/>
              <a:gd name="connsiteX22-5495" fmla="*/ 204669 w 799396"/>
              <a:gd name="connsiteY22-5496" fmla="*/ 760709 h 1372286"/>
              <a:gd name="connsiteX23-5497" fmla="*/ 255898 w 799396"/>
              <a:gd name="connsiteY23-5498" fmla="*/ 674304 h 1372286"/>
              <a:gd name="connsiteX24-5499" fmla="*/ 327721 w 799396"/>
              <a:gd name="connsiteY24-5500" fmla="*/ 580912 h 1372286"/>
              <a:gd name="connsiteX25-5501" fmla="*/ 398875 w 799396"/>
              <a:gd name="connsiteY25-5502" fmla="*/ 489714 h 1372286"/>
              <a:gd name="connsiteX26-5503" fmla="*/ 495777 w 799396"/>
              <a:gd name="connsiteY26-5504" fmla="*/ 382331 h 1372286"/>
              <a:gd name="connsiteX27-5505" fmla="*/ 582202 w 799396"/>
              <a:gd name="connsiteY27-5506" fmla="*/ 299464 h 1372286"/>
              <a:gd name="connsiteX28-5507" fmla="*/ 646330 w 799396"/>
              <a:gd name="connsiteY28-5508" fmla="*/ 243626 h 1372286"/>
              <a:gd name="connsiteX29-5509" fmla="*/ 799396 w 799396"/>
              <a:gd name="connsiteY29-5510" fmla="*/ 133350 h 1372286"/>
              <a:gd name="connsiteX30-5511" fmla="*/ 589911 w 799396"/>
              <a:gd name="connsiteY30-5512" fmla="*/ 185235 h 1372286"/>
              <a:gd name="connsiteX31-5513" fmla="*/ 637471 w 799396"/>
              <a:gd name="connsiteY31-5514" fmla="*/ 0 h 1372286"/>
              <a:gd name="connsiteX0-5515" fmla="*/ 637471 w 799396"/>
              <a:gd name="connsiteY0-5516" fmla="*/ 0 h 1372286"/>
              <a:gd name="connsiteX1-5517" fmla="*/ 468233 w 799396"/>
              <a:gd name="connsiteY1-5518" fmla="*/ 169850 h 1372286"/>
              <a:gd name="connsiteX2-5519" fmla="*/ 381529 w 799396"/>
              <a:gd name="connsiteY2-5520" fmla="*/ 260948 h 1372286"/>
              <a:gd name="connsiteX3-5521" fmla="*/ 316668 w 799396"/>
              <a:gd name="connsiteY3-5522" fmla="*/ 340803 h 1372286"/>
              <a:gd name="connsiteX4-5523" fmla="*/ 243437 w 799396"/>
              <a:gd name="connsiteY4-5524" fmla="*/ 451421 h 1372286"/>
              <a:gd name="connsiteX5-5525" fmla="*/ 183207 w 799396"/>
              <a:gd name="connsiteY5-5526" fmla="*/ 547412 h 1372286"/>
              <a:gd name="connsiteX6-5527" fmla="*/ 128467 w 799396"/>
              <a:gd name="connsiteY6-5528" fmla="*/ 651890 h 1372286"/>
              <a:gd name="connsiteX7-5529" fmla="*/ 93094 w 799396"/>
              <a:gd name="connsiteY7-5530" fmla="*/ 724053 h 1372286"/>
              <a:gd name="connsiteX8-5531" fmla="*/ 69960 w 799396"/>
              <a:gd name="connsiteY8-5532" fmla="*/ 785058 h 1372286"/>
              <a:gd name="connsiteX9-5533" fmla="*/ 55131 w 799396"/>
              <a:gd name="connsiteY9-5534" fmla="*/ 842688 h 1372286"/>
              <a:gd name="connsiteX10-5535" fmla="*/ 40817 w 799396"/>
              <a:gd name="connsiteY10-5536" fmla="*/ 958228 h 1372286"/>
              <a:gd name="connsiteX11-5537" fmla="*/ 37319 w 799396"/>
              <a:gd name="connsiteY11-5538" fmla="*/ 1039950 h 1372286"/>
              <a:gd name="connsiteX12-5539" fmla="*/ 36635 w 799396"/>
              <a:gd name="connsiteY12-5540" fmla="*/ 1095495 h 1372286"/>
              <a:gd name="connsiteX13-5541" fmla="*/ 44322 w 799396"/>
              <a:gd name="connsiteY13-5542" fmla="*/ 1242401 h 1372286"/>
              <a:gd name="connsiteX14-5543" fmla="*/ 0 w 799396"/>
              <a:gd name="connsiteY14-5544" fmla="*/ 1232857 h 1372286"/>
              <a:gd name="connsiteX15-5545" fmla="*/ 78917 w 799396"/>
              <a:gd name="connsiteY15-5546" fmla="*/ 1372286 h 1372286"/>
              <a:gd name="connsiteX16-5547" fmla="*/ 138587 w 799396"/>
              <a:gd name="connsiteY16-5548" fmla="*/ 1231368 h 1372286"/>
              <a:gd name="connsiteX17-5549" fmla="*/ 99342 w 799396"/>
              <a:gd name="connsiteY17-5550" fmla="*/ 1227137 h 1372286"/>
              <a:gd name="connsiteX18-5551" fmla="*/ 109973 w 799396"/>
              <a:gd name="connsiteY18-5552" fmla="*/ 1048409 h 1372286"/>
              <a:gd name="connsiteX19-5553" fmla="*/ 124857 w 799396"/>
              <a:gd name="connsiteY19-5554" fmla="*/ 966808 h 1372286"/>
              <a:gd name="connsiteX20-5555" fmla="*/ 136113 w 799396"/>
              <a:gd name="connsiteY20-5556" fmla="*/ 917707 h 1372286"/>
              <a:gd name="connsiteX21-5557" fmla="*/ 159823 w 799396"/>
              <a:gd name="connsiteY21-5558" fmla="*/ 850353 h 1372286"/>
              <a:gd name="connsiteX22-5559" fmla="*/ 204669 w 799396"/>
              <a:gd name="connsiteY22-5560" fmla="*/ 760709 h 1372286"/>
              <a:gd name="connsiteX23-5561" fmla="*/ 255898 w 799396"/>
              <a:gd name="connsiteY23-5562" fmla="*/ 674304 h 1372286"/>
              <a:gd name="connsiteX24-5563" fmla="*/ 327721 w 799396"/>
              <a:gd name="connsiteY24-5564" fmla="*/ 580912 h 1372286"/>
              <a:gd name="connsiteX25-5565" fmla="*/ 398875 w 799396"/>
              <a:gd name="connsiteY25-5566" fmla="*/ 489714 h 1372286"/>
              <a:gd name="connsiteX26-5567" fmla="*/ 495777 w 799396"/>
              <a:gd name="connsiteY26-5568" fmla="*/ 382331 h 1372286"/>
              <a:gd name="connsiteX27-5569" fmla="*/ 582202 w 799396"/>
              <a:gd name="connsiteY27-5570" fmla="*/ 299464 h 1372286"/>
              <a:gd name="connsiteX28-5571" fmla="*/ 646330 w 799396"/>
              <a:gd name="connsiteY28-5572" fmla="*/ 243626 h 1372286"/>
              <a:gd name="connsiteX29-5573" fmla="*/ 799396 w 799396"/>
              <a:gd name="connsiteY29-5574" fmla="*/ 133350 h 1372286"/>
              <a:gd name="connsiteX30-5575" fmla="*/ 589911 w 799396"/>
              <a:gd name="connsiteY30-5576" fmla="*/ 185235 h 1372286"/>
              <a:gd name="connsiteX31-5577" fmla="*/ 637471 w 799396"/>
              <a:gd name="connsiteY31-5578" fmla="*/ 0 h 1372286"/>
              <a:gd name="connsiteX0-5579" fmla="*/ 637471 w 799396"/>
              <a:gd name="connsiteY0-5580" fmla="*/ 0 h 1372286"/>
              <a:gd name="connsiteX1-5581" fmla="*/ 468233 w 799396"/>
              <a:gd name="connsiteY1-5582" fmla="*/ 169850 h 1372286"/>
              <a:gd name="connsiteX2-5583" fmla="*/ 381529 w 799396"/>
              <a:gd name="connsiteY2-5584" fmla="*/ 260948 h 1372286"/>
              <a:gd name="connsiteX3-5585" fmla="*/ 316668 w 799396"/>
              <a:gd name="connsiteY3-5586" fmla="*/ 340803 h 1372286"/>
              <a:gd name="connsiteX4-5587" fmla="*/ 243437 w 799396"/>
              <a:gd name="connsiteY4-5588" fmla="*/ 451421 h 1372286"/>
              <a:gd name="connsiteX5-5589" fmla="*/ 183207 w 799396"/>
              <a:gd name="connsiteY5-5590" fmla="*/ 547412 h 1372286"/>
              <a:gd name="connsiteX6-5591" fmla="*/ 128467 w 799396"/>
              <a:gd name="connsiteY6-5592" fmla="*/ 651890 h 1372286"/>
              <a:gd name="connsiteX7-5593" fmla="*/ 93094 w 799396"/>
              <a:gd name="connsiteY7-5594" fmla="*/ 724053 h 1372286"/>
              <a:gd name="connsiteX8-5595" fmla="*/ 69960 w 799396"/>
              <a:gd name="connsiteY8-5596" fmla="*/ 785058 h 1372286"/>
              <a:gd name="connsiteX9-5597" fmla="*/ 55131 w 799396"/>
              <a:gd name="connsiteY9-5598" fmla="*/ 842688 h 1372286"/>
              <a:gd name="connsiteX10-5599" fmla="*/ 40817 w 799396"/>
              <a:gd name="connsiteY10-5600" fmla="*/ 958228 h 1372286"/>
              <a:gd name="connsiteX11-5601" fmla="*/ 37319 w 799396"/>
              <a:gd name="connsiteY11-5602" fmla="*/ 1039950 h 1372286"/>
              <a:gd name="connsiteX12-5603" fmla="*/ 36635 w 799396"/>
              <a:gd name="connsiteY12-5604" fmla="*/ 1095495 h 1372286"/>
              <a:gd name="connsiteX13-5605" fmla="*/ 44322 w 799396"/>
              <a:gd name="connsiteY13-5606" fmla="*/ 1242401 h 1372286"/>
              <a:gd name="connsiteX14-5607" fmla="*/ 0 w 799396"/>
              <a:gd name="connsiteY14-5608" fmla="*/ 1232857 h 1372286"/>
              <a:gd name="connsiteX15-5609" fmla="*/ 78917 w 799396"/>
              <a:gd name="connsiteY15-5610" fmla="*/ 1372286 h 1372286"/>
              <a:gd name="connsiteX16-5611" fmla="*/ 140564 w 799396"/>
              <a:gd name="connsiteY16-5612" fmla="*/ 1214533 h 1372286"/>
              <a:gd name="connsiteX17-5613" fmla="*/ 99342 w 799396"/>
              <a:gd name="connsiteY17-5614" fmla="*/ 1227137 h 1372286"/>
              <a:gd name="connsiteX18-5615" fmla="*/ 109973 w 799396"/>
              <a:gd name="connsiteY18-5616" fmla="*/ 1048409 h 1372286"/>
              <a:gd name="connsiteX19-5617" fmla="*/ 124857 w 799396"/>
              <a:gd name="connsiteY19-5618" fmla="*/ 966808 h 1372286"/>
              <a:gd name="connsiteX20-5619" fmla="*/ 136113 w 799396"/>
              <a:gd name="connsiteY20-5620" fmla="*/ 917707 h 1372286"/>
              <a:gd name="connsiteX21-5621" fmla="*/ 159823 w 799396"/>
              <a:gd name="connsiteY21-5622" fmla="*/ 850353 h 1372286"/>
              <a:gd name="connsiteX22-5623" fmla="*/ 204669 w 799396"/>
              <a:gd name="connsiteY22-5624" fmla="*/ 760709 h 1372286"/>
              <a:gd name="connsiteX23-5625" fmla="*/ 255898 w 799396"/>
              <a:gd name="connsiteY23-5626" fmla="*/ 674304 h 1372286"/>
              <a:gd name="connsiteX24-5627" fmla="*/ 327721 w 799396"/>
              <a:gd name="connsiteY24-5628" fmla="*/ 580912 h 1372286"/>
              <a:gd name="connsiteX25-5629" fmla="*/ 398875 w 799396"/>
              <a:gd name="connsiteY25-5630" fmla="*/ 489714 h 1372286"/>
              <a:gd name="connsiteX26-5631" fmla="*/ 495777 w 799396"/>
              <a:gd name="connsiteY26-5632" fmla="*/ 382331 h 1372286"/>
              <a:gd name="connsiteX27-5633" fmla="*/ 582202 w 799396"/>
              <a:gd name="connsiteY27-5634" fmla="*/ 299464 h 1372286"/>
              <a:gd name="connsiteX28-5635" fmla="*/ 646330 w 799396"/>
              <a:gd name="connsiteY28-5636" fmla="*/ 243626 h 1372286"/>
              <a:gd name="connsiteX29-5637" fmla="*/ 799396 w 799396"/>
              <a:gd name="connsiteY29-5638" fmla="*/ 133350 h 1372286"/>
              <a:gd name="connsiteX30-5639" fmla="*/ 589911 w 799396"/>
              <a:gd name="connsiteY30-5640" fmla="*/ 185235 h 1372286"/>
              <a:gd name="connsiteX31-5641" fmla="*/ 637471 w 799396"/>
              <a:gd name="connsiteY31-5642" fmla="*/ 0 h 1372286"/>
              <a:gd name="connsiteX0-5643" fmla="*/ 637471 w 799396"/>
              <a:gd name="connsiteY0-5644" fmla="*/ 0 h 1372286"/>
              <a:gd name="connsiteX1-5645" fmla="*/ 468233 w 799396"/>
              <a:gd name="connsiteY1-5646" fmla="*/ 169850 h 1372286"/>
              <a:gd name="connsiteX2-5647" fmla="*/ 381529 w 799396"/>
              <a:gd name="connsiteY2-5648" fmla="*/ 260948 h 1372286"/>
              <a:gd name="connsiteX3-5649" fmla="*/ 316668 w 799396"/>
              <a:gd name="connsiteY3-5650" fmla="*/ 340803 h 1372286"/>
              <a:gd name="connsiteX4-5651" fmla="*/ 243437 w 799396"/>
              <a:gd name="connsiteY4-5652" fmla="*/ 451421 h 1372286"/>
              <a:gd name="connsiteX5-5653" fmla="*/ 183207 w 799396"/>
              <a:gd name="connsiteY5-5654" fmla="*/ 547412 h 1372286"/>
              <a:gd name="connsiteX6-5655" fmla="*/ 128467 w 799396"/>
              <a:gd name="connsiteY6-5656" fmla="*/ 651890 h 1372286"/>
              <a:gd name="connsiteX7-5657" fmla="*/ 93094 w 799396"/>
              <a:gd name="connsiteY7-5658" fmla="*/ 724053 h 1372286"/>
              <a:gd name="connsiteX8-5659" fmla="*/ 69960 w 799396"/>
              <a:gd name="connsiteY8-5660" fmla="*/ 785058 h 1372286"/>
              <a:gd name="connsiteX9-5661" fmla="*/ 55131 w 799396"/>
              <a:gd name="connsiteY9-5662" fmla="*/ 842688 h 1372286"/>
              <a:gd name="connsiteX10-5663" fmla="*/ 40817 w 799396"/>
              <a:gd name="connsiteY10-5664" fmla="*/ 958228 h 1372286"/>
              <a:gd name="connsiteX11-5665" fmla="*/ 37319 w 799396"/>
              <a:gd name="connsiteY11-5666" fmla="*/ 1039950 h 1372286"/>
              <a:gd name="connsiteX12-5667" fmla="*/ 36635 w 799396"/>
              <a:gd name="connsiteY12-5668" fmla="*/ 1095495 h 1372286"/>
              <a:gd name="connsiteX13-5669" fmla="*/ 44322 w 799396"/>
              <a:gd name="connsiteY13-5670" fmla="*/ 1242401 h 1372286"/>
              <a:gd name="connsiteX14-5671" fmla="*/ 0 w 799396"/>
              <a:gd name="connsiteY14-5672" fmla="*/ 1232857 h 1372286"/>
              <a:gd name="connsiteX15-5673" fmla="*/ 78917 w 799396"/>
              <a:gd name="connsiteY15-5674" fmla="*/ 1372286 h 1372286"/>
              <a:gd name="connsiteX16-5675" fmla="*/ 140564 w 799396"/>
              <a:gd name="connsiteY16-5676" fmla="*/ 1214533 h 1372286"/>
              <a:gd name="connsiteX17-5677" fmla="*/ 101644 w 799396"/>
              <a:gd name="connsiteY17-5678" fmla="*/ 1236134 h 1372286"/>
              <a:gd name="connsiteX18-5679" fmla="*/ 109973 w 799396"/>
              <a:gd name="connsiteY18-5680" fmla="*/ 1048409 h 1372286"/>
              <a:gd name="connsiteX19-5681" fmla="*/ 124857 w 799396"/>
              <a:gd name="connsiteY19-5682" fmla="*/ 966808 h 1372286"/>
              <a:gd name="connsiteX20-5683" fmla="*/ 136113 w 799396"/>
              <a:gd name="connsiteY20-5684" fmla="*/ 917707 h 1372286"/>
              <a:gd name="connsiteX21-5685" fmla="*/ 159823 w 799396"/>
              <a:gd name="connsiteY21-5686" fmla="*/ 850353 h 1372286"/>
              <a:gd name="connsiteX22-5687" fmla="*/ 204669 w 799396"/>
              <a:gd name="connsiteY22-5688" fmla="*/ 760709 h 1372286"/>
              <a:gd name="connsiteX23-5689" fmla="*/ 255898 w 799396"/>
              <a:gd name="connsiteY23-5690" fmla="*/ 674304 h 1372286"/>
              <a:gd name="connsiteX24-5691" fmla="*/ 327721 w 799396"/>
              <a:gd name="connsiteY24-5692" fmla="*/ 580912 h 1372286"/>
              <a:gd name="connsiteX25-5693" fmla="*/ 398875 w 799396"/>
              <a:gd name="connsiteY25-5694" fmla="*/ 489714 h 1372286"/>
              <a:gd name="connsiteX26-5695" fmla="*/ 495777 w 799396"/>
              <a:gd name="connsiteY26-5696" fmla="*/ 382331 h 1372286"/>
              <a:gd name="connsiteX27-5697" fmla="*/ 582202 w 799396"/>
              <a:gd name="connsiteY27-5698" fmla="*/ 299464 h 1372286"/>
              <a:gd name="connsiteX28-5699" fmla="*/ 646330 w 799396"/>
              <a:gd name="connsiteY28-5700" fmla="*/ 243626 h 1372286"/>
              <a:gd name="connsiteX29-5701" fmla="*/ 799396 w 799396"/>
              <a:gd name="connsiteY29-5702" fmla="*/ 133350 h 1372286"/>
              <a:gd name="connsiteX30-5703" fmla="*/ 589911 w 799396"/>
              <a:gd name="connsiteY30-5704" fmla="*/ 185235 h 1372286"/>
              <a:gd name="connsiteX31-5705" fmla="*/ 637471 w 799396"/>
              <a:gd name="connsiteY31-5706" fmla="*/ 0 h 1372286"/>
              <a:gd name="connsiteX0-5707" fmla="*/ 637471 w 799396"/>
              <a:gd name="connsiteY0-5708" fmla="*/ 0 h 1365606"/>
              <a:gd name="connsiteX1-5709" fmla="*/ 468233 w 799396"/>
              <a:gd name="connsiteY1-5710" fmla="*/ 169850 h 1365606"/>
              <a:gd name="connsiteX2-5711" fmla="*/ 381529 w 799396"/>
              <a:gd name="connsiteY2-5712" fmla="*/ 260948 h 1365606"/>
              <a:gd name="connsiteX3-5713" fmla="*/ 316668 w 799396"/>
              <a:gd name="connsiteY3-5714" fmla="*/ 340803 h 1365606"/>
              <a:gd name="connsiteX4-5715" fmla="*/ 243437 w 799396"/>
              <a:gd name="connsiteY4-5716" fmla="*/ 451421 h 1365606"/>
              <a:gd name="connsiteX5-5717" fmla="*/ 183207 w 799396"/>
              <a:gd name="connsiteY5-5718" fmla="*/ 547412 h 1365606"/>
              <a:gd name="connsiteX6-5719" fmla="*/ 128467 w 799396"/>
              <a:gd name="connsiteY6-5720" fmla="*/ 651890 h 1365606"/>
              <a:gd name="connsiteX7-5721" fmla="*/ 93094 w 799396"/>
              <a:gd name="connsiteY7-5722" fmla="*/ 724053 h 1365606"/>
              <a:gd name="connsiteX8-5723" fmla="*/ 69960 w 799396"/>
              <a:gd name="connsiteY8-5724" fmla="*/ 785058 h 1365606"/>
              <a:gd name="connsiteX9-5725" fmla="*/ 55131 w 799396"/>
              <a:gd name="connsiteY9-5726" fmla="*/ 842688 h 1365606"/>
              <a:gd name="connsiteX10-5727" fmla="*/ 40817 w 799396"/>
              <a:gd name="connsiteY10-5728" fmla="*/ 958228 h 1365606"/>
              <a:gd name="connsiteX11-5729" fmla="*/ 37319 w 799396"/>
              <a:gd name="connsiteY11-5730" fmla="*/ 1039950 h 1365606"/>
              <a:gd name="connsiteX12-5731" fmla="*/ 36635 w 799396"/>
              <a:gd name="connsiteY12-5732" fmla="*/ 1095495 h 1365606"/>
              <a:gd name="connsiteX13-5733" fmla="*/ 44322 w 799396"/>
              <a:gd name="connsiteY13-5734" fmla="*/ 1242401 h 1365606"/>
              <a:gd name="connsiteX14-5735" fmla="*/ 0 w 799396"/>
              <a:gd name="connsiteY14-5736" fmla="*/ 1232857 h 1365606"/>
              <a:gd name="connsiteX15-5737" fmla="*/ 89778 w 799396"/>
              <a:gd name="connsiteY15-5738" fmla="*/ 1365606 h 1365606"/>
              <a:gd name="connsiteX16-5739" fmla="*/ 140564 w 799396"/>
              <a:gd name="connsiteY16-5740" fmla="*/ 1214533 h 1365606"/>
              <a:gd name="connsiteX17-5741" fmla="*/ 101644 w 799396"/>
              <a:gd name="connsiteY17-5742" fmla="*/ 1236134 h 1365606"/>
              <a:gd name="connsiteX18-5743" fmla="*/ 109973 w 799396"/>
              <a:gd name="connsiteY18-5744" fmla="*/ 1048409 h 1365606"/>
              <a:gd name="connsiteX19-5745" fmla="*/ 124857 w 799396"/>
              <a:gd name="connsiteY19-5746" fmla="*/ 966808 h 1365606"/>
              <a:gd name="connsiteX20-5747" fmla="*/ 136113 w 799396"/>
              <a:gd name="connsiteY20-5748" fmla="*/ 917707 h 1365606"/>
              <a:gd name="connsiteX21-5749" fmla="*/ 159823 w 799396"/>
              <a:gd name="connsiteY21-5750" fmla="*/ 850353 h 1365606"/>
              <a:gd name="connsiteX22-5751" fmla="*/ 204669 w 799396"/>
              <a:gd name="connsiteY22-5752" fmla="*/ 760709 h 1365606"/>
              <a:gd name="connsiteX23-5753" fmla="*/ 255898 w 799396"/>
              <a:gd name="connsiteY23-5754" fmla="*/ 674304 h 1365606"/>
              <a:gd name="connsiteX24-5755" fmla="*/ 327721 w 799396"/>
              <a:gd name="connsiteY24-5756" fmla="*/ 580912 h 1365606"/>
              <a:gd name="connsiteX25-5757" fmla="*/ 398875 w 799396"/>
              <a:gd name="connsiteY25-5758" fmla="*/ 489714 h 1365606"/>
              <a:gd name="connsiteX26-5759" fmla="*/ 495777 w 799396"/>
              <a:gd name="connsiteY26-5760" fmla="*/ 382331 h 1365606"/>
              <a:gd name="connsiteX27-5761" fmla="*/ 582202 w 799396"/>
              <a:gd name="connsiteY27-5762" fmla="*/ 299464 h 1365606"/>
              <a:gd name="connsiteX28-5763" fmla="*/ 646330 w 799396"/>
              <a:gd name="connsiteY28-5764" fmla="*/ 243626 h 1365606"/>
              <a:gd name="connsiteX29-5765" fmla="*/ 799396 w 799396"/>
              <a:gd name="connsiteY29-5766" fmla="*/ 133350 h 1365606"/>
              <a:gd name="connsiteX30-5767" fmla="*/ 589911 w 799396"/>
              <a:gd name="connsiteY30-5768" fmla="*/ 185235 h 1365606"/>
              <a:gd name="connsiteX31-5769" fmla="*/ 637471 w 799396"/>
              <a:gd name="connsiteY31-5770" fmla="*/ 0 h 1365606"/>
              <a:gd name="connsiteX0-5771" fmla="*/ 637471 w 799396"/>
              <a:gd name="connsiteY0-5772" fmla="*/ 0 h 1365606"/>
              <a:gd name="connsiteX1-5773" fmla="*/ 468233 w 799396"/>
              <a:gd name="connsiteY1-5774" fmla="*/ 169850 h 1365606"/>
              <a:gd name="connsiteX2-5775" fmla="*/ 381529 w 799396"/>
              <a:gd name="connsiteY2-5776" fmla="*/ 260948 h 1365606"/>
              <a:gd name="connsiteX3-5777" fmla="*/ 316668 w 799396"/>
              <a:gd name="connsiteY3-5778" fmla="*/ 340803 h 1365606"/>
              <a:gd name="connsiteX4-5779" fmla="*/ 243437 w 799396"/>
              <a:gd name="connsiteY4-5780" fmla="*/ 451421 h 1365606"/>
              <a:gd name="connsiteX5-5781" fmla="*/ 183207 w 799396"/>
              <a:gd name="connsiteY5-5782" fmla="*/ 547412 h 1365606"/>
              <a:gd name="connsiteX6-5783" fmla="*/ 128467 w 799396"/>
              <a:gd name="connsiteY6-5784" fmla="*/ 651890 h 1365606"/>
              <a:gd name="connsiteX7-5785" fmla="*/ 93094 w 799396"/>
              <a:gd name="connsiteY7-5786" fmla="*/ 724053 h 1365606"/>
              <a:gd name="connsiteX8-5787" fmla="*/ 69960 w 799396"/>
              <a:gd name="connsiteY8-5788" fmla="*/ 785058 h 1365606"/>
              <a:gd name="connsiteX9-5789" fmla="*/ 55131 w 799396"/>
              <a:gd name="connsiteY9-5790" fmla="*/ 842688 h 1365606"/>
              <a:gd name="connsiteX10-5791" fmla="*/ 40817 w 799396"/>
              <a:gd name="connsiteY10-5792" fmla="*/ 958228 h 1365606"/>
              <a:gd name="connsiteX11-5793" fmla="*/ 37319 w 799396"/>
              <a:gd name="connsiteY11-5794" fmla="*/ 1039950 h 1365606"/>
              <a:gd name="connsiteX12-5795" fmla="*/ 36635 w 799396"/>
              <a:gd name="connsiteY12-5796" fmla="*/ 1095495 h 1365606"/>
              <a:gd name="connsiteX13-5797" fmla="*/ 44322 w 799396"/>
              <a:gd name="connsiteY13-5798" fmla="*/ 1242401 h 1365606"/>
              <a:gd name="connsiteX14-5799" fmla="*/ 0 w 799396"/>
              <a:gd name="connsiteY14-5800" fmla="*/ 1232857 h 1365606"/>
              <a:gd name="connsiteX15-5801" fmla="*/ 89778 w 799396"/>
              <a:gd name="connsiteY15-5802" fmla="*/ 1365606 h 1365606"/>
              <a:gd name="connsiteX16-5803" fmla="*/ 140564 w 799396"/>
              <a:gd name="connsiteY16-5804" fmla="*/ 1214533 h 1365606"/>
              <a:gd name="connsiteX17-5805" fmla="*/ 101644 w 799396"/>
              <a:gd name="connsiteY17-5806" fmla="*/ 1236134 h 1365606"/>
              <a:gd name="connsiteX18-5807" fmla="*/ 109973 w 799396"/>
              <a:gd name="connsiteY18-5808" fmla="*/ 1048409 h 1365606"/>
              <a:gd name="connsiteX19-5809" fmla="*/ 124857 w 799396"/>
              <a:gd name="connsiteY19-5810" fmla="*/ 966808 h 1365606"/>
              <a:gd name="connsiteX20-5811" fmla="*/ 136113 w 799396"/>
              <a:gd name="connsiteY20-5812" fmla="*/ 917707 h 1365606"/>
              <a:gd name="connsiteX21-5813" fmla="*/ 159823 w 799396"/>
              <a:gd name="connsiteY21-5814" fmla="*/ 850353 h 1365606"/>
              <a:gd name="connsiteX22-5815" fmla="*/ 204669 w 799396"/>
              <a:gd name="connsiteY22-5816" fmla="*/ 760709 h 1365606"/>
              <a:gd name="connsiteX23-5817" fmla="*/ 255898 w 799396"/>
              <a:gd name="connsiteY23-5818" fmla="*/ 674304 h 1365606"/>
              <a:gd name="connsiteX24-5819" fmla="*/ 327721 w 799396"/>
              <a:gd name="connsiteY24-5820" fmla="*/ 580912 h 1365606"/>
              <a:gd name="connsiteX25-5821" fmla="*/ 398875 w 799396"/>
              <a:gd name="connsiteY25-5822" fmla="*/ 489714 h 1365606"/>
              <a:gd name="connsiteX26-5823" fmla="*/ 495777 w 799396"/>
              <a:gd name="connsiteY26-5824" fmla="*/ 382331 h 1365606"/>
              <a:gd name="connsiteX27-5825" fmla="*/ 582202 w 799396"/>
              <a:gd name="connsiteY27-5826" fmla="*/ 299464 h 1365606"/>
              <a:gd name="connsiteX28-5827" fmla="*/ 646330 w 799396"/>
              <a:gd name="connsiteY28-5828" fmla="*/ 243626 h 1365606"/>
              <a:gd name="connsiteX29-5829" fmla="*/ 799396 w 799396"/>
              <a:gd name="connsiteY29-5830" fmla="*/ 133350 h 1365606"/>
              <a:gd name="connsiteX30-5831" fmla="*/ 589911 w 799396"/>
              <a:gd name="connsiteY30-5832" fmla="*/ 185235 h 1365606"/>
              <a:gd name="connsiteX31-5833" fmla="*/ 637471 w 799396"/>
              <a:gd name="connsiteY31-5834" fmla="*/ 0 h 1365606"/>
              <a:gd name="connsiteX0-5835" fmla="*/ 637471 w 799396"/>
              <a:gd name="connsiteY0-5836" fmla="*/ 0 h 1365606"/>
              <a:gd name="connsiteX1-5837" fmla="*/ 468233 w 799396"/>
              <a:gd name="connsiteY1-5838" fmla="*/ 169850 h 1365606"/>
              <a:gd name="connsiteX2-5839" fmla="*/ 381529 w 799396"/>
              <a:gd name="connsiteY2-5840" fmla="*/ 260948 h 1365606"/>
              <a:gd name="connsiteX3-5841" fmla="*/ 316668 w 799396"/>
              <a:gd name="connsiteY3-5842" fmla="*/ 340803 h 1365606"/>
              <a:gd name="connsiteX4-5843" fmla="*/ 243437 w 799396"/>
              <a:gd name="connsiteY4-5844" fmla="*/ 451421 h 1365606"/>
              <a:gd name="connsiteX5-5845" fmla="*/ 183207 w 799396"/>
              <a:gd name="connsiteY5-5846" fmla="*/ 547412 h 1365606"/>
              <a:gd name="connsiteX6-5847" fmla="*/ 128467 w 799396"/>
              <a:gd name="connsiteY6-5848" fmla="*/ 651890 h 1365606"/>
              <a:gd name="connsiteX7-5849" fmla="*/ 93094 w 799396"/>
              <a:gd name="connsiteY7-5850" fmla="*/ 724053 h 1365606"/>
              <a:gd name="connsiteX8-5851" fmla="*/ 69960 w 799396"/>
              <a:gd name="connsiteY8-5852" fmla="*/ 785058 h 1365606"/>
              <a:gd name="connsiteX9-5853" fmla="*/ 55131 w 799396"/>
              <a:gd name="connsiteY9-5854" fmla="*/ 842688 h 1365606"/>
              <a:gd name="connsiteX10-5855" fmla="*/ 40817 w 799396"/>
              <a:gd name="connsiteY10-5856" fmla="*/ 958228 h 1365606"/>
              <a:gd name="connsiteX11-5857" fmla="*/ 37319 w 799396"/>
              <a:gd name="connsiteY11-5858" fmla="*/ 1039950 h 1365606"/>
              <a:gd name="connsiteX12-5859" fmla="*/ 36635 w 799396"/>
              <a:gd name="connsiteY12-5860" fmla="*/ 1095495 h 1365606"/>
              <a:gd name="connsiteX13-5861" fmla="*/ 44322 w 799396"/>
              <a:gd name="connsiteY13-5862" fmla="*/ 1242401 h 1365606"/>
              <a:gd name="connsiteX14-5863" fmla="*/ 0 w 799396"/>
              <a:gd name="connsiteY14-5864" fmla="*/ 1232857 h 1365606"/>
              <a:gd name="connsiteX15-5865" fmla="*/ 89778 w 799396"/>
              <a:gd name="connsiteY15-5866" fmla="*/ 1365606 h 1365606"/>
              <a:gd name="connsiteX16-5867" fmla="*/ 140564 w 799396"/>
              <a:gd name="connsiteY16-5868" fmla="*/ 1214533 h 1365606"/>
              <a:gd name="connsiteX17-5869" fmla="*/ 101644 w 799396"/>
              <a:gd name="connsiteY17-5870" fmla="*/ 1236134 h 1365606"/>
              <a:gd name="connsiteX18-5871" fmla="*/ 109973 w 799396"/>
              <a:gd name="connsiteY18-5872" fmla="*/ 1048409 h 1365606"/>
              <a:gd name="connsiteX19-5873" fmla="*/ 124857 w 799396"/>
              <a:gd name="connsiteY19-5874" fmla="*/ 966808 h 1365606"/>
              <a:gd name="connsiteX20-5875" fmla="*/ 136113 w 799396"/>
              <a:gd name="connsiteY20-5876" fmla="*/ 917707 h 1365606"/>
              <a:gd name="connsiteX21-5877" fmla="*/ 159823 w 799396"/>
              <a:gd name="connsiteY21-5878" fmla="*/ 850353 h 1365606"/>
              <a:gd name="connsiteX22-5879" fmla="*/ 204669 w 799396"/>
              <a:gd name="connsiteY22-5880" fmla="*/ 760709 h 1365606"/>
              <a:gd name="connsiteX23-5881" fmla="*/ 255898 w 799396"/>
              <a:gd name="connsiteY23-5882" fmla="*/ 674304 h 1365606"/>
              <a:gd name="connsiteX24-5883" fmla="*/ 327721 w 799396"/>
              <a:gd name="connsiteY24-5884" fmla="*/ 580912 h 1365606"/>
              <a:gd name="connsiteX25-5885" fmla="*/ 398875 w 799396"/>
              <a:gd name="connsiteY25-5886" fmla="*/ 489714 h 1365606"/>
              <a:gd name="connsiteX26-5887" fmla="*/ 495777 w 799396"/>
              <a:gd name="connsiteY26-5888" fmla="*/ 382331 h 1365606"/>
              <a:gd name="connsiteX27-5889" fmla="*/ 582202 w 799396"/>
              <a:gd name="connsiteY27-5890" fmla="*/ 299464 h 1365606"/>
              <a:gd name="connsiteX28-5891" fmla="*/ 646330 w 799396"/>
              <a:gd name="connsiteY28-5892" fmla="*/ 243626 h 1365606"/>
              <a:gd name="connsiteX29-5893" fmla="*/ 799396 w 799396"/>
              <a:gd name="connsiteY29-5894" fmla="*/ 133350 h 1365606"/>
              <a:gd name="connsiteX30-5895" fmla="*/ 589911 w 799396"/>
              <a:gd name="connsiteY30-5896" fmla="*/ 185235 h 1365606"/>
              <a:gd name="connsiteX31-5897" fmla="*/ 637471 w 799396"/>
              <a:gd name="connsiteY31-5898" fmla="*/ 0 h 1365606"/>
              <a:gd name="connsiteX0-5899" fmla="*/ 637471 w 799396"/>
              <a:gd name="connsiteY0-5900" fmla="*/ 0 h 1360895"/>
              <a:gd name="connsiteX1-5901" fmla="*/ 468233 w 799396"/>
              <a:gd name="connsiteY1-5902" fmla="*/ 169850 h 1360895"/>
              <a:gd name="connsiteX2-5903" fmla="*/ 381529 w 799396"/>
              <a:gd name="connsiteY2-5904" fmla="*/ 260948 h 1360895"/>
              <a:gd name="connsiteX3-5905" fmla="*/ 316668 w 799396"/>
              <a:gd name="connsiteY3-5906" fmla="*/ 340803 h 1360895"/>
              <a:gd name="connsiteX4-5907" fmla="*/ 243437 w 799396"/>
              <a:gd name="connsiteY4-5908" fmla="*/ 451421 h 1360895"/>
              <a:gd name="connsiteX5-5909" fmla="*/ 183207 w 799396"/>
              <a:gd name="connsiteY5-5910" fmla="*/ 547412 h 1360895"/>
              <a:gd name="connsiteX6-5911" fmla="*/ 128467 w 799396"/>
              <a:gd name="connsiteY6-5912" fmla="*/ 651890 h 1360895"/>
              <a:gd name="connsiteX7-5913" fmla="*/ 93094 w 799396"/>
              <a:gd name="connsiteY7-5914" fmla="*/ 724053 h 1360895"/>
              <a:gd name="connsiteX8-5915" fmla="*/ 69960 w 799396"/>
              <a:gd name="connsiteY8-5916" fmla="*/ 785058 h 1360895"/>
              <a:gd name="connsiteX9-5917" fmla="*/ 55131 w 799396"/>
              <a:gd name="connsiteY9-5918" fmla="*/ 842688 h 1360895"/>
              <a:gd name="connsiteX10-5919" fmla="*/ 40817 w 799396"/>
              <a:gd name="connsiteY10-5920" fmla="*/ 958228 h 1360895"/>
              <a:gd name="connsiteX11-5921" fmla="*/ 37319 w 799396"/>
              <a:gd name="connsiteY11-5922" fmla="*/ 1039950 h 1360895"/>
              <a:gd name="connsiteX12-5923" fmla="*/ 36635 w 799396"/>
              <a:gd name="connsiteY12-5924" fmla="*/ 1095495 h 1360895"/>
              <a:gd name="connsiteX13-5925" fmla="*/ 44322 w 799396"/>
              <a:gd name="connsiteY13-5926" fmla="*/ 1242401 h 1360895"/>
              <a:gd name="connsiteX14-5927" fmla="*/ 0 w 799396"/>
              <a:gd name="connsiteY14-5928" fmla="*/ 1232857 h 1360895"/>
              <a:gd name="connsiteX15-5929" fmla="*/ 95556 w 799396"/>
              <a:gd name="connsiteY15-5930" fmla="*/ 1360895 h 1360895"/>
              <a:gd name="connsiteX16-5931" fmla="*/ 140564 w 799396"/>
              <a:gd name="connsiteY16-5932" fmla="*/ 1214533 h 1360895"/>
              <a:gd name="connsiteX17-5933" fmla="*/ 101644 w 799396"/>
              <a:gd name="connsiteY17-5934" fmla="*/ 1236134 h 1360895"/>
              <a:gd name="connsiteX18-5935" fmla="*/ 109973 w 799396"/>
              <a:gd name="connsiteY18-5936" fmla="*/ 1048409 h 1360895"/>
              <a:gd name="connsiteX19-5937" fmla="*/ 124857 w 799396"/>
              <a:gd name="connsiteY19-5938" fmla="*/ 966808 h 1360895"/>
              <a:gd name="connsiteX20-5939" fmla="*/ 136113 w 799396"/>
              <a:gd name="connsiteY20-5940" fmla="*/ 917707 h 1360895"/>
              <a:gd name="connsiteX21-5941" fmla="*/ 159823 w 799396"/>
              <a:gd name="connsiteY21-5942" fmla="*/ 850353 h 1360895"/>
              <a:gd name="connsiteX22-5943" fmla="*/ 204669 w 799396"/>
              <a:gd name="connsiteY22-5944" fmla="*/ 760709 h 1360895"/>
              <a:gd name="connsiteX23-5945" fmla="*/ 255898 w 799396"/>
              <a:gd name="connsiteY23-5946" fmla="*/ 674304 h 1360895"/>
              <a:gd name="connsiteX24-5947" fmla="*/ 327721 w 799396"/>
              <a:gd name="connsiteY24-5948" fmla="*/ 580912 h 1360895"/>
              <a:gd name="connsiteX25-5949" fmla="*/ 398875 w 799396"/>
              <a:gd name="connsiteY25-5950" fmla="*/ 489714 h 1360895"/>
              <a:gd name="connsiteX26-5951" fmla="*/ 495777 w 799396"/>
              <a:gd name="connsiteY26-5952" fmla="*/ 382331 h 1360895"/>
              <a:gd name="connsiteX27-5953" fmla="*/ 582202 w 799396"/>
              <a:gd name="connsiteY27-5954" fmla="*/ 299464 h 1360895"/>
              <a:gd name="connsiteX28-5955" fmla="*/ 646330 w 799396"/>
              <a:gd name="connsiteY28-5956" fmla="*/ 243626 h 1360895"/>
              <a:gd name="connsiteX29-5957" fmla="*/ 799396 w 799396"/>
              <a:gd name="connsiteY29-5958" fmla="*/ 133350 h 1360895"/>
              <a:gd name="connsiteX30-5959" fmla="*/ 589911 w 799396"/>
              <a:gd name="connsiteY30-5960" fmla="*/ 185235 h 1360895"/>
              <a:gd name="connsiteX31-5961" fmla="*/ 637471 w 799396"/>
              <a:gd name="connsiteY31-5962" fmla="*/ 0 h 13608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197" y="connsiteY14-198"/>
              </a:cxn>
              <a:cxn ang="0">
                <a:pos x="connsiteX15-259" y="connsiteY15-260"/>
              </a:cxn>
              <a:cxn ang="0">
                <a:pos x="connsiteX16-325" y="connsiteY16-326"/>
              </a:cxn>
              <a:cxn ang="0">
                <a:pos x="connsiteX17-395" y="connsiteY17-396"/>
              </a:cxn>
              <a:cxn ang="0">
                <a:pos x="connsiteX18-541" y="connsiteY18-542"/>
              </a:cxn>
              <a:cxn ang="0">
                <a:pos x="connsiteX19-619" y="connsiteY19-620"/>
              </a:cxn>
              <a:cxn ang="0">
                <a:pos x="connsiteX20-781" y="connsiteY20-782"/>
              </a:cxn>
              <a:cxn ang="0">
                <a:pos x="connsiteX21-909" y="connsiteY21-910"/>
              </a:cxn>
              <a:cxn ang="0">
                <a:pos x="connsiteX22-999" y="connsiteY22-1000"/>
              </a:cxn>
              <a:cxn ang="0">
                <a:pos x="connsiteX23-1093" y="connsiteY23-1094"/>
              </a:cxn>
              <a:cxn ang="0">
                <a:pos x="connsiteX24-1335" y="connsiteY24-1336"/>
              </a:cxn>
              <a:cxn ang="0">
                <a:pos x="connsiteX25-1487" y="connsiteY25-1488"/>
              </a:cxn>
              <a:cxn ang="0">
                <a:pos x="connsiteX26-1593" y="connsiteY26-1594"/>
              </a:cxn>
              <a:cxn ang="0">
                <a:pos x="connsiteX27-1703" y="connsiteY27-1704"/>
              </a:cxn>
              <a:cxn ang="0">
                <a:pos x="connsiteX28-3273" y="connsiteY28-3274"/>
              </a:cxn>
              <a:cxn ang="0">
                <a:pos x="connsiteX29-3391" y="connsiteY29-3392"/>
              </a:cxn>
              <a:cxn ang="0">
                <a:pos x="connsiteX30-3813" y="connsiteY30-3814"/>
              </a:cxn>
              <a:cxn ang="0">
                <a:pos x="connsiteX31-4745" y="connsiteY31-4746"/>
              </a:cxn>
            </a:cxnLst>
            <a:rect l="l" t="t" r="r" b="b"/>
            <a:pathLst>
              <a:path w="799396" h="1360895">
                <a:moveTo>
                  <a:pt x="637471" y="0"/>
                </a:moveTo>
                <a:lnTo>
                  <a:pt x="468233" y="169850"/>
                </a:lnTo>
                <a:lnTo>
                  <a:pt x="381529" y="260948"/>
                </a:lnTo>
                <a:lnTo>
                  <a:pt x="316668" y="340803"/>
                </a:lnTo>
                <a:lnTo>
                  <a:pt x="243437" y="451421"/>
                </a:lnTo>
                <a:lnTo>
                  <a:pt x="183207" y="547412"/>
                </a:lnTo>
                <a:lnTo>
                  <a:pt x="128467" y="651890"/>
                </a:lnTo>
                <a:lnTo>
                  <a:pt x="93094" y="724053"/>
                </a:lnTo>
                <a:lnTo>
                  <a:pt x="69960" y="785058"/>
                </a:lnTo>
                <a:lnTo>
                  <a:pt x="55131" y="842688"/>
                </a:lnTo>
                <a:lnTo>
                  <a:pt x="40817" y="958228"/>
                </a:lnTo>
                <a:lnTo>
                  <a:pt x="37319" y="1039950"/>
                </a:lnTo>
                <a:lnTo>
                  <a:pt x="36635" y="1095495"/>
                </a:lnTo>
                <a:lnTo>
                  <a:pt x="44322" y="1242401"/>
                </a:lnTo>
                <a:lnTo>
                  <a:pt x="0" y="1232857"/>
                </a:lnTo>
                <a:cubicBezTo>
                  <a:pt x="29593" y="1274911"/>
                  <a:pt x="46167" y="1294420"/>
                  <a:pt x="95556" y="1360895"/>
                </a:cubicBezTo>
                <a:lnTo>
                  <a:pt x="140564" y="1214533"/>
                </a:lnTo>
                <a:lnTo>
                  <a:pt x="101644" y="1236134"/>
                </a:lnTo>
                <a:lnTo>
                  <a:pt x="109973" y="1048409"/>
                </a:lnTo>
                <a:lnTo>
                  <a:pt x="124857" y="966808"/>
                </a:lnTo>
                <a:lnTo>
                  <a:pt x="136113" y="917707"/>
                </a:lnTo>
                <a:lnTo>
                  <a:pt x="159823" y="850353"/>
                </a:lnTo>
                <a:lnTo>
                  <a:pt x="204669" y="760709"/>
                </a:lnTo>
                <a:cubicBezTo>
                  <a:pt x="233311" y="710325"/>
                  <a:pt x="211420" y="747214"/>
                  <a:pt x="255898" y="674304"/>
                </a:cubicBezTo>
                <a:lnTo>
                  <a:pt x="327721" y="580912"/>
                </a:lnTo>
                <a:lnTo>
                  <a:pt x="398875" y="489714"/>
                </a:lnTo>
                <a:lnTo>
                  <a:pt x="495777" y="382331"/>
                </a:lnTo>
                <a:lnTo>
                  <a:pt x="582202" y="299464"/>
                </a:lnTo>
                <a:lnTo>
                  <a:pt x="646330" y="243626"/>
                </a:lnTo>
                <a:lnTo>
                  <a:pt x="799396" y="133350"/>
                </a:lnTo>
                <a:lnTo>
                  <a:pt x="589911" y="185235"/>
                </a:lnTo>
                <a:lnTo>
                  <a:pt x="637471" y="0"/>
                </a:lnTo>
                <a:close/>
              </a:path>
            </a:pathLst>
          </a:custGeom>
          <a:gradFill flip="none" rotWithShape="1">
            <a:gsLst>
              <a:gs pos="1944">
                <a:srgbClr val="FFFFFF">
                  <a:alpha val="9000"/>
                </a:srgbClr>
              </a:gs>
              <a:gs pos="19000">
                <a:srgbClr val="FFFF99">
                  <a:alpha val="56000"/>
                </a:srgbClr>
              </a:gs>
              <a:gs pos="46000">
                <a:srgbClr val="D74B4B"/>
              </a:gs>
              <a:gs pos="100000">
                <a:srgbClr val="FF0000"/>
              </a:gs>
            </a:gsLst>
            <a:lin ang="5400000" scaled="1"/>
            <a:tileRect/>
          </a:gradFill>
        </p:spPr>
        <p:txBody>
          <a:bodyPr vert="horz" wrap="square" lIns="91440" tIns="45720" rIns="91440" bIns="45720" numCol="1" rtlCol="0" anchor="t" anchorCtr="0" compatLnSpc="1"/>
          <a:p>
            <a:pPr marL="0" marR="0" lvl="0" indent="0" defTabSz="914400" eaLnBrk="0" fontAlgn="base" latinLnBrk="0" hangingPunct="0">
              <a:lnSpc>
                <a:spcPct val="100000"/>
              </a:lnSpc>
              <a:spcBef>
                <a:spcPct val="0"/>
              </a:spcBef>
              <a:spcAft>
                <a:spcPct val="0"/>
              </a:spcAft>
              <a:buClrTx/>
              <a:buSzTx/>
              <a:buFont typeface="Arial" panose="020B0604020202090204" pitchFamily="34" charset="0"/>
              <a:buNone/>
              <a:defRPr/>
            </a:pPr>
            <a:endParaRPr kumimoji="0" lang="zh-CN" altLang="en-US" sz="1800" b="0" i="0" u="none" strike="noStrike" kern="0" cap="none" spc="0" normalizeH="0" baseline="0" noProof="0">
              <a:ln>
                <a:noFill/>
              </a:ln>
              <a:solidFill>
                <a:srgbClr val="000000"/>
              </a:solidFill>
              <a:effectLst/>
              <a:uLnTx/>
              <a:uFillTx/>
              <a:latin typeface="Segoe UI" panose="020B0502040204020203" pitchFamily="34" charset="0"/>
            </a:endParaRPr>
          </a:p>
        </p:txBody>
      </p:sp>
      <p:sp>
        <p:nvSpPr>
          <p:cNvPr id="22" name="文本框 21"/>
          <p:cNvSpPr txBox="1"/>
          <p:nvPr/>
        </p:nvSpPr>
        <p:spPr>
          <a:xfrm>
            <a:off x="4387850" y="4093210"/>
            <a:ext cx="2531110" cy="2353310"/>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珠三角高端制造与数字经济区</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广州</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深圳</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珠海</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东莞</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无人机整机制造</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飞控系统研发</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无人机载荷研发</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无人机测试服务</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3" name="圆角矩形 10"/>
          <p:cNvSpPr/>
          <p:nvPr/>
        </p:nvSpPr>
        <p:spPr>
          <a:xfrm>
            <a:off x="4309110" y="4165600"/>
            <a:ext cx="2658110"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5" name="圆角矩形 10"/>
          <p:cNvSpPr/>
          <p:nvPr/>
        </p:nvSpPr>
        <p:spPr>
          <a:xfrm>
            <a:off x="8461375" y="836295"/>
            <a:ext cx="1971040"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7" name="肘形连接符 26"/>
          <p:cNvCxnSpPr>
            <a:stCxn id="21" idx="3"/>
          </p:cNvCxnSpPr>
          <p:nvPr/>
        </p:nvCxnSpPr>
        <p:spPr>
          <a:xfrm>
            <a:off x="3911600" y="3903980"/>
            <a:ext cx="397510" cy="467360"/>
          </a:xfrm>
          <a:prstGeom prst="bentConnector2">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29" name="肘形连接符 28"/>
          <p:cNvCxnSpPr/>
          <p:nvPr/>
        </p:nvCxnSpPr>
        <p:spPr>
          <a:xfrm flipV="1">
            <a:off x="7811770" y="989330"/>
            <a:ext cx="634365" cy="299720"/>
          </a:xfrm>
          <a:prstGeom prst="bentConnector3">
            <a:avLst>
              <a:gd name="adj1" fmla="val 50050"/>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8601075" y="3107690"/>
            <a:ext cx="2764790" cy="2353310"/>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特色县域与农业产业区</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平谷 / 安溪 / 盐城</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a:t>
            </a: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台州</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农业植保无人机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林业监测无人机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茶叶/果园植保无人机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水产养殖监测无人机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31" name="圆角矩形 10"/>
          <p:cNvSpPr/>
          <p:nvPr/>
        </p:nvSpPr>
        <p:spPr>
          <a:xfrm>
            <a:off x="8474075" y="3169920"/>
            <a:ext cx="2171065"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32" name="肘形连接符 31"/>
          <p:cNvCxnSpPr/>
          <p:nvPr/>
        </p:nvCxnSpPr>
        <p:spPr>
          <a:xfrm flipV="1">
            <a:off x="7814310" y="3318510"/>
            <a:ext cx="634365" cy="299720"/>
          </a:xfrm>
          <a:prstGeom prst="bentConnector3">
            <a:avLst>
              <a:gd name="adj1" fmla="val 50050"/>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7087870" y="5757545"/>
            <a:ext cx="4340225" cy="783590"/>
          </a:xfrm>
          <a:prstGeom prst="rect">
            <a:avLst/>
          </a:prstGeom>
          <a:noFill/>
        </p:spPr>
        <p:txBody>
          <a:bodyPr wrap="square" rtlCol="0">
            <a:spAutoFit/>
          </a:bodyPr>
          <a:p>
            <a:pPr algn="ctr"/>
            <a:r>
              <a:rPr lang="zh-CN" altLang="en-US"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依托数字经济与高端制造基础，重点引入</a:t>
            </a:r>
            <a:r>
              <a:rPr lang="zh-CN" altLang="en-US" sz="150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可快速落地、可与现有产业深度融合的低空经济应用型项目公司</a:t>
            </a:r>
            <a:r>
              <a:rPr lang="zh-CN" altLang="en-US"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，打造空地协同产业生态</a:t>
            </a:r>
            <a:endParaRPr lang="zh-CN" altLang="en-US"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42" name="任意多边形 41"/>
          <p:cNvSpPr/>
          <p:nvPr>
            <p:custDataLst>
              <p:tags r:id="rId13"/>
            </p:custDataLst>
          </p:nvPr>
        </p:nvSpPr>
        <p:spPr>
          <a:xfrm>
            <a:off x="7087870" y="5693410"/>
            <a:ext cx="4339590" cy="868680"/>
          </a:xfrm>
          <a:custGeom>
            <a:avLst/>
            <a:gdLst>
              <a:gd name="connsiteX0" fmla="*/ 10423 w 16557"/>
              <a:gd name="connsiteY0" fmla="*/ 0 h 4008"/>
              <a:gd name="connsiteX1" fmla="*/ 15889 w 16557"/>
              <a:gd name="connsiteY1" fmla="*/ 0 h 4008"/>
              <a:gd name="connsiteX2" fmla="*/ 16557 w 16557"/>
              <a:gd name="connsiteY2" fmla="*/ 668 h 4008"/>
              <a:gd name="connsiteX3" fmla="*/ 16557 w 16557"/>
              <a:gd name="connsiteY3" fmla="*/ 4008 h 4008"/>
              <a:gd name="connsiteX4" fmla="*/ 668 w 16557"/>
              <a:gd name="connsiteY4" fmla="*/ 4008 h 4008"/>
              <a:gd name="connsiteX5" fmla="*/ 0 w 16557"/>
              <a:gd name="connsiteY5" fmla="*/ 3340 h 4008"/>
              <a:gd name="connsiteX6" fmla="*/ 0 w 16557"/>
              <a:gd name="connsiteY6" fmla="*/ 0 h 4008"/>
              <a:gd name="connsiteX7" fmla="*/ 6150 w 16557"/>
              <a:gd name="connsiteY7" fmla="*/ 0 h 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7" h="4008">
                <a:moveTo>
                  <a:pt x="10423" y="0"/>
                </a:moveTo>
                <a:lnTo>
                  <a:pt x="15889" y="0"/>
                </a:lnTo>
                <a:lnTo>
                  <a:pt x="16557" y="668"/>
                </a:lnTo>
                <a:lnTo>
                  <a:pt x="16557" y="4008"/>
                </a:lnTo>
                <a:lnTo>
                  <a:pt x="668" y="4008"/>
                </a:lnTo>
                <a:lnTo>
                  <a:pt x="0" y="3340"/>
                </a:lnTo>
                <a:lnTo>
                  <a:pt x="0" y="0"/>
                </a:lnTo>
                <a:lnTo>
                  <a:pt x="6150" y="0"/>
                </a:lnTo>
              </a:path>
            </a:pathLst>
          </a:custGeom>
          <a:noFill/>
          <a:ln w="19050">
            <a:gradFill>
              <a:gsLst>
                <a:gs pos="26000">
                  <a:schemeClr val="accent2">
                    <a:lumMod val="40000"/>
                    <a:lumOff val="60000"/>
                  </a:schemeClr>
                </a:gs>
                <a:gs pos="100000">
                  <a:schemeClr val="accent1">
                    <a:lumMod val="60000"/>
                    <a:lumOff val="40000"/>
                  </a:schemeClr>
                </a:gs>
              </a:gsLst>
              <a:lin ang="4740000" scaled="1"/>
            </a:gra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49" name="文本框 48"/>
          <p:cNvSpPr txBox="1"/>
          <p:nvPr/>
        </p:nvSpPr>
        <p:spPr>
          <a:xfrm>
            <a:off x="8827135" y="5499735"/>
            <a:ext cx="1230630" cy="321945"/>
          </a:xfrm>
          <a:prstGeom prst="rect">
            <a:avLst/>
          </a:prstGeom>
          <a:noFill/>
        </p:spPr>
        <p:txBody>
          <a:bodyPr wrap="square" rtlCol="0">
            <a:spAutoFit/>
          </a:bodyPr>
          <a:p>
            <a:r>
              <a:rPr lang="zh-CN" altLang="en-US" sz="1500" i="1">
                <a:solidFill>
                  <a:schemeClr val="accent1">
                    <a:lumMod val="40000"/>
                    <a:lumOff val="60000"/>
                  </a:schemeClr>
                </a:solidFill>
                <a:effectLst/>
                <a:latin typeface="微软雅黑" panose="020B0503020204020204" charset="-122"/>
                <a:ea typeface="微软雅黑" panose="020B0503020204020204" charset="-122"/>
              </a:rPr>
              <a:t>东部地区</a:t>
            </a:r>
            <a:endParaRPr lang="zh-CN" altLang="en-US" sz="1500" i="1">
              <a:solidFill>
                <a:schemeClr val="accent1">
                  <a:lumMod val="40000"/>
                  <a:lumOff val="60000"/>
                </a:schemeClr>
              </a:solidFill>
              <a:effectLst/>
              <a:latin typeface="微软雅黑" panose="020B0503020204020204" charset="-122"/>
              <a:ea typeface="微软雅黑" panose="020B0503020204020204" charset="-122"/>
            </a:endParaRPr>
          </a:p>
        </p:txBody>
      </p:sp>
      <p:sp>
        <p:nvSpPr>
          <p:cNvPr id="3" name="文本框 2"/>
          <p:cNvSpPr txBox="1"/>
          <p:nvPr/>
        </p:nvSpPr>
        <p:spPr>
          <a:xfrm>
            <a:off x="624840" y="4721225"/>
            <a:ext cx="3096895" cy="1099820"/>
          </a:xfrm>
          <a:prstGeom prst="rect">
            <a:avLst/>
          </a:prstGeom>
          <a:noFill/>
        </p:spPr>
        <p:txBody>
          <a:bodyPr wrap="square" rtlCol="0" anchor="t">
            <a:noAutofit/>
          </a:bodyPr>
          <a:p>
            <a:pPr algn="ctr">
              <a:lnSpc>
                <a:spcPct val="100000"/>
              </a:lnSpc>
              <a:spcBef>
                <a:spcPts val="0"/>
              </a:spcBef>
              <a:spcAft>
                <a:spcPts val="0"/>
              </a:spcAft>
              <a:buClrTx/>
              <a:buSzTx/>
              <a:buFontTx/>
              <a:defRPr/>
            </a:pPr>
            <a:r>
              <a:rPr b="1" cap="all"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制造业与数字经济为底座的低空经济应用创新高地</a:t>
            </a:r>
            <a:endParaRPr b="1" cap="all"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 name="椭圆 6"/>
          <p:cNvSpPr/>
          <p:nvPr>
            <p:custDataLst>
              <p:tags r:id="rId14"/>
            </p:custDataLst>
          </p:nvPr>
        </p:nvSpPr>
        <p:spPr>
          <a:xfrm>
            <a:off x="435610" y="4637405"/>
            <a:ext cx="3476625" cy="730885"/>
          </a:xfrm>
          <a:prstGeom prst="ellipse">
            <a:avLst/>
          </a:prstGeom>
          <a:noFill/>
          <a:ln w="25400">
            <a:gradFill>
              <a:gsLst>
                <a:gs pos="100000">
                  <a:srgbClr val="FAFAFA"/>
                </a:gs>
                <a:gs pos="47000">
                  <a:schemeClr val="accent1">
                    <a:lumMod val="40000"/>
                    <a:lumOff val="60000"/>
                    <a:alpha val="17000"/>
                  </a:schemeClr>
                </a:gs>
              </a:gsLst>
              <a:lin ang="16200000" scaled="1"/>
            </a:gradFill>
            <a:prstDash val="sys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 name="文本框 8"/>
          <p:cNvSpPr txBox="1"/>
          <p:nvPr/>
        </p:nvSpPr>
        <p:spPr>
          <a:xfrm>
            <a:off x="537845" y="3451225"/>
            <a:ext cx="1887220" cy="1476375"/>
          </a:xfrm>
          <a:prstGeom prst="rect">
            <a:avLst/>
          </a:prstGeom>
          <a:noFill/>
        </p:spPr>
        <p:txBody>
          <a:bodyPr wrap="square" rtlCol="0" anchor="t">
            <a:spAutoFit/>
          </a:bodyPr>
          <a:p>
            <a:pPr marL="171450" indent="-171450" algn="l">
              <a:lnSpc>
                <a:spcPct val="150000"/>
              </a:lnSpc>
              <a:buFont typeface="Wingdings" panose="05000000000000000000" charset="0"/>
              <a:buChar char=""/>
            </a:pPr>
            <a:r>
              <a:rPr lang="zh-CN" altLang="en-US" sz="1200">
                <a:latin typeface="微软雅黑" panose="020B0503020204020204" charset="-122"/>
                <a:ea typeface="微软雅黑" panose="020B0503020204020204" charset="-122"/>
                <a:cs typeface="微软雅黑" panose="020B0503020204020204" charset="-122"/>
                <a:sym typeface="+mn-ea"/>
              </a:rPr>
              <a:t>产业链完整</a:t>
            </a:r>
            <a:endParaRPr lang="zh-CN" altLang="en-US" sz="1200">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电子信息发达</a:t>
            </a:r>
            <a:endParaRPr lang="en-US" altLang="zh-CN" sz="1200">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数字经济雄厚</a:t>
            </a:r>
            <a:endParaRPr lang="en-US" altLang="zh-CN" sz="1200">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海洋经济突出</a:t>
            </a:r>
            <a:br>
              <a:rPr lang="en-US" altLang="zh-CN" sz="1200">
                <a:latin typeface="微软雅黑" panose="020B0503020204020204" charset="-122"/>
                <a:ea typeface="微软雅黑" panose="020B0503020204020204" charset="-122"/>
                <a:cs typeface="微软雅黑" panose="020B0503020204020204" charset="-122"/>
                <a:sym typeface="+mn-ea"/>
              </a:rPr>
            </a:br>
            <a:endParaRPr lang="en-US" altLang="zh-CN" sz="1200">
              <a:latin typeface="微软雅黑" panose="020B0503020204020204" charset="-122"/>
              <a:ea typeface="微软雅黑" panose="020B0503020204020204" charset="-122"/>
              <a:cs typeface="微软雅黑" panose="020B0503020204020204" charset="-122"/>
              <a:sym typeface="+mn-ea"/>
            </a:endParaRPr>
          </a:p>
        </p:txBody>
      </p:sp>
      <p:sp>
        <p:nvSpPr>
          <p:cNvPr id="10" name="文本框 9"/>
          <p:cNvSpPr txBox="1"/>
          <p:nvPr/>
        </p:nvSpPr>
        <p:spPr>
          <a:xfrm>
            <a:off x="1933575" y="3479800"/>
            <a:ext cx="2007870" cy="922020"/>
          </a:xfrm>
          <a:prstGeom prst="rect">
            <a:avLst/>
          </a:prstGeom>
          <a:noFill/>
        </p:spPr>
        <p:txBody>
          <a:bodyPr wrap="square" rtlCol="0" anchor="t">
            <a:spAutoFit/>
          </a:bodyPr>
          <a:p>
            <a:pPr marL="228600" indent="-22860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场景多元：（工业巡检、智慧物流农业应用、城市治理）</a:t>
            </a:r>
            <a:endParaRPr lang="en-US" altLang="zh-CN" sz="1200">
              <a:latin typeface="微软雅黑" panose="020B0503020204020204" charset="-122"/>
              <a:ea typeface="微软雅黑" panose="020B0503020204020204" charset="-122"/>
              <a:cs typeface="微软雅黑" panose="020B0503020204020204" charset="-122"/>
              <a:sym typeface="+mn-ea"/>
            </a:endParaRPr>
          </a:p>
        </p:txBody>
      </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5"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6"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7" cstate="print"/>
            <a:srcRect/>
            <a:stretch>
              <a:fillRect/>
            </a:stretch>
          </p:blipFill>
          <p:spPr bwMode="auto">
            <a:xfrm flipV="1">
              <a:off x="11064" y="941"/>
              <a:ext cx="7751" cy="120"/>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6" name="组合 25"/>
          <p:cNvGrpSpPr/>
          <p:nvPr>
            <p:custDataLst>
              <p:tags r:id="rId1"/>
            </p:custDataLst>
          </p:nvPr>
        </p:nvGrpSpPr>
        <p:grpSpPr>
          <a:xfrm>
            <a:off x="7907020" y="808990"/>
            <a:ext cx="4184650" cy="2676525"/>
            <a:chOff x="11842" y="2630"/>
            <a:chExt cx="6590" cy="4215"/>
          </a:xfrm>
        </p:grpSpPr>
        <p:sp>
          <p:nvSpPr>
            <p:cNvPr id="40" name="同侧圆角矩形 39"/>
            <p:cNvSpPr/>
            <p:nvPr>
              <p:custDataLst>
                <p:tags r:id="rId2"/>
              </p:custDataLst>
            </p:nvPr>
          </p:nvSpPr>
          <p:spPr>
            <a:xfrm rot="5400000" flipH="1">
              <a:off x="13611" y="3219"/>
              <a:ext cx="2475" cy="3512"/>
            </a:xfrm>
            <a:prstGeom prst="round2SameRect">
              <a:avLst>
                <a:gd name="adj1" fmla="val 47985"/>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4" name="文本框 23"/>
            <p:cNvSpPr txBox="1"/>
            <p:nvPr/>
          </p:nvSpPr>
          <p:spPr>
            <a:xfrm>
              <a:off x="13081" y="2630"/>
              <a:ext cx="5351" cy="4215"/>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科技与战略承接城市</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保定 / 雄安 / 天津 / 密云</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 成都 / 贵阳</a:t>
              </a:r>
              <a:endPar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飞控系统研发（绵阳）</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任务载荷研发（绵阳）</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应急救援无人机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无人机适航认证服务</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25" name="圆角矩形 10"/>
            <p:cNvSpPr/>
            <p:nvPr/>
          </p:nvSpPr>
          <p:spPr>
            <a:xfrm>
              <a:off x="12881" y="2728"/>
              <a:ext cx="3104" cy="51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9" name="肘形连接符 28"/>
            <p:cNvCxnSpPr/>
            <p:nvPr/>
          </p:nvCxnSpPr>
          <p:spPr>
            <a:xfrm flipV="1">
              <a:off x="11842" y="2962"/>
              <a:ext cx="999" cy="472"/>
            </a:xfrm>
            <a:prstGeom prst="bentConnector3">
              <a:avLst>
                <a:gd name="adj1" fmla="val 50050"/>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sp>
        <p:nvSpPr>
          <p:cNvPr id="39" name="同侧圆角矩形 38"/>
          <p:cNvSpPr/>
          <p:nvPr>
            <p:custDataLst>
              <p:tags r:id="rId3"/>
            </p:custDataLst>
          </p:nvPr>
        </p:nvSpPr>
        <p:spPr>
          <a:xfrm rot="5400000" flipH="1">
            <a:off x="5124450" y="4202430"/>
            <a:ext cx="1607820" cy="2155825"/>
          </a:xfrm>
          <a:prstGeom prst="round2SameRect">
            <a:avLst>
              <a:gd name="adj1" fmla="val 47990"/>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4" name="同侧圆角矩形 13"/>
          <p:cNvSpPr/>
          <p:nvPr>
            <p:custDataLst>
              <p:tags r:id="rId4"/>
            </p:custDataLst>
          </p:nvPr>
        </p:nvSpPr>
        <p:spPr>
          <a:xfrm rot="5400000" flipH="1">
            <a:off x="9107805" y="3501390"/>
            <a:ext cx="1608455" cy="2343150"/>
          </a:xfrm>
          <a:prstGeom prst="round2SameRect">
            <a:avLst>
              <a:gd name="adj1" fmla="val 47985"/>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22" name="文本框 21"/>
          <p:cNvSpPr txBox="1"/>
          <p:nvPr/>
        </p:nvSpPr>
        <p:spPr>
          <a:xfrm>
            <a:off x="4798695" y="3759200"/>
            <a:ext cx="2897505" cy="2353310"/>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农业与特色产业城市</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南宁 / 银川</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 昆明 / 兰州 /新疆</a:t>
            </a:r>
            <a:endPar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sym typeface="+mn-ea"/>
              </a:rPr>
              <a:t>对应</a:t>
            </a: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项目公司方向</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农业植保无人机 </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林业资源监测无人机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特色农业无人机应用</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通航旅游无人机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15" name="文本框 14"/>
          <p:cNvSpPr txBox="1"/>
          <p:nvPr/>
        </p:nvSpPr>
        <p:spPr>
          <a:xfrm>
            <a:off x="8735695" y="3139440"/>
            <a:ext cx="2898775" cy="2676525"/>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制造与加工产业城市</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南阳 / 滁州</a:t>
            </a:r>
            <a:r>
              <a:rPr lang="en-US" altLang="zh-CN"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 / 襄阳 / 株洲 /绵阳 </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0070C0"/>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无人机零部件制造</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无人机载荷配套</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无人机装配集成</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无人机测试服务 </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50000"/>
              </a:lnSpc>
            </a:pP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sp>
        <p:nvSpPr>
          <p:cNvPr id="38" name="同侧圆角矩形 37"/>
          <p:cNvSpPr/>
          <p:nvPr>
            <p:custDataLst>
              <p:tags r:id="rId5"/>
            </p:custDataLst>
          </p:nvPr>
        </p:nvSpPr>
        <p:spPr>
          <a:xfrm rot="5400000" flipH="1">
            <a:off x="5197475" y="1908175"/>
            <a:ext cx="1296670" cy="2156460"/>
          </a:xfrm>
          <a:prstGeom prst="round2SameRect">
            <a:avLst>
              <a:gd name="adj1" fmla="val 48002"/>
              <a:gd name="adj2" fmla="val 0"/>
            </a:avLst>
          </a:prstGeom>
          <a:solidFill>
            <a:schemeClr val="accent1">
              <a:lumMod val="40000"/>
              <a:lumOff val="60000"/>
              <a:alpha val="1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12" name="文本框 11"/>
          <p:cNvSpPr txBox="1"/>
          <p:nvPr/>
        </p:nvSpPr>
        <p:spPr>
          <a:xfrm>
            <a:off x="4822190" y="1548765"/>
            <a:ext cx="2379345" cy="2030095"/>
          </a:xfrm>
          <a:prstGeom prst="rect">
            <a:avLst/>
          </a:prstGeom>
          <a:noFill/>
        </p:spPr>
        <p:txBody>
          <a:bodyPr wrap="square" rtlCol="0">
            <a:spAutoFit/>
          </a:bodyPr>
          <a:p>
            <a:pPr algn="l">
              <a:lnSpc>
                <a:spcPct val="150000"/>
              </a:lnSpc>
            </a:pPr>
            <a:r>
              <a:rPr lang="zh-CN" altLang="en-US" sz="1400" b="1">
                <a:solidFill>
                  <a:srgbClr val="386FED"/>
                </a:solidFill>
                <a:latin typeface="微软雅黑" panose="020B0503020204020204" charset="-122"/>
                <a:ea typeface="微软雅黑" panose="020B0503020204020204" charset="-122"/>
                <a:cs typeface="微软雅黑" panose="020B0503020204020204" charset="-122"/>
              </a:rPr>
              <a:t>资源型与工业城市</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乌海 / 赤峰 / 邯郸 / 衡水</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太原 / 长治 / 萍乡</a:t>
            </a:r>
            <a:endParaRPr lang="zh-CN" altLang="en-US" sz="1400" b="1">
              <a:solidFill>
                <a:schemeClr val="tx2">
                  <a:lumMod val="75000"/>
                  <a:lumOff val="2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a:p>
            <a:pPr marL="285750" indent="-285750" algn="l">
              <a:lnSpc>
                <a:spcPct val="150000"/>
              </a:lnSpc>
              <a:buFont typeface="Wingdings" panose="05000000000000000000" charset="0"/>
              <a:buChar char=""/>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对应项目公司方向</a:t>
            </a:r>
            <a:endParaRPr lang="zh-CN" altLang="en-US" sz="1400" b="1">
              <a:solidFill>
                <a:srgbClr val="386FED"/>
              </a:solidFill>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矿山巡检无人机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化工园区巡检无人机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电力巡检无人机</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a:p>
            <a:pPr algn="l">
              <a:lnSpc>
                <a:spcPct val="100000"/>
              </a:lnSpc>
            </a:pPr>
            <a:r>
              <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rPr>
              <a:t>能源管线巡检无人机  </a:t>
            </a:r>
            <a:endParaRPr lang="zh-CN" altLang="en-US" sz="140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endParaRPr>
          </a:p>
        </p:txBody>
      </p:sp>
      <p:pic>
        <p:nvPicPr>
          <p:cNvPr id="5" name="图片 4" descr="重金属_heavy-metal"/>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566795" y="1793875"/>
            <a:ext cx="443230" cy="443230"/>
          </a:xfrm>
          <a:prstGeom prst="rect">
            <a:avLst/>
          </a:prstGeom>
        </p:spPr>
      </p:pic>
      <p:sp>
        <p:nvSpPr>
          <p:cNvPr id="11" name="圆角矩形 10"/>
          <p:cNvSpPr/>
          <p:nvPr/>
        </p:nvSpPr>
        <p:spPr>
          <a:xfrm>
            <a:off x="3453765" y="1687195"/>
            <a:ext cx="668655" cy="668655"/>
          </a:xfrm>
          <a:prstGeom prst="ellipse">
            <a:avLst/>
          </a:prstGeom>
          <a:noFill/>
          <a:ln w="4762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0" name="肘形连接符 19"/>
          <p:cNvCxnSpPr>
            <a:stCxn id="11" idx="6"/>
            <a:endCxn id="19" idx="2"/>
          </p:cNvCxnSpPr>
          <p:nvPr/>
        </p:nvCxnSpPr>
        <p:spPr>
          <a:xfrm flipV="1">
            <a:off x="4122420" y="1781175"/>
            <a:ext cx="615315" cy="240665"/>
          </a:xfrm>
          <a:prstGeom prst="bentConnector3">
            <a:avLst>
              <a:gd name="adj1" fmla="val 50052"/>
            </a:avLst>
          </a:prstGeom>
          <a:ln w="25400">
            <a:solidFill>
              <a:schemeClr val="accent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419100" y="443865"/>
            <a:ext cx="8163560" cy="583565"/>
            <a:chOff x="1128" y="853"/>
            <a:chExt cx="12856" cy="919"/>
          </a:xfrm>
        </p:grpSpPr>
        <p:grpSp>
          <p:nvGrpSpPr>
            <p:cNvPr id="45" name="组合 44"/>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46" name="椭圆 45"/>
              <p:cNvSpPr/>
              <p:nvPr>
                <p:custDataLst>
                  <p:tags r:id="rId8"/>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7" name="椭圆 46"/>
              <p:cNvSpPr/>
              <p:nvPr>
                <p:custDataLst>
                  <p:tags r:id="rId9"/>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48" name="文本框 47"/>
            <p:cNvSpPr txBox="1"/>
            <p:nvPr>
              <p:custDataLst>
                <p:tags r:id="rId10"/>
              </p:custDataLst>
            </p:nvPr>
          </p:nvSpPr>
          <p:spPr>
            <a:xfrm>
              <a:off x="2076" y="853"/>
              <a:ext cx="11908" cy="919"/>
            </a:xfrm>
            <a:prstGeom prst="rect">
              <a:avLst/>
            </a:prstGeom>
            <a:noFill/>
          </p:spPr>
          <p:txBody>
            <a:bodyPr wrap="square" rtlCol="0" anchor="t">
              <a:spAutoFit/>
            </a:bodyPr>
            <a:p>
              <a:pPr algn="l">
                <a:lnSpc>
                  <a:spcPct val="100000"/>
                </a:lnSpc>
                <a:spcBef>
                  <a:spcPts val="0"/>
                </a:spcBef>
                <a:spcAft>
                  <a:spcPts val="0"/>
                </a:spcAft>
                <a:buClrTx/>
                <a:buSzTx/>
                <a:buFontTx/>
                <a:defRPr/>
              </a:pPr>
              <a:r>
                <a:rPr lang="zh-CN" altLang="en-US" sz="3200">
                  <a:solidFill>
                    <a:srgbClr val="0070C0"/>
                  </a:solidFill>
                  <a:sym typeface="+mn-ea"/>
                </a:rPr>
                <a:t>低空经济</a:t>
              </a:r>
              <a:r>
                <a:rPr lang="zh-CN" altLang="en-US" sz="3200">
                  <a:solidFill>
                    <a:srgbClr val="0070C0"/>
                  </a:solidFill>
                  <a:sym typeface="+mn-ea"/>
                </a:rPr>
                <a:t>产业布局规律</a:t>
              </a:r>
              <a:r>
                <a:rPr lang="en-US" altLang="zh-CN" sz="3200">
                  <a:solidFill>
                    <a:srgbClr val="0070C0"/>
                  </a:solidFill>
                  <a:sym typeface="+mn-ea"/>
                </a:rPr>
                <a:t>：</a:t>
              </a:r>
              <a:r>
                <a:rPr kumimoji="0" lang="zh-CN"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中西部</a:t>
              </a:r>
              <a:r>
                <a:rPr kumimoji="0" lang="zh-CN"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地区</a:t>
              </a:r>
              <a:endParaRPr kumimoji="0" lang="zh-CN" sz="3200" b="1" i="0" u="none" strike="noStrike" kern="1200" cap="all" spc="0" normalizeH="0" baseline="0"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18" name="椭圆 17"/>
          <p:cNvSpPr/>
          <p:nvPr>
            <p:custDataLst>
              <p:tags r:id="rId11"/>
            </p:custDataLst>
          </p:nvPr>
        </p:nvSpPr>
        <p:spPr>
          <a:xfrm>
            <a:off x="998220" y="1188720"/>
            <a:ext cx="2531110" cy="1076960"/>
          </a:xfrm>
          <a:prstGeom prst="ellipse">
            <a:avLst/>
          </a:prstGeom>
          <a:gradFill>
            <a:gsLst>
              <a:gs pos="0">
                <a:schemeClr val="accent1">
                  <a:lumMod val="5000"/>
                  <a:lumOff val="95000"/>
                  <a:alpha val="0"/>
                </a:schemeClr>
              </a:gs>
              <a:gs pos="80000">
                <a:schemeClr val="accent1">
                  <a:lumMod val="60000"/>
                  <a:lumOff val="40000"/>
                  <a:alpha val="30000"/>
                </a:schemeClr>
              </a:gs>
            </a:gsLst>
            <a:lin ang="5400000" scaled="0"/>
          </a:gradFill>
          <a:ln>
            <a:gradFill>
              <a:gsLst>
                <a:gs pos="26000">
                  <a:schemeClr val="accent1">
                    <a:alpha val="0"/>
                  </a:schemeClr>
                </a:gs>
                <a:gs pos="100000">
                  <a:schemeClr val="accent1">
                    <a:alpha val="55000"/>
                  </a:schemeClr>
                </a:gs>
              </a:gsLst>
              <a:lin ang="4740000" scaled="1"/>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36195" numCol="1" spcCol="0" rtlCol="0" fromWordArt="0" anchor="ctr" anchorCtr="0" forceAA="0" compatLnSpc="1">
            <a:noAutofit/>
          </a:bodyPr>
          <a:p>
            <a:pPr lvl="0" indent="0" algn="ctr" fontAlgn="auto">
              <a:spcBef>
                <a:spcPts val="1200"/>
              </a:spcBef>
              <a:spcAft>
                <a:spcPts val="500"/>
              </a:spcAft>
              <a:buClrTx/>
              <a:buSzTx/>
              <a:buFontTx/>
            </a:pPr>
            <a:r>
              <a:rPr lang="zh-CN" altLang="en-US" sz="26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sym typeface="+mn-ea"/>
              </a:rPr>
              <a:t>中西部</a:t>
            </a:r>
            <a:r>
              <a:rPr lang="zh-CN" altLang="en-US" sz="26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sym typeface="+mn-ea"/>
              </a:rPr>
              <a:t>地区</a:t>
            </a:r>
            <a:endParaRPr lang="zh-CN" altLang="en-US" sz="2600" b="1">
              <a:solidFill>
                <a:schemeClr val="tx1">
                  <a:lumMod val="85000"/>
                  <a:lumOff val="15000"/>
                </a:schemeClr>
              </a:solidFill>
              <a:effectLst/>
              <a:latin typeface="微软雅黑" panose="020B0503020204020204" charset="-122"/>
              <a:ea typeface="微软雅黑" panose="020B0503020204020204" charset="-122"/>
              <a:cs typeface="微软雅黑" panose="020B0503020204020204" charset="-122"/>
              <a:sym typeface="+mn-ea"/>
            </a:endParaRPr>
          </a:p>
        </p:txBody>
      </p:sp>
      <p:sp>
        <p:nvSpPr>
          <p:cNvPr id="6" name="文本框 5"/>
          <p:cNvSpPr txBox="1"/>
          <p:nvPr/>
        </p:nvSpPr>
        <p:spPr>
          <a:xfrm>
            <a:off x="460375" y="2350135"/>
            <a:ext cx="3408045" cy="1099820"/>
          </a:xfrm>
          <a:prstGeom prst="rect">
            <a:avLst/>
          </a:prstGeom>
          <a:noFill/>
        </p:spPr>
        <p:txBody>
          <a:bodyPr wrap="square" rtlCol="0">
            <a:noAutofit/>
          </a:bodyPr>
          <a:p>
            <a:pPr algn="ctr">
              <a:lnSpc>
                <a:spcPct val="150000"/>
              </a:lnSpc>
            </a:pPr>
            <a:r>
              <a:rPr lang="zh-CN" altLang="en-US" sz="1400" b="1">
                <a:solidFill>
                  <a:srgbClr val="0070C0"/>
                </a:solidFill>
                <a:latin typeface="微软雅黑" panose="020B0503020204020204" charset="-122"/>
                <a:ea typeface="微软雅黑" panose="020B0503020204020204" charset="-122"/>
                <a:cs typeface="微软雅黑" panose="020B0503020204020204" charset="-122"/>
              </a:rPr>
              <a:t>产业基础特征</a:t>
            </a:r>
            <a:endParaRPr lang="zh-CN" altLang="en-US"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
            </a:pPr>
            <a:r>
              <a:rPr lang="zh-CN" altLang="en-US" sz="1200">
                <a:latin typeface="微软雅黑" panose="020B0503020204020204" charset="-122"/>
                <a:ea typeface="微软雅黑" panose="020B0503020204020204" charset="-122"/>
                <a:cs typeface="微软雅黑" panose="020B0503020204020204" charset="-122"/>
              </a:rPr>
              <a:t>能源资源丰富</a:t>
            </a:r>
            <a:r>
              <a:rPr lang="en-US" altLang="zh-CN" sz="1200">
                <a:latin typeface="微软雅黑" panose="020B0503020204020204" charset="-122"/>
                <a:ea typeface="微软雅黑" panose="020B0503020204020204" charset="-122"/>
                <a:cs typeface="微软雅黑" panose="020B0503020204020204" charset="-122"/>
              </a:rPr>
              <a:t>（煤炭、矿山、化工、电力）</a:t>
            </a:r>
            <a:endParaRPr lang="en-US" altLang="zh-CN"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
            </a:pPr>
            <a:r>
              <a:rPr lang="zh-CN" altLang="en-US" sz="1200">
                <a:latin typeface="微软雅黑" panose="020B0503020204020204" charset="-122"/>
                <a:ea typeface="微软雅黑" panose="020B0503020204020204" charset="-122"/>
                <a:cs typeface="微软雅黑" panose="020B0503020204020204" charset="-122"/>
              </a:rPr>
              <a:t>地形复杂多样</a:t>
            </a:r>
            <a:r>
              <a:rPr lang="en-US" altLang="zh-CN" sz="1200">
                <a:latin typeface="微软雅黑" panose="020B0503020204020204" charset="-122"/>
                <a:ea typeface="微软雅黑" panose="020B0503020204020204" charset="-122"/>
                <a:cs typeface="微软雅黑" panose="020B0503020204020204" charset="-122"/>
              </a:rPr>
              <a:t>（山区、高原、森林）</a:t>
            </a:r>
            <a:endParaRPr lang="en-US" altLang="zh-CN"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rPr>
              <a:t>农业规模</a:t>
            </a:r>
            <a:r>
              <a:rPr lang="zh-CN" altLang="en-US" sz="1200">
                <a:latin typeface="微软雅黑" panose="020B0503020204020204" charset="-122"/>
                <a:ea typeface="微软雅黑" panose="020B0503020204020204" charset="-122"/>
                <a:cs typeface="微软雅黑" panose="020B0503020204020204" charset="-122"/>
              </a:rPr>
              <a:t>大</a:t>
            </a:r>
            <a:r>
              <a:rPr lang="en-US" altLang="zh-CN" sz="1200">
                <a:latin typeface="微软雅黑" panose="020B0503020204020204" charset="-122"/>
                <a:ea typeface="微软雅黑" panose="020B0503020204020204" charset="-122"/>
                <a:cs typeface="微软雅黑" panose="020B0503020204020204" charset="-122"/>
              </a:rPr>
              <a:t>（农田、特色农产品基地）</a:t>
            </a:r>
            <a:endParaRPr lang="en-US" altLang="zh-CN" sz="1200">
              <a:latin typeface="微软雅黑" panose="020B0503020204020204" charset="-122"/>
              <a:ea typeface="微软雅黑" panose="020B0503020204020204" charset="-122"/>
              <a:cs typeface="微软雅黑" panose="020B0503020204020204" charset="-122"/>
            </a:endParaRPr>
          </a:p>
          <a:p>
            <a:pPr indent="0" algn="l">
              <a:lnSpc>
                <a:spcPct val="150000"/>
              </a:lnSpc>
              <a:buFont typeface="Wingdings" panose="05000000000000000000" charset="0"/>
              <a:buNone/>
            </a:pPr>
            <a:endParaRPr lang="en-US" altLang="zh-CN" sz="1200">
              <a:latin typeface="微软雅黑" panose="020B0503020204020204" charset="-122"/>
              <a:ea typeface="微软雅黑" panose="020B0503020204020204" charset="-122"/>
              <a:cs typeface="微软雅黑" panose="020B0503020204020204" charset="-122"/>
            </a:endParaRPr>
          </a:p>
        </p:txBody>
      </p:sp>
      <p:sp>
        <p:nvSpPr>
          <p:cNvPr id="19" name="圆角矩形 10"/>
          <p:cNvSpPr/>
          <p:nvPr/>
        </p:nvSpPr>
        <p:spPr>
          <a:xfrm>
            <a:off x="4737735" y="1617345"/>
            <a:ext cx="1791970"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矩形 20"/>
          <p:cNvSpPr/>
          <p:nvPr>
            <p:custDataLst>
              <p:tags r:id="rId12"/>
            </p:custDataLst>
          </p:nvPr>
        </p:nvSpPr>
        <p:spPr>
          <a:xfrm>
            <a:off x="487680" y="2386965"/>
            <a:ext cx="3328035" cy="1192530"/>
          </a:xfrm>
          <a:prstGeom prst="rect">
            <a:avLst/>
          </a:prstGeom>
          <a:noFill/>
          <a:ln>
            <a:solidFill>
              <a:schemeClr val="accent1">
                <a:alpha val="5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p>
            <a:pPr>
              <a:lnSpc>
                <a:spcPct val="130000"/>
              </a:lnSpc>
            </a:pPr>
            <a:endParaRPr lang="zh-CN" altLang="en-US" kern="0" spc="0" dirty="0">
              <a:ln>
                <a:noFill/>
                <a:prstDash val="sysDot"/>
              </a:ln>
              <a:solidFill>
                <a:schemeClr val="tx1">
                  <a:lumMod val="85000"/>
                  <a:lumOff val="15000"/>
                </a:schemeClr>
              </a:solidFill>
              <a:latin typeface="+mn-ea"/>
              <a:ea typeface="+mn-ea"/>
              <a:sym typeface="+mn-ea"/>
            </a:endParaRPr>
          </a:p>
        </p:txBody>
      </p:sp>
      <p:sp>
        <p:nvSpPr>
          <p:cNvPr id="52" name="任意多边形 390"/>
          <p:cNvSpPr/>
          <p:nvPr>
            <p:custDataLst>
              <p:tags r:id="rId13"/>
            </p:custDataLst>
          </p:nvPr>
        </p:nvSpPr>
        <p:spPr>
          <a:xfrm rot="7931835" flipH="1" flipV="1">
            <a:off x="987425" y="1803400"/>
            <a:ext cx="678815" cy="782320"/>
          </a:xfrm>
          <a:custGeom>
            <a:avLst/>
            <a:gdLst>
              <a:gd name="connsiteX0" fmla="*/ 704850 w 866775"/>
              <a:gd name="connsiteY0" fmla="*/ 0 h 1304925"/>
              <a:gd name="connsiteX1" fmla="*/ 466725 w 866775"/>
              <a:gd name="connsiteY1" fmla="*/ 228600 h 1304925"/>
              <a:gd name="connsiteX2" fmla="*/ 200025 w 866775"/>
              <a:gd name="connsiteY2" fmla="*/ 657225 h 1304925"/>
              <a:gd name="connsiteX3" fmla="*/ 47625 w 866775"/>
              <a:gd name="connsiteY3" fmla="*/ 1028700 h 1304925"/>
              <a:gd name="connsiteX4" fmla="*/ 0 w 866775"/>
              <a:gd name="connsiteY4" fmla="*/ 942975 h 1304925"/>
              <a:gd name="connsiteX5" fmla="*/ 0 w 866775"/>
              <a:gd name="connsiteY5" fmla="*/ 1304925 h 1304925"/>
              <a:gd name="connsiteX6" fmla="*/ 200025 w 866775"/>
              <a:gd name="connsiteY6" fmla="*/ 1028700 h 1304925"/>
              <a:gd name="connsiteX7" fmla="*/ 133350 w 866775"/>
              <a:gd name="connsiteY7" fmla="*/ 1019175 h 1304925"/>
              <a:gd name="connsiteX8" fmla="*/ 228600 w 866775"/>
              <a:gd name="connsiteY8" fmla="*/ 828675 h 1304925"/>
              <a:gd name="connsiteX9" fmla="*/ 466725 w 866775"/>
              <a:gd name="connsiteY9" fmla="*/ 495300 h 1304925"/>
              <a:gd name="connsiteX10" fmla="*/ 714375 w 866775"/>
              <a:gd name="connsiteY10" fmla="*/ 257175 h 1304925"/>
              <a:gd name="connsiteX11" fmla="*/ 866775 w 866775"/>
              <a:gd name="connsiteY11" fmla="*/ 133350 h 1304925"/>
              <a:gd name="connsiteX12" fmla="*/ 657225 w 866775"/>
              <a:gd name="connsiteY12" fmla="*/ 171450 h 1304925"/>
              <a:gd name="connsiteX13" fmla="*/ 704850 w 866775"/>
              <a:gd name="connsiteY13" fmla="*/ 0 h 1304925"/>
              <a:gd name="connsiteX0-1" fmla="*/ 704850 w 866775"/>
              <a:gd name="connsiteY0-2" fmla="*/ 0 h 1304925"/>
              <a:gd name="connsiteX1-3" fmla="*/ 466725 w 866775"/>
              <a:gd name="connsiteY1-4" fmla="*/ 228600 h 1304925"/>
              <a:gd name="connsiteX2-5" fmla="*/ 200025 w 866775"/>
              <a:gd name="connsiteY2-6" fmla="*/ 657225 h 1304925"/>
              <a:gd name="connsiteX3-7" fmla="*/ 47625 w 866775"/>
              <a:gd name="connsiteY3-8" fmla="*/ 1028700 h 1304925"/>
              <a:gd name="connsiteX4-9" fmla="*/ 0 w 866775"/>
              <a:gd name="connsiteY4-10" fmla="*/ 942975 h 1304925"/>
              <a:gd name="connsiteX5-11" fmla="*/ 0 w 866775"/>
              <a:gd name="connsiteY5-12" fmla="*/ 1304925 h 1304925"/>
              <a:gd name="connsiteX6-13" fmla="*/ 125764 w 866775"/>
              <a:gd name="connsiteY6-14" fmla="*/ 1125311 h 1304925"/>
              <a:gd name="connsiteX7-15" fmla="*/ 133350 w 866775"/>
              <a:gd name="connsiteY7-16" fmla="*/ 1019175 h 1304925"/>
              <a:gd name="connsiteX8-17" fmla="*/ 228600 w 866775"/>
              <a:gd name="connsiteY8-18" fmla="*/ 828675 h 1304925"/>
              <a:gd name="connsiteX9-19" fmla="*/ 466725 w 866775"/>
              <a:gd name="connsiteY9-20" fmla="*/ 495300 h 1304925"/>
              <a:gd name="connsiteX10-21" fmla="*/ 714375 w 866775"/>
              <a:gd name="connsiteY10-22" fmla="*/ 257175 h 1304925"/>
              <a:gd name="connsiteX11-23" fmla="*/ 866775 w 866775"/>
              <a:gd name="connsiteY11-24" fmla="*/ 133350 h 1304925"/>
              <a:gd name="connsiteX12-25" fmla="*/ 657225 w 866775"/>
              <a:gd name="connsiteY12-26" fmla="*/ 171450 h 1304925"/>
              <a:gd name="connsiteX13-27" fmla="*/ 704850 w 866775"/>
              <a:gd name="connsiteY13-28" fmla="*/ 0 h 1304925"/>
              <a:gd name="connsiteX0-29" fmla="*/ 704850 w 866775"/>
              <a:gd name="connsiteY0-30" fmla="*/ 0 h 1304925"/>
              <a:gd name="connsiteX1-31" fmla="*/ 466725 w 866775"/>
              <a:gd name="connsiteY1-32" fmla="*/ 228600 h 1304925"/>
              <a:gd name="connsiteX2-33" fmla="*/ 200025 w 866775"/>
              <a:gd name="connsiteY2-34" fmla="*/ 657225 h 1304925"/>
              <a:gd name="connsiteX3-35" fmla="*/ 47625 w 866775"/>
              <a:gd name="connsiteY3-36" fmla="*/ 1028700 h 1304925"/>
              <a:gd name="connsiteX4-37" fmla="*/ 0 w 866775"/>
              <a:gd name="connsiteY4-38" fmla="*/ 942975 h 1304925"/>
              <a:gd name="connsiteX5-39" fmla="*/ 0 w 866775"/>
              <a:gd name="connsiteY5-40" fmla="*/ 1304925 h 1304925"/>
              <a:gd name="connsiteX6-41" fmla="*/ 125764 w 866775"/>
              <a:gd name="connsiteY6-42" fmla="*/ 1125311 h 1304925"/>
              <a:gd name="connsiteX7-43" fmla="*/ 86215 w 866775"/>
              <a:gd name="connsiteY7-44" fmla="*/ 1118206 h 1304925"/>
              <a:gd name="connsiteX8-45" fmla="*/ 228600 w 866775"/>
              <a:gd name="connsiteY8-46" fmla="*/ 828675 h 1304925"/>
              <a:gd name="connsiteX9-47" fmla="*/ 466725 w 866775"/>
              <a:gd name="connsiteY9-48" fmla="*/ 495300 h 1304925"/>
              <a:gd name="connsiteX10-49" fmla="*/ 714375 w 866775"/>
              <a:gd name="connsiteY10-50" fmla="*/ 257175 h 1304925"/>
              <a:gd name="connsiteX11-51" fmla="*/ 866775 w 866775"/>
              <a:gd name="connsiteY11-52" fmla="*/ 133350 h 1304925"/>
              <a:gd name="connsiteX12-53" fmla="*/ 657225 w 866775"/>
              <a:gd name="connsiteY12-54" fmla="*/ 171450 h 1304925"/>
              <a:gd name="connsiteX13-55" fmla="*/ 704850 w 866775"/>
              <a:gd name="connsiteY13-56" fmla="*/ 0 h 1304925"/>
              <a:gd name="connsiteX0-57" fmla="*/ 707835 w 869760"/>
              <a:gd name="connsiteY0-58" fmla="*/ 0 h 1304925"/>
              <a:gd name="connsiteX1-59" fmla="*/ 469710 w 869760"/>
              <a:gd name="connsiteY1-60" fmla="*/ 228600 h 1304925"/>
              <a:gd name="connsiteX2-61" fmla="*/ 203010 w 869760"/>
              <a:gd name="connsiteY2-62" fmla="*/ 657225 h 1304925"/>
              <a:gd name="connsiteX3-63" fmla="*/ 50610 w 869760"/>
              <a:gd name="connsiteY3-64" fmla="*/ 1028700 h 1304925"/>
              <a:gd name="connsiteX4-65" fmla="*/ 0 w 869760"/>
              <a:gd name="connsiteY4-66" fmla="*/ 1077499 h 1304925"/>
              <a:gd name="connsiteX5-67" fmla="*/ 2985 w 869760"/>
              <a:gd name="connsiteY5-68" fmla="*/ 1304925 h 1304925"/>
              <a:gd name="connsiteX6-69" fmla="*/ 128749 w 869760"/>
              <a:gd name="connsiteY6-70" fmla="*/ 1125311 h 1304925"/>
              <a:gd name="connsiteX7-71" fmla="*/ 89200 w 869760"/>
              <a:gd name="connsiteY7-72" fmla="*/ 1118206 h 1304925"/>
              <a:gd name="connsiteX8-73" fmla="*/ 231585 w 869760"/>
              <a:gd name="connsiteY8-74" fmla="*/ 828675 h 1304925"/>
              <a:gd name="connsiteX9-75" fmla="*/ 469710 w 869760"/>
              <a:gd name="connsiteY9-76" fmla="*/ 495300 h 1304925"/>
              <a:gd name="connsiteX10-77" fmla="*/ 717360 w 869760"/>
              <a:gd name="connsiteY10-78" fmla="*/ 257175 h 1304925"/>
              <a:gd name="connsiteX11-79" fmla="*/ 869760 w 869760"/>
              <a:gd name="connsiteY11-80" fmla="*/ 133350 h 1304925"/>
              <a:gd name="connsiteX12-81" fmla="*/ 660210 w 869760"/>
              <a:gd name="connsiteY12-82" fmla="*/ 171450 h 1304925"/>
              <a:gd name="connsiteX13-83" fmla="*/ 707835 w 869760"/>
              <a:gd name="connsiteY13-84" fmla="*/ 0 h 1304925"/>
              <a:gd name="connsiteX0-85" fmla="*/ 707835 w 869760"/>
              <a:gd name="connsiteY0-86" fmla="*/ 0 h 1304925"/>
              <a:gd name="connsiteX1-87" fmla="*/ 469710 w 869760"/>
              <a:gd name="connsiteY1-88" fmla="*/ 228600 h 1304925"/>
              <a:gd name="connsiteX2-89" fmla="*/ 203010 w 869760"/>
              <a:gd name="connsiteY2-90" fmla="*/ 657225 h 1304925"/>
              <a:gd name="connsiteX3-91" fmla="*/ 50610 w 869760"/>
              <a:gd name="connsiteY3-92" fmla="*/ 1028700 h 1304925"/>
              <a:gd name="connsiteX4-93" fmla="*/ 0 w 869760"/>
              <a:gd name="connsiteY4-94" fmla="*/ 1077499 h 1304925"/>
              <a:gd name="connsiteX5-95" fmla="*/ 2985 w 869760"/>
              <a:gd name="connsiteY5-96" fmla="*/ 1304925 h 1304925"/>
              <a:gd name="connsiteX6-97" fmla="*/ 142491 w 869760"/>
              <a:gd name="connsiteY6-98" fmla="*/ 1100672 h 1304925"/>
              <a:gd name="connsiteX7-99" fmla="*/ 89200 w 869760"/>
              <a:gd name="connsiteY7-100" fmla="*/ 1118206 h 1304925"/>
              <a:gd name="connsiteX8-101" fmla="*/ 231585 w 869760"/>
              <a:gd name="connsiteY8-102" fmla="*/ 828675 h 1304925"/>
              <a:gd name="connsiteX9-103" fmla="*/ 469710 w 869760"/>
              <a:gd name="connsiteY9-104" fmla="*/ 495300 h 1304925"/>
              <a:gd name="connsiteX10-105" fmla="*/ 717360 w 869760"/>
              <a:gd name="connsiteY10-106" fmla="*/ 257175 h 1304925"/>
              <a:gd name="connsiteX11-107" fmla="*/ 869760 w 869760"/>
              <a:gd name="connsiteY11-108" fmla="*/ 133350 h 1304925"/>
              <a:gd name="connsiteX12-109" fmla="*/ 660210 w 869760"/>
              <a:gd name="connsiteY12-110" fmla="*/ 171450 h 1304925"/>
              <a:gd name="connsiteX13-111" fmla="*/ 707835 w 869760"/>
              <a:gd name="connsiteY13-112" fmla="*/ 0 h 1304925"/>
              <a:gd name="connsiteX0-113" fmla="*/ 707835 w 869760"/>
              <a:gd name="connsiteY0-114" fmla="*/ 0 h 1304925"/>
              <a:gd name="connsiteX1-115" fmla="*/ 469710 w 869760"/>
              <a:gd name="connsiteY1-116" fmla="*/ 228600 h 1304925"/>
              <a:gd name="connsiteX2-117" fmla="*/ 203010 w 869760"/>
              <a:gd name="connsiteY2-118" fmla="*/ 657225 h 1304925"/>
              <a:gd name="connsiteX3-119" fmla="*/ 33506 w 869760"/>
              <a:gd name="connsiteY3-120" fmla="*/ 1107557 h 1304925"/>
              <a:gd name="connsiteX4-121" fmla="*/ 0 w 869760"/>
              <a:gd name="connsiteY4-122" fmla="*/ 1077499 h 1304925"/>
              <a:gd name="connsiteX5-123" fmla="*/ 2985 w 869760"/>
              <a:gd name="connsiteY5-124" fmla="*/ 1304925 h 1304925"/>
              <a:gd name="connsiteX6-125" fmla="*/ 142491 w 869760"/>
              <a:gd name="connsiteY6-126" fmla="*/ 1100672 h 1304925"/>
              <a:gd name="connsiteX7-127" fmla="*/ 89200 w 869760"/>
              <a:gd name="connsiteY7-128" fmla="*/ 1118206 h 1304925"/>
              <a:gd name="connsiteX8-129" fmla="*/ 231585 w 869760"/>
              <a:gd name="connsiteY8-130" fmla="*/ 828675 h 1304925"/>
              <a:gd name="connsiteX9-131" fmla="*/ 469710 w 869760"/>
              <a:gd name="connsiteY9-132" fmla="*/ 495300 h 1304925"/>
              <a:gd name="connsiteX10-133" fmla="*/ 717360 w 869760"/>
              <a:gd name="connsiteY10-134" fmla="*/ 257175 h 1304925"/>
              <a:gd name="connsiteX11-135" fmla="*/ 869760 w 869760"/>
              <a:gd name="connsiteY11-136" fmla="*/ 133350 h 1304925"/>
              <a:gd name="connsiteX12-137" fmla="*/ 660210 w 869760"/>
              <a:gd name="connsiteY12-138" fmla="*/ 171450 h 1304925"/>
              <a:gd name="connsiteX13-139" fmla="*/ 707835 w 869760"/>
              <a:gd name="connsiteY13-140" fmla="*/ 0 h 1304925"/>
              <a:gd name="connsiteX0-141" fmla="*/ 707835 w 869760"/>
              <a:gd name="connsiteY0-142" fmla="*/ 0 h 1304925"/>
              <a:gd name="connsiteX1-143" fmla="*/ 469710 w 869760"/>
              <a:gd name="connsiteY1-144" fmla="*/ 228600 h 1304925"/>
              <a:gd name="connsiteX2-145" fmla="*/ 203010 w 869760"/>
              <a:gd name="connsiteY2-146" fmla="*/ 657225 h 1304925"/>
              <a:gd name="connsiteX3-147" fmla="*/ 149998 w 869760"/>
              <a:gd name="connsiteY3-148" fmla="*/ 786711 h 1304925"/>
              <a:gd name="connsiteX4-149" fmla="*/ 33506 w 869760"/>
              <a:gd name="connsiteY4-150" fmla="*/ 1107557 h 1304925"/>
              <a:gd name="connsiteX5-151" fmla="*/ 0 w 869760"/>
              <a:gd name="connsiteY5-152" fmla="*/ 1077499 h 1304925"/>
              <a:gd name="connsiteX6-153" fmla="*/ 2985 w 869760"/>
              <a:gd name="connsiteY6-154" fmla="*/ 1304925 h 1304925"/>
              <a:gd name="connsiteX7-155" fmla="*/ 142491 w 869760"/>
              <a:gd name="connsiteY7-156" fmla="*/ 1100672 h 1304925"/>
              <a:gd name="connsiteX8-157" fmla="*/ 89200 w 869760"/>
              <a:gd name="connsiteY8-158" fmla="*/ 1118206 h 1304925"/>
              <a:gd name="connsiteX9-159" fmla="*/ 231585 w 869760"/>
              <a:gd name="connsiteY9-160" fmla="*/ 828675 h 1304925"/>
              <a:gd name="connsiteX10-161" fmla="*/ 469710 w 869760"/>
              <a:gd name="connsiteY10-162" fmla="*/ 495300 h 1304925"/>
              <a:gd name="connsiteX11-163" fmla="*/ 717360 w 869760"/>
              <a:gd name="connsiteY11-164" fmla="*/ 257175 h 1304925"/>
              <a:gd name="connsiteX12-165" fmla="*/ 869760 w 869760"/>
              <a:gd name="connsiteY12-166" fmla="*/ 133350 h 1304925"/>
              <a:gd name="connsiteX13-167" fmla="*/ 660210 w 869760"/>
              <a:gd name="connsiteY13-168" fmla="*/ 171450 h 1304925"/>
              <a:gd name="connsiteX14" fmla="*/ 707835 w 869760"/>
              <a:gd name="connsiteY14" fmla="*/ 0 h 1304925"/>
              <a:gd name="connsiteX0-169" fmla="*/ 707835 w 869760"/>
              <a:gd name="connsiteY0-170" fmla="*/ 0 h 1304925"/>
              <a:gd name="connsiteX1-171" fmla="*/ 469710 w 869760"/>
              <a:gd name="connsiteY1-172" fmla="*/ 228600 h 1304925"/>
              <a:gd name="connsiteX2-173" fmla="*/ 203010 w 869760"/>
              <a:gd name="connsiteY2-174" fmla="*/ 657225 h 1304925"/>
              <a:gd name="connsiteX3-175" fmla="*/ 105244 w 869760"/>
              <a:gd name="connsiteY3-176" fmla="*/ 879712 h 1304925"/>
              <a:gd name="connsiteX4-177" fmla="*/ 33506 w 869760"/>
              <a:gd name="connsiteY4-178" fmla="*/ 1107557 h 1304925"/>
              <a:gd name="connsiteX5-179" fmla="*/ 0 w 869760"/>
              <a:gd name="connsiteY5-180" fmla="*/ 1077499 h 1304925"/>
              <a:gd name="connsiteX6-181" fmla="*/ 2985 w 869760"/>
              <a:gd name="connsiteY6-182" fmla="*/ 1304925 h 1304925"/>
              <a:gd name="connsiteX7-183" fmla="*/ 142491 w 869760"/>
              <a:gd name="connsiteY7-184" fmla="*/ 1100672 h 1304925"/>
              <a:gd name="connsiteX8-185" fmla="*/ 89200 w 869760"/>
              <a:gd name="connsiteY8-186" fmla="*/ 1118206 h 1304925"/>
              <a:gd name="connsiteX9-187" fmla="*/ 231585 w 869760"/>
              <a:gd name="connsiteY9-188" fmla="*/ 828675 h 1304925"/>
              <a:gd name="connsiteX10-189" fmla="*/ 469710 w 869760"/>
              <a:gd name="connsiteY10-190" fmla="*/ 495300 h 1304925"/>
              <a:gd name="connsiteX11-191" fmla="*/ 717360 w 869760"/>
              <a:gd name="connsiteY11-192" fmla="*/ 257175 h 1304925"/>
              <a:gd name="connsiteX12-193" fmla="*/ 869760 w 869760"/>
              <a:gd name="connsiteY12-194" fmla="*/ 133350 h 1304925"/>
              <a:gd name="connsiteX13-195" fmla="*/ 660210 w 869760"/>
              <a:gd name="connsiteY13-196" fmla="*/ 171450 h 1304925"/>
              <a:gd name="connsiteX14-197" fmla="*/ 707835 w 869760"/>
              <a:gd name="connsiteY14-198" fmla="*/ 0 h 1304925"/>
              <a:gd name="connsiteX0-199" fmla="*/ 707835 w 869760"/>
              <a:gd name="connsiteY0-200" fmla="*/ 0 h 1304925"/>
              <a:gd name="connsiteX1-201" fmla="*/ 469710 w 869760"/>
              <a:gd name="connsiteY1-202" fmla="*/ 228600 h 1304925"/>
              <a:gd name="connsiteX2-203" fmla="*/ 203010 w 869760"/>
              <a:gd name="connsiteY2-204" fmla="*/ 657225 h 1304925"/>
              <a:gd name="connsiteX3-205" fmla="*/ 157715 w 869760"/>
              <a:gd name="connsiteY3-206" fmla="*/ 762092 h 1304925"/>
              <a:gd name="connsiteX4-207" fmla="*/ 105244 w 869760"/>
              <a:gd name="connsiteY4-208" fmla="*/ 879712 h 1304925"/>
              <a:gd name="connsiteX5-209" fmla="*/ 33506 w 869760"/>
              <a:gd name="connsiteY5-210" fmla="*/ 1107557 h 1304925"/>
              <a:gd name="connsiteX6-211" fmla="*/ 0 w 869760"/>
              <a:gd name="connsiteY6-212" fmla="*/ 1077499 h 1304925"/>
              <a:gd name="connsiteX7-213" fmla="*/ 2985 w 869760"/>
              <a:gd name="connsiteY7-214" fmla="*/ 1304925 h 1304925"/>
              <a:gd name="connsiteX8-215" fmla="*/ 142491 w 869760"/>
              <a:gd name="connsiteY8-216" fmla="*/ 1100672 h 1304925"/>
              <a:gd name="connsiteX9-217" fmla="*/ 89200 w 869760"/>
              <a:gd name="connsiteY9-218" fmla="*/ 1118206 h 1304925"/>
              <a:gd name="connsiteX10-219" fmla="*/ 231585 w 869760"/>
              <a:gd name="connsiteY10-220" fmla="*/ 828675 h 1304925"/>
              <a:gd name="connsiteX11-221" fmla="*/ 469710 w 869760"/>
              <a:gd name="connsiteY11-222" fmla="*/ 495300 h 1304925"/>
              <a:gd name="connsiteX12-223" fmla="*/ 717360 w 869760"/>
              <a:gd name="connsiteY12-224" fmla="*/ 257175 h 1304925"/>
              <a:gd name="connsiteX13-225" fmla="*/ 869760 w 869760"/>
              <a:gd name="connsiteY13-226" fmla="*/ 133350 h 1304925"/>
              <a:gd name="connsiteX14-227" fmla="*/ 660210 w 869760"/>
              <a:gd name="connsiteY14-228" fmla="*/ 171450 h 1304925"/>
              <a:gd name="connsiteX15" fmla="*/ 707835 w 869760"/>
              <a:gd name="connsiteY15" fmla="*/ 0 h 1304925"/>
              <a:gd name="connsiteX0-229" fmla="*/ 707835 w 869760"/>
              <a:gd name="connsiteY0-230" fmla="*/ 0 h 1304925"/>
              <a:gd name="connsiteX1-231" fmla="*/ 469710 w 869760"/>
              <a:gd name="connsiteY1-232" fmla="*/ 228600 h 1304925"/>
              <a:gd name="connsiteX2-233" fmla="*/ 203010 w 869760"/>
              <a:gd name="connsiteY2-234" fmla="*/ 657225 h 1304925"/>
              <a:gd name="connsiteX3-235" fmla="*/ 152215 w 869760"/>
              <a:gd name="connsiteY3-236" fmla="*/ 745547 h 1304925"/>
              <a:gd name="connsiteX4-237" fmla="*/ 105244 w 869760"/>
              <a:gd name="connsiteY4-238" fmla="*/ 879712 h 1304925"/>
              <a:gd name="connsiteX5-239" fmla="*/ 33506 w 869760"/>
              <a:gd name="connsiteY5-240" fmla="*/ 1107557 h 1304925"/>
              <a:gd name="connsiteX6-241" fmla="*/ 0 w 869760"/>
              <a:gd name="connsiteY6-242" fmla="*/ 1077499 h 1304925"/>
              <a:gd name="connsiteX7-243" fmla="*/ 2985 w 869760"/>
              <a:gd name="connsiteY7-244" fmla="*/ 1304925 h 1304925"/>
              <a:gd name="connsiteX8-245" fmla="*/ 142491 w 869760"/>
              <a:gd name="connsiteY8-246" fmla="*/ 1100672 h 1304925"/>
              <a:gd name="connsiteX9-247" fmla="*/ 89200 w 869760"/>
              <a:gd name="connsiteY9-248" fmla="*/ 1118206 h 1304925"/>
              <a:gd name="connsiteX10-249" fmla="*/ 231585 w 869760"/>
              <a:gd name="connsiteY10-250" fmla="*/ 828675 h 1304925"/>
              <a:gd name="connsiteX11-251" fmla="*/ 469710 w 869760"/>
              <a:gd name="connsiteY11-252" fmla="*/ 495300 h 1304925"/>
              <a:gd name="connsiteX12-253" fmla="*/ 717360 w 869760"/>
              <a:gd name="connsiteY12-254" fmla="*/ 257175 h 1304925"/>
              <a:gd name="connsiteX13-255" fmla="*/ 869760 w 869760"/>
              <a:gd name="connsiteY13-256" fmla="*/ 133350 h 1304925"/>
              <a:gd name="connsiteX14-257" fmla="*/ 660210 w 869760"/>
              <a:gd name="connsiteY14-258" fmla="*/ 171450 h 1304925"/>
              <a:gd name="connsiteX15-259" fmla="*/ 707835 w 869760"/>
              <a:gd name="connsiteY15-260" fmla="*/ 0 h 1304925"/>
              <a:gd name="connsiteX0-261" fmla="*/ 707835 w 869760"/>
              <a:gd name="connsiteY0-262" fmla="*/ 0 h 1304925"/>
              <a:gd name="connsiteX1-263" fmla="*/ 469710 w 869760"/>
              <a:gd name="connsiteY1-264" fmla="*/ 228600 h 1304925"/>
              <a:gd name="connsiteX2-265" fmla="*/ 203010 w 869760"/>
              <a:gd name="connsiteY2-266" fmla="*/ 657225 h 1304925"/>
              <a:gd name="connsiteX3-267" fmla="*/ 152215 w 869760"/>
              <a:gd name="connsiteY3-268" fmla="*/ 745547 h 1304925"/>
              <a:gd name="connsiteX4-269" fmla="*/ 105244 w 869760"/>
              <a:gd name="connsiteY4-270" fmla="*/ 879712 h 1304925"/>
              <a:gd name="connsiteX5-271" fmla="*/ 33506 w 869760"/>
              <a:gd name="connsiteY5-272" fmla="*/ 1107557 h 1304925"/>
              <a:gd name="connsiteX6-273" fmla="*/ 0 w 869760"/>
              <a:gd name="connsiteY6-274" fmla="*/ 1077499 h 1304925"/>
              <a:gd name="connsiteX7-275" fmla="*/ 2985 w 869760"/>
              <a:gd name="connsiteY7-276" fmla="*/ 1304925 h 1304925"/>
              <a:gd name="connsiteX8-277" fmla="*/ 142491 w 869760"/>
              <a:gd name="connsiteY8-278" fmla="*/ 1100672 h 1304925"/>
              <a:gd name="connsiteX9-279" fmla="*/ 89200 w 869760"/>
              <a:gd name="connsiteY9-280" fmla="*/ 1118206 h 1304925"/>
              <a:gd name="connsiteX10-281" fmla="*/ 191524 w 869760"/>
              <a:gd name="connsiteY10-282" fmla="*/ 905029 h 1304925"/>
              <a:gd name="connsiteX11-283" fmla="*/ 231585 w 869760"/>
              <a:gd name="connsiteY11-284" fmla="*/ 828675 h 1304925"/>
              <a:gd name="connsiteX12-285" fmla="*/ 469710 w 869760"/>
              <a:gd name="connsiteY12-286" fmla="*/ 495300 h 1304925"/>
              <a:gd name="connsiteX13-287" fmla="*/ 717360 w 869760"/>
              <a:gd name="connsiteY13-288" fmla="*/ 257175 h 1304925"/>
              <a:gd name="connsiteX14-289" fmla="*/ 869760 w 869760"/>
              <a:gd name="connsiteY14-290" fmla="*/ 133350 h 1304925"/>
              <a:gd name="connsiteX15-291" fmla="*/ 660210 w 869760"/>
              <a:gd name="connsiteY15-292" fmla="*/ 171450 h 1304925"/>
              <a:gd name="connsiteX16" fmla="*/ 707835 w 869760"/>
              <a:gd name="connsiteY16" fmla="*/ 0 h 1304925"/>
              <a:gd name="connsiteX0-293" fmla="*/ 707835 w 869760"/>
              <a:gd name="connsiteY0-294" fmla="*/ 0 h 1304925"/>
              <a:gd name="connsiteX1-295" fmla="*/ 469710 w 869760"/>
              <a:gd name="connsiteY1-296" fmla="*/ 228600 h 1304925"/>
              <a:gd name="connsiteX2-297" fmla="*/ 203010 w 869760"/>
              <a:gd name="connsiteY2-298" fmla="*/ 657225 h 1304925"/>
              <a:gd name="connsiteX3-299" fmla="*/ 152215 w 869760"/>
              <a:gd name="connsiteY3-300" fmla="*/ 745547 h 1304925"/>
              <a:gd name="connsiteX4-301" fmla="*/ 105244 w 869760"/>
              <a:gd name="connsiteY4-302" fmla="*/ 879712 h 1304925"/>
              <a:gd name="connsiteX5-303" fmla="*/ 33506 w 869760"/>
              <a:gd name="connsiteY5-304" fmla="*/ 1107557 h 1304925"/>
              <a:gd name="connsiteX6-305" fmla="*/ 0 w 869760"/>
              <a:gd name="connsiteY6-306" fmla="*/ 1077499 h 1304925"/>
              <a:gd name="connsiteX7-307" fmla="*/ 2985 w 869760"/>
              <a:gd name="connsiteY7-308" fmla="*/ 1304925 h 1304925"/>
              <a:gd name="connsiteX8-309" fmla="*/ 142491 w 869760"/>
              <a:gd name="connsiteY8-310" fmla="*/ 1100672 h 1304925"/>
              <a:gd name="connsiteX9-311" fmla="*/ 89200 w 869760"/>
              <a:gd name="connsiteY9-312" fmla="*/ 1118206 h 1304925"/>
              <a:gd name="connsiteX10-313" fmla="*/ 168137 w 869760"/>
              <a:gd name="connsiteY10-314" fmla="*/ 928696 h 1304925"/>
              <a:gd name="connsiteX11-315" fmla="*/ 231585 w 869760"/>
              <a:gd name="connsiteY11-316" fmla="*/ 828675 h 1304925"/>
              <a:gd name="connsiteX12-317" fmla="*/ 469710 w 869760"/>
              <a:gd name="connsiteY12-318" fmla="*/ 495300 h 1304925"/>
              <a:gd name="connsiteX13-319" fmla="*/ 717360 w 869760"/>
              <a:gd name="connsiteY13-320" fmla="*/ 257175 h 1304925"/>
              <a:gd name="connsiteX14-321" fmla="*/ 869760 w 869760"/>
              <a:gd name="connsiteY14-322" fmla="*/ 133350 h 1304925"/>
              <a:gd name="connsiteX15-323" fmla="*/ 660210 w 869760"/>
              <a:gd name="connsiteY15-324" fmla="*/ 171450 h 1304925"/>
              <a:gd name="connsiteX16-325" fmla="*/ 707835 w 869760"/>
              <a:gd name="connsiteY16-326" fmla="*/ 0 h 1304925"/>
              <a:gd name="connsiteX0-327" fmla="*/ 707835 w 869760"/>
              <a:gd name="connsiteY0-328" fmla="*/ 0 h 1304925"/>
              <a:gd name="connsiteX1-329" fmla="*/ 469710 w 869760"/>
              <a:gd name="connsiteY1-330" fmla="*/ 228600 h 1304925"/>
              <a:gd name="connsiteX2-331" fmla="*/ 203010 w 869760"/>
              <a:gd name="connsiteY2-332" fmla="*/ 657225 h 1304925"/>
              <a:gd name="connsiteX3-333" fmla="*/ 152215 w 869760"/>
              <a:gd name="connsiteY3-334" fmla="*/ 745547 h 1304925"/>
              <a:gd name="connsiteX4-335" fmla="*/ 105244 w 869760"/>
              <a:gd name="connsiteY4-336" fmla="*/ 879712 h 1304925"/>
              <a:gd name="connsiteX5-337" fmla="*/ 33506 w 869760"/>
              <a:gd name="connsiteY5-338" fmla="*/ 1107557 h 1304925"/>
              <a:gd name="connsiteX6-339" fmla="*/ 0 w 869760"/>
              <a:gd name="connsiteY6-340" fmla="*/ 1077499 h 1304925"/>
              <a:gd name="connsiteX7-341" fmla="*/ 2985 w 869760"/>
              <a:gd name="connsiteY7-342" fmla="*/ 1304925 h 1304925"/>
              <a:gd name="connsiteX8-343" fmla="*/ 142491 w 869760"/>
              <a:gd name="connsiteY8-344" fmla="*/ 1100672 h 1304925"/>
              <a:gd name="connsiteX9-345" fmla="*/ 89200 w 869760"/>
              <a:gd name="connsiteY9-346" fmla="*/ 1118206 h 1304925"/>
              <a:gd name="connsiteX10-347" fmla="*/ 168137 w 869760"/>
              <a:gd name="connsiteY10-348" fmla="*/ 928696 h 1304925"/>
              <a:gd name="connsiteX11-349" fmla="*/ 231585 w 869760"/>
              <a:gd name="connsiteY11-350" fmla="*/ 828675 h 1304925"/>
              <a:gd name="connsiteX12-351" fmla="*/ 306966 w 869760"/>
              <a:gd name="connsiteY12-352" fmla="*/ 724464 h 1304925"/>
              <a:gd name="connsiteX13-353" fmla="*/ 469710 w 869760"/>
              <a:gd name="connsiteY13-354" fmla="*/ 495300 h 1304925"/>
              <a:gd name="connsiteX14-355" fmla="*/ 717360 w 869760"/>
              <a:gd name="connsiteY14-356" fmla="*/ 257175 h 1304925"/>
              <a:gd name="connsiteX15-357" fmla="*/ 869760 w 869760"/>
              <a:gd name="connsiteY15-358" fmla="*/ 133350 h 1304925"/>
              <a:gd name="connsiteX16-359" fmla="*/ 660210 w 869760"/>
              <a:gd name="connsiteY16-360" fmla="*/ 171450 h 1304925"/>
              <a:gd name="connsiteX17" fmla="*/ 707835 w 869760"/>
              <a:gd name="connsiteY17" fmla="*/ 0 h 1304925"/>
              <a:gd name="connsiteX0-361" fmla="*/ 707835 w 869760"/>
              <a:gd name="connsiteY0-362" fmla="*/ 0 h 1304925"/>
              <a:gd name="connsiteX1-363" fmla="*/ 469710 w 869760"/>
              <a:gd name="connsiteY1-364" fmla="*/ 228600 h 1304925"/>
              <a:gd name="connsiteX2-365" fmla="*/ 203010 w 869760"/>
              <a:gd name="connsiteY2-366" fmla="*/ 657225 h 1304925"/>
              <a:gd name="connsiteX3-367" fmla="*/ 152215 w 869760"/>
              <a:gd name="connsiteY3-368" fmla="*/ 745547 h 1304925"/>
              <a:gd name="connsiteX4-369" fmla="*/ 105244 w 869760"/>
              <a:gd name="connsiteY4-370" fmla="*/ 879712 h 1304925"/>
              <a:gd name="connsiteX5-371" fmla="*/ 33506 w 869760"/>
              <a:gd name="connsiteY5-372" fmla="*/ 1107557 h 1304925"/>
              <a:gd name="connsiteX6-373" fmla="*/ 0 w 869760"/>
              <a:gd name="connsiteY6-374" fmla="*/ 1077499 h 1304925"/>
              <a:gd name="connsiteX7-375" fmla="*/ 2985 w 869760"/>
              <a:gd name="connsiteY7-376" fmla="*/ 1304925 h 1304925"/>
              <a:gd name="connsiteX8-377" fmla="*/ 142491 w 869760"/>
              <a:gd name="connsiteY8-378" fmla="*/ 1100672 h 1304925"/>
              <a:gd name="connsiteX9-379" fmla="*/ 89200 w 869760"/>
              <a:gd name="connsiteY9-380" fmla="*/ 1118206 h 1304925"/>
              <a:gd name="connsiteX10-381" fmla="*/ 168137 w 869760"/>
              <a:gd name="connsiteY10-382" fmla="*/ 928696 h 1304925"/>
              <a:gd name="connsiteX11-383" fmla="*/ 231585 w 869760"/>
              <a:gd name="connsiteY11-384" fmla="*/ 828675 h 1304925"/>
              <a:gd name="connsiteX12-385" fmla="*/ 309254 w 869760"/>
              <a:gd name="connsiteY12-386" fmla="*/ 698356 h 1304925"/>
              <a:gd name="connsiteX13-387" fmla="*/ 469710 w 869760"/>
              <a:gd name="connsiteY13-388" fmla="*/ 495300 h 1304925"/>
              <a:gd name="connsiteX14-389" fmla="*/ 717360 w 869760"/>
              <a:gd name="connsiteY14-390" fmla="*/ 257175 h 1304925"/>
              <a:gd name="connsiteX15-391" fmla="*/ 869760 w 869760"/>
              <a:gd name="connsiteY15-392" fmla="*/ 133350 h 1304925"/>
              <a:gd name="connsiteX16-393" fmla="*/ 660210 w 869760"/>
              <a:gd name="connsiteY16-394" fmla="*/ 171450 h 1304925"/>
              <a:gd name="connsiteX17-395" fmla="*/ 707835 w 869760"/>
              <a:gd name="connsiteY17-396" fmla="*/ 0 h 1304925"/>
              <a:gd name="connsiteX0-397" fmla="*/ 707835 w 869760"/>
              <a:gd name="connsiteY0-398" fmla="*/ 0 h 1304925"/>
              <a:gd name="connsiteX1-399" fmla="*/ 469710 w 869760"/>
              <a:gd name="connsiteY1-400" fmla="*/ 228600 h 1304925"/>
              <a:gd name="connsiteX2-401" fmla="*/ 203010 w 869760"/>
              <a:gd name="connsiteY2-402" fmla="*/ 657225 h 1304925"/>
              <a:gd name="connsiteX3-403" fmla="*/ 152215 w 869760"/>
              <a:gd name="connsiteY3-404" fmla="*/ 745547 h 1304925"/>
              <a:gd name="connsiteX4-405" fmla="*/ 105244 w 869760"/>
              <a:gd name="connsiteY4-406" fmla="*/ 879712 h 1304925"/>
              <a:gd name="connsiteX5-407" fmla="*/ 33506 w 869760"/>
              <a:gd name="connsiteY5-408" fmla="*/ 1107557 h 1304925"/>
              <a:gd name="connsiteX6-409" fmla="*/ 0 w 869760"/>
              <a:gd name="connsiteY6-410" fmla="*/ 1077499 h 1304925"/>
              <a:gd name="connsiteX7-411" fmla="*/ 2985 w 869760"/>
              <a:gd name="connsiteY7-412" fmla="*/ 1304925 h 1304925"/>
              <a:gd name="connsiteX8-413" fmla="*/ 142491 w 869760"/>
              <a:gd name="connsiteY8-414" fmla="*/ 1100672 h 1304925"/>
              <a:gd name="connsiteX9-415" fmla="*/ 89200 w 869760"/>
              <a:gd name="connsiteY9-416" fmla="*/ 1118206 h 1304925"/>
              <a:gd name="connsiteX10-417" fmla="*/ 168137 w 869760"/>
              <a:gd name="connsiteY10-418" fmla="*/ 928696 h 1304925"/>
              <a:gd name="connsiteX11-419" fmla="*/ 231585 w 869760"/>
              <a:gd name="connsiteY11-420" fmla="*/ 828675 h 1304925"/>
              <a:gd name="connsiteX12-421" fmla="*/ 309254 w 869760"/>
              <a:gd name="connsiteY12-422" fmla="*/ 698356 h 1304925"/>
              <a:gd name="connsiteX13-423" fmla="*/ 469710 w 869760"/>
              <a:gd name="connsiteY13-424" fmla="*/ 495300 h 1304925"/>
              <a:gd name="connsiteX14-425" fmla="*/ 717360 w 869760"/>
              <a:gd name="connsiteY14-426" fmla="*/ 257175 h 1304925"/>
              <a:gd name="connsiteX15-427" fmla="*/ 869760 w 869760"/>
              <a:gd name="connsiteY15-428" fmla="*/ 133350 h 1304925"/>
              <a:gd name="connsiteX16-429" fmla="*/ 660210 w 869760"/>
              <a:gd name="connsiteY16-430" fmla="*/ 171450 h 1304925"/>
              <a:gd name="connsiteX17-431" fmla="*/ 707835 w 869760"/>
              <a:gd name="connsiteY17-432" fmla="*/ 0 h 1304925"/>
              <a:gd name="connsiteX0-433" fmla="*/ 707835 w 869760"/>
              <a:gd name="connsiteY0-434" fmla="*/ 0 h 1304925"/>
              <a:gd name="connsiteX1-435" fmla="*/ 469710 w 869760"/>
              <a:gd name="connsiteY1-436" fmla="*/ 228600 h 1304925"/>
              <a:gd name="connsiteX2-437" fmla="*/ 203010 w 869760"/>
              <a:gd name="connsiteY2-438" fmla="*/ 657225 h 1304925"/>
              <a:gd name="connsiteX3-439" fmla="*/ 152215 w 869760"/>
              <a:gd name="connsiteY3-440" fmla="*/ 745547 h 1304925"/>
              <a:gd name="connsiteX4-441" fmla="*/ 105244 w 869760"/>
              <a:gd name="connsiteY4-442" fmla="*/ 879712 h 1304925"/>
              <a:gd name="connsiteX5-443" fmla="*/ 33506 w 869760"/>
              <a:gd name="connsiteY5-444" fmla="*/ 1107557 h 1304925"/>
              <a:gd name="connsiteX6-445" fmla="*/ 0 w 869760"/>
              <a:gd name="connsiteY6-446" fmla="*/ 1077499 h 1304925"/>
              <a:gd name="connsiteX7-447" fmla="*/ 2985 w 869760"/>
              <a:gd name="connsiteY7-448" fmla="*/ 1304925 h 1304925"/>
              <a:gd name="connsiteX8-449" fmla="*/ 142491 w 869760"/>
              <a:gd name="connsiteY8-450" fmla="*/ 1100672 h 1304925"/>
              <a:gd name="connsiteX9-451" fmla="*/ 89200 w 869760"/>
              <a:gd name="connsiteY9-452" fmla="*/ 1118206 h 1304925"/>
              <a:gd name="connsiteX10-453" fmla="*/ 168137 w 869760"/>
              <a:gd name="connsiteY10-454" fmla="*/ 928696 h 1304925"/>
              <a:gd name="connsiteX11-455" fmla="*/ 231585 w 869760"/>
              <a:gd name="connsiteY11-456" fmla="*/ 828675 h 1304925"/>
              <a:gd name="connsiteX12-457" fmla="*/ 320066 w 869760"/>
              <a:gd name="connsiteY12-458" fmla="*/ 691294 h 1304925"/>
              <a:gd name="connsiteX13-459" fmla="*/ 469710 w 869760"/>
              <a:gd name="connsiteY13-460" fmla="*/ 495300 h 1304925"/>
              <a:gd name="connsiteX14-461" fmla="*/ 717360 w 869760"/>
              <a:gd name="connsiteY14-462" fmla="*/ 257175 h 1304925"/>
              <a:gd name="connsiteX15-463" fmla="*/ 869760 w 869760"/>
              <a:gd name="connsiteY15-464" fmla="*/ 133350 h 1304925"/>
              <a:gd name="connsiteX16-465" fmla="*/ 660210 w 869760"/>
              <a:gd name="connsiteY16-466" fmla="*/ 171450 h 1304925"/>
              <a:gd name="connsiteX17-467" fmla="*/ 707835 w 869760"/>
              <a:gd name="connsiteY17-468" fmla="*/ 0 h 1304925"/>
              <a:gd name="connsiteX0-469" fmla="*/ 707835 w 869760"/>
              <a:gd name="connsiteY0-470" fmla="*/ 0 h 1304925"/>
              <a:gd name="connsiteX1-471" fmla="*/ 469710 w 869760"/>
              <a:gd name="connsiteY1-472" fmla="*/ 228600 h 1304925"/>
              <a:gd name="connsiteX2-473" fmla="*/ 266396 w 869760"/>
              <a:gd name="connsiteY2-474" fmla="*/ 552939 h 1304925"/>
              <a:gd name="connsiteX3-475" fmla="*/ 203010 w 869760"/>
              <a:gd name="connsiteY3-476" fmla="*/ 657225 h 1304925"/>
              <a:gd name="connsiteX4-477" fmla="*/ 152215 w 869760"/>
              <a:gd name="connsiteY4-478" fmla="*/ 745547 h 1304925"/>
              <a:gd name="connsiteX5-479" fmla="*/ 105244 w 869760"/>
              <a:gd name="connsiteY5-480" fmla="*/ 879712 h 1304925"/>
              <a:gd name="connsiteX6-481" fmla="*/ 33506 w 869760"/>
              <a:gd name="connsiteY6-482" fmla="*/ 1107557 h 1304925"/>
              <a:gd name="connsiteX7-483" fmla="*/ 0 w 869760"/>
              <a:gd name="connsiteY7-484" fmla="*/ 1077499 h 1304925"/>
              <a:gd name="connsiteX8-485" fmla="*/ 2985 w 869760"/>
              <a:gd name="connsiteY8-486" fmla="*/ 1304925 h 1304925"/>
              <a:gd name="connsiteX9-487" fmla="*/ 142491 w 869760"/>
              <a:gd name="connsiteY9-488" fmla="*/ 1100672 h 1304925"/>
              <a:gd name="connsiteX10-489" fmla="*/ 89200 w 869760"/>
              <a:gd name="connsiteY10-490" fmla="*/ 1118206 h 1304925"/>
              <a:gd name="connsiteX11-491" fmla="*/ 168137 w 869760"/>
              <a:gd name="connsiteY11-492" fmla="*/ 928696 h 1304925"/>
              <a:gd name="connsiteX12-493" fmla="*/ 231585 w 869760"/>
              <a:gd name="connsiteY12-494" fmla="*/ 828675 h 1304925"/>
              <a:gd name="connsiteX13-495" fmla="*/ 320066 w 869760"/>
              <a:gd name="connsiteY13-496" fmla="*/ 691294 h 1304925"/>
              <a:gd name="connsiteX14-497" fmla="*/ 469710 w 869760"/>
              <a:gd name="connsiteY14-498" fmla="*/ 495300 h 1304925"/>
              <a:gd name="connsiteX15-499" fmla="*/ 717360 w 869760"/>
              <a:gd name="connsiteY15-500" fmla="*/ 257175 h 1304925"/>
              <a:gd name="connsiteX16-501" fmla="*/ 869760 w 869760"/>
              <a:gd name="connsiteY16-502" fmla="*/ 133350 h 1304925"/>
              <a:gd name="connsiteX17-503" fmla="*/ 660210 w 869760"/>
              <a:gd name="connsiteY17-504" fmla="*/ 171450 h 1304925"/>
              <a:gd name="connsiteX18" fmla="*/ 707835 w 869760"/>
              <a:gd name="connsiteY18" fmla="*/ 0 h 1304925"/>
              <a:gd name="connsiteX0-505" fmla="*/ 707835 w 869760"/>
              <a:gd name="connsiteY0-506" fmla="*/ 0 h 1304925"/>
              <a:gd name="connsiteX1-507" fmla="*/ 469710 w 869760"/>
              <a:gd name="connsiteY1-508" fmla="*/ 228600 h 1304925"/>
              <a:gd name="connsiteX2-509" fmla="*/ 262134 w 869760"/>
              <a:gd name="connsiteY2-510" fmla="*/ 543416 h 1304925"/>
              <a:gd name="connsiteX3-511" fmla="*/ 203010 w 869760"/>
              <a:gd name="connsiteY3-512" fmla="*/ 657225 h 1304925"/>
              <a:gd name="connsiteX4-513" fmla="*/ 152215 w 869760"/>
              <a:gd name="connsiteY4-514" fmla="*/ 745547 h 1304925"/>
              <a:gd name="connsiteX5-515" fmla="*/ 105244 w 869760"/>
              <a:gd name="connsiteY5-516" fmla="*/ 879712 h 1304925"/>
              <a:gd name="connsiteX6-517" fmla="*/ 33506 w 869760"/>
              <a:gd name="connsiteY6-518" fmla="*/ 1107557 h 1304925"/>
              <a:gd name="connsiteX7-519" fmla="*/ 0 w 869760"/>
              <a:gd name="connsiteY7-520" fmla="*/ 1077499 h 1304925"/>
              <a:gd name="connsiteX8-521" fmla="*/ 2985 w 869760"/>
              <a:gd name="connsiteY8-522" fmla="*/ 1304925 h 1304925"/>
              <a:gd name="connsiteX9-523" fmla="*/ 142491 w 869760"/>
              <a:gd name="connsiteY9-524" fmla="*/ 1100672 h 1304925"/>
              <a:gd name="connsiteX10-525" fmla="*/ 89200 w 869760"/>
              <a:gd name="connsiteY10-526" fmla="*/ 1118206 h 1304925"/>
              <a:gd name="connsiteX11-527" fmla="*/ 168137 w 869760"/>
              <a:gd name="connsiteY11-528" fmla="*/ 928696 h 1304925"/>
              <a:gd name="connsiteX12-529" fmla="*/ 231585 w 869760"/>
              <a:gd name="connsiteY12-530" fmla="*/ 828675 h 1304925"/>
              <a:gd name="connsiteX13-531" fmla="*/ 320066 w 869760"/>
              <a:gd name="connsiteY13-532" fmla="*/ 691294 h 1304925"/>
              <a:gd name="connsiteX14-533" fmla="*/ 469710 w 869760"/>
              <a:gd name="connsiteY14-534" fmla="*/ 495300 h 1304925"/>
              <a:gd name="connsiteX15-535" fmla="*/ 717360 w 869760"/>
              <a:gd name="connsiteY15-536" fmla="*/ 257175 h 1304925"/>
              <a:gd name="connsiteX16-537" fmla="*/ 869760 w 869760"/>
              <a:gd name="connsiteY16-538" fmla="*/ 133350 h 1304925"/>
              <a:gd name="connsiteX17-539" fmla="*/ 660210 w 869760"/>
              <a:gd name="connsiteY17-540" fmla="*/ 171450 h 1304925"/>
              <a:gd name="connsiteX18-541" fmla="*/ 707835 w 869760"/>
              <a:gd name="connsiteY18-542" fmla="*/ 0 h 1304925"/>
              <a:gd name="connsiteX0-543" fmla="*/ 707835 w 869760"/>
              <a:gd name="connsiteY0-544" fmla="*/ 0 h 1304925"/>
              <a:gd name="connsiteX1-545" fmla="*/ 469710 w 869760"/>
              <a:gd name="connsiteY1-546" fmla="*/ 228600 h 1304925"/>
              <a:gd name="connsiteX2-547" fmla="*/ 411682 w 869760"/>
              <a:gd name="connsiteY2-548" fmla="*/ 312047 h 1304925"/>
              <a:gd name="connsiteX3-549" fmla="*/ 262134 w 869760"/>
              <a:gd name="connsiteY3-550" fmla="*/ 543416 h 1304925"/>
              <a:gd name="connsiteX4-551" fmla="*/ 203010 w 869760"/>
              <a:gd name="connsiteY4-552" fmla="*/ 657225 h 1304925"/>
              <a:gd name="connsiteX5-553" fmla="*/ 152215 w 869760"/>
              <a:gd name="connsiteY5-554" fmla="*/ 745547 h 1304925"/>
              <a:gd name="connsiteX6-555" fmla="*/ 105244 w 869760"/>
              <a:gd name="connsiteY6-556" fmla="*/ 879712 h 1304925"/>
              <a:gd name="connsiteX7-557" fmla="*/ 33506 w 869760"/>
              <a:gd name="connsiteY7-558" fmla="*/ 1107557 h 1304925"/>
              <a:gd name="connsiteX8-559" fmla="*/ 0 w 869760"/>
              <a:gd name="connsiteY8-560" fmla="*/ 1077499 h 1304925"/>
              <a:gd name="connsiteX9-561" fmla="*/ 2985 w 869760"/>
              <a:gd name="connsiteY9-562" fmla="*/ 1304925 h 1304925"/>
              <a:gd name="connsiteX10-563" fmla="*/ 142491 w 869760"/>
              <a:gd name="connsiteY10-564" fmla="*/ 1100672 h 1304925"/>
              <a:gd name="connsiteX11-565" fmla="*/ 89200 w 869760"/>
              <a:gd name="connsiteY11-566" fmla="*/ 1118206 h 1304925"/>
              <a:gd name="connsiteX12-567" fmla="*/ 168137 w 869760"/>
              <a:gd name="connsiteY12-568" fmla="*/ 928696 h 1304925"/>
              <a:gd name="connsiteX13-569" fmla="*/ 231585 w 869760"/>
              <a:gd name="connsiteY13-570" fmla="*/ 828675 h 1304925"/>
              <a:gd name="connsiteX14-571" fmla="*/ 320066 w 869760"/>
              <a:gd name="connsiteY14-572" fmla="*/ 691294 h 1304925"/>
              <a:gd name="connsiteX15-573" fmla="*/ 469710 w 869760"/>
              <a:gd name="connsiteY15-574" fmla="*/ 495300 h 1304925"/>
              <a:gd name="connsiteX16-575" fmla="*/ 717360 w 869760"/>
              <a:gd name="connsiteY16-576" fmla="*/ 257175 h 1304925"/>
              <a:gd name="connsiteX17-577" fmla="*/ 869760 w 869760"/>
              <a:gd name="connsiteY17-578" fmla="*/ 133350 h 1304925"/>
              <a:gd name="connsiteX18-579" fmla="*/ 660210 w 869760"/>
              <a:gd name="connsiteY18-580" fmla="*/ 171450 h 1304925"/>
              <a:gd name="connsiteX19" fmla="*/ 707835 w 869760"/>
              <a:gd name="connsiteY19" fmla="*/ 0 h 1304925"/>
              <a:gd name="connsiteX0-581" fmla="*/ 707835 w 869760"/>
              <a:gd name="connsiteY0-582" fmla="*/ 0 h 1304925"/>
              <a:gd name="connsiteX1-583" fmla="*/ 469710 w 869760"/>
              <a:gd name="connsiteY1-584" fmla="*/ 228600 h 1304925"/>
              <a:gd name="connsiteX2-585" fmla="*/ 388913 w 869760"/>
              <a:gd name="connsiteY2-586" fmla="*/ 339224 h 1304925"/>
              <a:gd name="connsiteX3-587" fmla="*/ 262134 w 869760"/>
              <a:gd name="connsiteY3-588" fmla="*/ 543416 h 1304925"/>
              <a:gd name="connsiteX4-589" fmla="*/ 203010 w 869760"/>
              <a:gd name="connsiteY4-590" fmla="*/ 657225 h 1304925"/>
              <a:gd name="connsiteX5-591" fmla="*/ 152215 w 869760"/>
              <a:gd name="connsiteY5-592" fmla="*/ 745547 h 1304925"/>
              <a:gd name="connsiteX6-593" fmla="*/ 105244 w 869760"/>
              <a:gd name="connsiteY6-594" fmla="*/ 879712 h 1304925"/>
              <a:gd name="connsiteX7-595" fmla="*/ 33506 w 869760"/>
              <a:gd name="connsiteY7-596" fmla="*/ 1107557 h 1304925"/>
              <a:gd name="connsiteX8-597" fmla="*/ 0 w 869760"/>
              <a:gd name="connsiteY8-598" fmla="*/ 1077499 h 1304925"/>
              <a:gd name="connsiteX9-599" fmla="*/ 2985 w 869760"/>
              <a:gd name="connsiteY9-600" fmla="*/ 1304925 h 1304925"/>
              <a:gd name="connsiteX10-601" fmla="*/ 142491 w 869760"/>
              <a:gd name="connsiteY10-602" fmla="*/ 1100672 h 1304925"/>
              <a:gd name="connsiteX11-603" fmla="*/ 89200 w 869760"/>
              <a:gd name="connsiteY11-604" fmla="*/ 1118206 h 1304925"/>
              <a:gd name="connsiteX12-605" fmla="*/ 168137 w 869760"/>
              <a:gd name="connsiteY12-606" fmla="*/ 928696 h 1304925"/>
              <a:gd name="connsiteX13-607" fmla="*/ 231585 w 869760"/>
              <a:gd name="connsiteY13-608" fmla="*/ 828675 h 1304925"/>
              <a:gd name="connsiteX14-609" fmla="*/ 320066 w 869760"/>
              <a:gd name="connsiteY14-610" fmla="*/ 691294 h 1304925"/>
              <a:gd name="connsiteX15-611" fmla="*/ 469710 w 869760"/>
              <a:gd name="connsiteY15-612" fmla="*/ 495300 h 1304925"/>
              <a:gd name="connsiteX16-613" fmla="*/ 717360 w 869760"/>
              <a:gd name="connsiteY16-614" fmla="*/ 257175 h 1304925"/>
              <a:gd name="connsiteX17-615" fmla="*/ 869760 w 869760"/>
              <a:gd name="connsiteY17-616" fmla="*/ 133350 h 1304925"/>
              <a:gd name="connsiteX18-617" fmla="*/ 660210 w 869760"/>
              <a:gd name="connsiteY18-618" fmla="*/ 171450 h 1304925"/>
              <a:gd name="connsiteX19-619" fmla="*/ 707835 w 869760"/>
              <a:gd name="connsiteY19-620" fmla="*/ 0 h 1304925"/>
              <a:gd name="connsiteX0-621" fmla="*/ 707835 w 869760"/>
              <a:gd name="connsiteY0-622" fmla="*/ 0 h 1304925"/>
              <a:gd name="connsiteX1-623" fmla="*/ 505172 w 869760"/>
              <a:gd name="connsiteY1-624" fmla="*/ 209914 h 1304925"/>
              <a:gd name="connsiteX2-625" fmla="*/ 388913 w 869760"/>
              <a:gd name="connsiteY2-626" fmla="*/ 339224 h 1304925"/>
              <a:gd name="connsiteX3-627" fmla="*/ 262134 w 869760"/>
              <a:gd name="connsiteY3-628" fmla="*/ 543416 h 1304925"/>
              <a:gd name="connsiteX4-629" fmla="*/ 203010 w 869760"/>
              <a:gd name="connsiteY4-630" fmla="*/ 657225 h 1304925"/>
              <a:gd name="connsiteX5-631" fmla="*/ 152215 w 869760"/>
              <a:gd name="connsiteY5-632" fmla="*/ 745547 h 1304925"/>
              <a:gd name="connsiteX6-633" fmla="*/ 105244 w 869760"/>
              <a:gd name="connsiteY6-634" fmla="*/ 879712 h 1304925"/>
              <a:gd name="connsiteX7-635" fmla="*/ 33506 w 869760"/>
              <a:gd name="connsiteY7-636" fmla="*/ 1107557 h 1304925"/>
              <a:gd name="connsiteX8-637" fmla="*/ 0 w 869760"/>
              <a:gd name="connsiteY8-638" fmla="*/ 1077499 h 1304925"/>
              <a:gd name="connsiteX9-639" fmla="*/ 2985 w 869760"/>
              <a:gd name="connsiteY9-640" fmla="*/ 1304925 h 1304925"/>
              <a:gd name="connsiteX10-641" fmla="*/ 142491 w 869760"/>
              <a:gd name="connsiteY10-642" fmla="*/ 1100672 h 1304925"/>
              <a:gd name="connsiteX11-643" fmla="*/ 89200 w 869760"/>
              <a:gd name="connsiteY11-644" fmla="*/ 1118206 h 1304925"/>
              <a:gd name="connsiteX12-645" fmla="*/ 168137 w 869760"/>
              <a:gd name="connsiteY12-646" fmla="*/ 928696 h 1304925"/>
              <a:gd name="connsiteX13-647" fmla="*/ 231585 w 869760"/>
              <a:gd name="connsiteY13-648" fmla="*/ 828675 h 1304925"/>
              <a:gd name="connsiteX14-649" fmla="*/ 320066 w 869760"/>
              <a:gd name="connsiteY14-650" fmla="*/ 691294 h 1304925"/>
              <a:gd name="connsiteX15-651" fmla="*/ 469710 w 869760"/>
              <a:gd name="connsiteY15-652" fmla="*/ 495300 h 1304925"/>
              <a:gd name="connsiteX16-653" fmla="*/ 717360 w 869760"/>
              <a:gd name="connsiteY16-654" fmla="*/ 257175 h 1304925"/>
              <a:gd name="connsiteX17-655" fmla="*/ 869760 w 869760"/>
              <a:gd name="connsiteY17-656" fmla="*/ 133350 h 1304925"/>
              <a:gd name="connsiteX18-657" fmla="*/ 660210 w 869760"/>
              <a:gd name="connsiteY18-658" fmla="*/ 171450 h 1304925"/>
              <a:gd name="connsiteX19-659" fmla="*/ 707835 w 869760"/>
              <a:gd name="connsiteY19-660" fmla="*/ 0 h 1304925"/>
              <a:gd name="connsiteX0-661" fmla="*/ 707835 w 869760"/>
              <a:gd name="connsiteY0-662" fmla="*/ 0 h 1304925"/>
              <a:gd name="connsiteX1-663" fmla="*/ 505172 w 869760"/>
              <a:gd name="connsiteY1-664" fmla="*/ 209914 h 1304925"/>
              <a:gd name="connsiteX2-665" fmla="*/ 388913 w 869760"/>
              <a:gd name="connsiteY2-666" fmla="*/ 339224 h 1304925"/>
              <a:gd name="connsiteX3-667" fmla="*/ 262134 w 869760"/>
              <a:gd name="connsiteY3-668" fmla="*/ 543416 h 1304925"/>
              <a:gd name="connsiteX4-669" fmla="*/ 203010 w 869760"/>
              <a:gd name="connsiteY4-670" fmla="*/ 657225 h 1304925"/>
              <a:gd name="connsiteX5-671" fmla="*/ 152215 w 869760"/>
              <a:gd name="connsiteY5-672" fmla="*/ 745547 h 1304925"/>
              <a:gd name="connsiteX6-673" fmla="*/ 105244 w 869760"/>
              <a:gd name="connsiteY6-674" fmla="*/ 879712 h 1304925"/>
              <a:gd name="connsiteX7-675" fmla="*/ 33506 w 869760"/>
              <a:gd name="connsiteY7-676" fmla="*/ 1107557 h 1304925"/>
              <a:gd name="connsiteX8-677" fmla="*/ 0 w 869760"/>
              <a:gd name="connsiteY8-678" fmla="*/ 1077499 h 1304925"/>
              <a:gd name="connsiteX9-679" fmla="*/ 2985 w 869760"/>
              <a:gd name="connsiteY9-680" fmla="*/ 1304925 h 1304925"/>
              <a:gd name="connsiteX10-681" fmla="*/ 142491 w 869760"/>
              <a:gd name="connsiteY10-682" fmla="*/ 1100672 h 1304925"/>
              <a:gd name="connsiteX11-683" fmla="*/ 89200 w 869760"/>
              <a:gd name="connsiteY11-684" fmla="*/ 1118206 h 1304925"/>
              <a:gd name="connsiteX12-685" fmla="*/ 168137 w 869760"/>
              <a:gd name="connsiteY12-686" fmla="*/ 928696 h 1304925"/>
              <a:gd name="connsiteX13-687" fmla="*/ 231585 w 869760"/>
              <a:gd name="connsiteY13-688" fmla="*/ 828675 h 1304925"/>
              <a:gd name="connsiteX14-689" fmla="*/ 320066 w 869760"/>
              <a:gd name="connsiteY14-690" fmla="*/ 691294 h 1304925"/>
              <a:gd name="connsiteX15-691" fmla="*/ 469710 w 869760"/>
              <a:gd name="connsiteY15-692" fmla="*/ 495300 h 1304925"/>
              <a:gd name="connsiteX16-693" fmla="*/ 717360 w 869760"/>
              <a:gd name="connsiteY16-694" fmla="*/ 257175 h 1304925"/>
              <a:gd name="connsiteX17-695" fmla="*/ 869760 w 869760"/>
              <a:gd name="connsiteY17-696" fmla="*/ 133350 h 1304925"/>
              <a:gd name="connsiteX18-697" fmla="*/ 660304 w 869760"/>
              <a:gd name="connsiteY18-698" fmla="*/ 191527 h 1304925"/>
              <a:gd name="connsiteX19-699" fmla="*/ 707835 w 869760"/>
              <a:gd name="connsiteY19-700" fmla="*/ 0 h 1304925"/>
              <a:gd name="connsiteX0-701" fmla="*/ 707835 w 869760"/>
              <a:gd name="connsiteY0-702" fmla="*/ 0 h 1304925"/>
              <a:gd name="connsiteX1-703" fmla="*/ 505172 w 869760"/>
              <a:gd name="connsiteY1-704" fmla="*/ 209914 h 1304925"/>
              <a:gd name="connsiteX2-705" fmla="*/ 388913 w 869760"/>
              <a:gd name="connsiteY2-706" fmla="*/ 339224 h 1304925"/>
              <a:gd name="connsiteX3-707" fmla="*/ 262134 w 869760"/>
              <a:gd name="connsiteY3-708" fmla="*/ 543416 h 1304925"/>
              <a:gd name="connsiteX4-709" fmla="*/ 203010 w 869760"/>
              <a:gd name="connsiteY4-710" fmla="*/ 657225 h 1304925"/>
              <a:gd name="connsiteX5-711" fmla="*/ 152215 w 869760"/>
              <a:gd name="connsiteY5-712" fmla="*/ 745547 h 1304925"/>
              <a:gd name="connsiteX6-713" fmla="*/ 105244 w 869760"/>
              <a:gd name="connsiteY6-714" fmla="*/ 879712 h 1304925"/>
              <a:gd name="connsiteX7-715" fmla="*/ 33506 w 869760"/>
              <a:gd name="connsiteY7-716" fmla="*/ 1107557 h 1304925"/>
              <a:gd name="connsiteX8-717" fmla="*/ 0 w 869760"/>
              <a:gd name="connsiteY8-718" fmla="*/ 1077499 h 1304925"/>
              <a:gd name="connsiteX9-719" fmla="*/ 2985 w 869760"/>
              <a:gd name="connsiteY9-720" fmla="*/ 1304925 h 1304925"/>
              <a:gd name="connsiteX10-721" fmla="*/ 142491 w 869760"/>
              <a:gd name="connsiteY10-722" fmla="*/ 1100672 h 1304925"/>
              <a:gd name="connsiteX11-723" fmla="*/ 89200 w 869760"/>
              <a:gd name="connsiteY11-724" fmla="*/ 1118206 h 1304925"/>
              <a:gd name="connsiteX12-725" fmla="*/ 168137 w 869760"/>
              <a:gd name="connsiteY12-726" fmla="*/ 928696 h 1304925"/>
              <a:gd name="connsiteX13-727" fmla="*/ 231585 w 869760"/>
              <a:gd name="connsiteY13-728" fmla="*/ 828675 h 1304925"/>
              <a:gd name="connsiteX14-729" fmla="*/ 320066 w 869760"/>
              <a:gd name="connsiteY14-730" fmla="*/ 691294 h 1304925"/>
              <a:gd name="connsiteX15-731" fmla="*/ 469710 w 869760"/>
              <a:gd name="connsiteY15-732" fmla="*/ 495300 h 1304925"/>
              <a:gd name="connsiteX16-733" fmla="*/ 626920 w 869760"/>
              <a:gd name="connsiteY16-734" fmla="*/ 340960 h 1304925"/>
              <a:gd name="connsiteX17-735" fmla="*/ 717360 w 869760"/>
              <a:gd name="connsiteY17-736" fmla="*/ 257175 h 1304925"/>
              <a:gd name="connsiteX18-737" fmla="*/ 869760 w 869760"/>
              <a:gd name="connsiteY18-738" fmla="*/ 133350 h 1304925"/>
              <a:gd name="connsiteX19-739" fmla="*/ 660304 w 869760"/>
              <a:gd name="connsiteY19-740" fmla="*/ 191527 h 1304925"/>
              <a:gd name="connsiteX20" fmla="*/ 707835 w 869760"/>
              <a:gd name="connsiteY20" fmla="*/ 0 h 1304925"/>
              <a:gd name="connsiteX0-741" fmla="*/ 707835 w 869760"/>
              <a:gd name="connsiteY0-742" fmla="*/ 0 h 1304925"/>
              <a:gd name="connsiteX1-743" fmla="*/ 505172 w 869760"/>
              <a:gd name="connsiteY1-744" fmla="*/ 209914 h 1304925"/>
              <a:gd name="connsiteX2-745" fmla="*/ 388913 w 869760"/>
              <a:gd name="connsiteY2-746" fmla="*/ 339224 h 1304925"/>
              <a:gd name="connsiteX3-747" fmla="*/ 262134 w 869760"/>
              <a:gd name="connsiteY3-748" fmla="*/ 543416 h 1304925"/>
              <a:gd name="connsiteX4-749" fmla="*/ 203010 w 869760"/>
              <a:gd name="connsiteY4-750" fmla="*/ 657225 h 1304925"/>
              <a:gd name="connsiteX5-751" fmla="*/ 152215 w 869760"/>
              <a:gd name="connsiteY5-752" fmla="*/ 745547 h 1304925"/>
              <a:gd name="connsiteX6-753" fmla="*/ 105244 w 869760"/>
              <a:gd name="connsiteY6-754" fmla="*/ 879712 h 1304925"/>
              <a:gd name="connsiteX7-755" fmla="*/ 33506 w 869760"/>
              <a:gd name="connsiteY7-756" fmla="*/ 1107557 h 1304925"/>
              <a:gd name="connsiteX8-757" fmla="*/ 0 w 869760"/>
              <a:gd name="connsiteY8-758" fmla="*/ 1077499 h 1304925"/>
              <a:gd name="connsiteX9-759" fmla="*/ 2985 w 869760"/>
              <a:gd name="connsiteY9-760" fmla="*/ 1304925 h 1304925"/>
              <a:gd name="connsiteX10-761" fmla="*/ 142491 w 869760"/>
              <a:gd name="connsiteY10-762" fmla="*/ 1100672 h 1304925"/>
              <a:gd name="connsiteX11-763" fmla="*/ 89200 w 869760"/>
              <a:gd name="connsiteY11-764" fmla="*/ 1118206 h 1304925"/>
              <a:gd name="connsiteX12-765" fmla="*/ 168137 w 869760"/>
              <a:gd name="connsiteY12-766" fmla="*/ 928696 h 1304925"/>
              <a:gd name="connsiteX13-767" fmla="*/ 231585 w 869760"/>
              <a:gd name="connsiteY13-768" fmla="*/ 828675 h 1304925"/>
              <a:gd name="connsiteX14-769" fmla="*/ 320066 w 869760"/>
              <a:gd name="connsiteY14-770" fmla="*/ 691294 h 1304925"/>
              <a:gd name="connsiteX15-771" fmla="*/ 469710 w 869760"/>
              <a:gd name="connsiteY15-772" fmla="*/ 495300 h 1304925"/>
              <a:gd name="connsiteX16-773" fmla="*/ 610012 w 869760"/>
              <a:gd name="connsiteY16-774" fmla="*/ 332984 h 1304925"/>
              <a:gd name="connsiteX17-775" fmla="*/ 717360 w 869760"/>
              <a:gd name="connsiteY17-776" fmla="*/ 257175 h 1304925"/>
              <a:gd name="connsiteX18-777" fmla="*/ 869760 w 869760"/>
              <a:gd name="connsiteY18-778" fmla="*/ 133350 h 1304925"/>
              <a:gd name="connsiteX19-779" fmla="*/ 660304 w 869760"/>
              <a:gd name="connsiteY19-780" fmla="*/ 191527 h 1304925"/>
              <a:gd name="connsiteX20-781" fmla="*/ 707835 w 869760"/>
              <a:gd name="connsiteY20-782" fmla="*/ 0 h 1304925"/>
              <a:gd name="connsiteX0-783" fmla="*/ 707835 w 869760"/>
              <a:gd name="connsiteY0-784" fmla="*/ 0 h 1304925"/>
              <a:gd name="connsiteX1-785" fmla="*/ 505172 w 869760"/>
              <a:gd name="connsiteY1-786" fmla="*/ 209914 h 1304925"/>
              <a:gd name="connsiteX2-787" fmla="*/ 388913 w 869760"/>
              <a:gd name="connsiteY2-788" fmla="*/ 339224 h 1304925"/>
              <a:gd name="connsiteX3-789" fmla="*/ 262134 w 869760"/>
              <a:gd name="connsiteY3-790" fmla="*/ 543416 h 1304925"/>
              <a:gd name="connsiteX4-791" fmla="*/ 203010 w 869760"/>
              <a:gd name="connsiteY4-792" fmla="*/ 657225 h 1304925"/>
              <a:gd name="connsiteX5-793" fmla="*/ 152215 w 869760"/>
              <a:gd name="connsiteY5-794" fmla="*/ 745547 h 1304925"/>
              <a:gd name="connsiteX6-795" fmla="*/ 105244 w 869760"/>
              <a:gd name="connsiteY6-796" fmla="*/ 879712 h 1304925"/>
              <a:gd name="connsiteX7-797" fmla="*/ 33506 w 869760"/>
              <a:gd name="connsiteY7-798" fmla="*/ 1107557 h 1304925"/>
              <a:gd name="connsiteX8-799" fmla="*/ 0 w 869760"/>
              <a:gd name="connsiteY8-800" fmla="*/ 1077499 h 1304925"/>
              <a:gd name="connsiteX9-801" fmla="*/ 2985 w 869760"/>
              <a:gd name="connsiteY9-802" fmla="*/ 1304925 h 1304925"/>
              <a:gd name="connsiteX10-803" fmla="*/ 142491 w 869760"/>
              <a:gd name="connsiteY10-804" fmla="*/ 1100672 h 1304925"/>
              <a:gd name="connsiteX11-805" fmla="*/ 89200 w 869760"/>
              <a:gd name="connsiteY11-806" fmla="*/ 1118206 h 1304925"/>
              <a:gd name="connsiteX12-807" fmla="*/ 168137 w 869760"/>
              <a:gd name="connsiteY12-808" fmla="*/ 928696 h 1304925"/>
              <a:gd name="connsiteX13-809" fmla="*/ 231585 w 869760"/>
              <a:gd name="connsiteY13-810" fmla="*/ 828675 h 1304925"/>
              <a:gd name="connsiteX14-811" fmla="*/ 320066 w 869760"/>
              <a:gd name="connsiteY14-812" fmla="*/ 691294 h 1304925"/>
              <a:gd name="connsiteX15-813" fmla="*/ 469710 w 869760"/>
              <a:gd name="connsiteY15-814" fmla="*/ 495300 h 1304925"/>
              <a:gd name="connsiteX16-815" fmla="*/ 610012 w 869760"/>
              <a:gd name="connsiteY16-816" fmla="*/ 332984 h 1304925"/>
              <a:gd name="connsiteX17-817" fmla="*/ 716694 w 869760"/>
              <a:gd name="connsiteY17-818" fmla="*/ 243626 h 1304925"/>
              <a:gd name="connsiteX18-819" fmla="*/ 869760 w 869760"/>
              <a:gd name="connsiteY18-820" fmla="*/ 133350 h 1304925"/>
              <a:gd name="connsiteX19-821" fmla="*/ 660304 w 869760"/>
              <a:gd name="connsiteY19-822" fmla="*/ 191527 h 1304925"/>
              <a:gd name="connsiteX20-823" fmla="*/ 707835 w 869760"/>
              <a:gd name="connsiteY20-824" fmla="*/ 0 h 1304925"/>
              <a:gd name="connsiteX0-825" fmla="*/ 707835 w 869760"/>
              <a:gd name="connsiteY0-826" fmla="*/ 0 h 1304925"/>
              <a:gd name="connsiteX1-827" fmla="*/ 505172 w 869760"/>
              <a:gd name="connsiteY1-828" fmla="*/ 209914 h 1304925"/>
              <a:gd name="connsiteX2-829" fmla="*/ 388913 w 869760"/>
              <a:gd name="connsiteY2-830" fmla="*/ 339224 h 1304925"/>
              <a:gd name="connsiteX3-831" fmla="*/ 262134 w 869760"/>
              <a:gd name="connsiteY3-832" fmla="*/ 543416 h 1304925"/>
              <a:gd name="connsiteX4-833" fmla="*/ 203010 w 869760"/>
              <a:gd name="connsiteY4-834" fmla="*/ 657225 h 1304925"/>
              <a:gd name="connsiteX5-835" fmla="*/ 152215 w 869760"/>
              <a:gd name="connsiteY5-836" fmla="*/ 745547 h 1304925"/>
              <a:gd name="connsiteX6-837" fmla="*/ 105244 w 869760"/>
              <a:gd name="connsiteY6-838" fmla="*/ 879712 h 1304925"/>
              <a:gd name="connsiteX7-839" fmla="*/ 33506 w 869760"/>
              <a:gd name="connsiteY7-840" fmla="*/ 1107557 h 1304925"/>
              <a:gd name="connsiteX8-841" fmla="*/ 0 w 869760"/>
              <a:gd name="connsiteY8-842" fmla="*/ 1077499 h 1304925"/>
              <a:gd name="connsiteX9-843" fmla="*/ 2985 w 869760"/>
              <a:gd name="connsiteY9-844" fmla="*/ 1304925 h 1304925"/>
              <a:gd name="connsiteX10-845" fmla="*/ 142491 w 869760"/>
              <a:gd name="connsiteY10-846" fmla="*/ 1100672 h 1304925"/>
              <a:gd name="connsiteX11-847" fmla="*/ 89200 w 869760"/>
              <a:gd name="connsiteY11-848" fmla="*/ 1118206 h 1304925"/>
              <a:gd name="connsiteX12-849" fmla="*/ 141269 w 869760"/>
              <a:gd name="connsiteY12-850" fmla="*/ 981485 h 1304925"/>
              <a:gd name="connsiteX13-851" fmla="*/ 168137 w 869760"/>
              <a:gd name="connsiteY13-852" fmla="*/ 928696 h 1304925"/>
              <a:gd name="connsiteX14-853" fmla="*/ 231585 w 869760"/>
              <a:gd name="connsiteY14-854" fmla="*/ 828675 h 1304925"/>
              <a:gd name="connsiteX15-855" fmla="*/ 320066 w 869760"/>
              <a:gd name="connsiteY15-856" fmla="*/ 691294 h 1304925"/>
              <a:gd name="connsiteX16-857" fmla="*/ 469710 w 869760"/>
              <a:gd name="connsiteY16-858" fmla="*/ 495300 h 1304925"/>
              <a:gd name="connsiteX17-859" fmla="*/ 610012 w 869760"/>
              <a:gd name="connsiteY17-860" fmla="*/ 332984 h 1304925"/>
              <a:gd name="connsiteX18-861" fmla="*/ 716694 w 869760"/>
              <a:gd name="connsiteY18-862" fmla="*/ 243626 h 1304925"/>
              <a:gd name="connsiteX19-863" fmla="*/ 869760 w 869760"/>
              <a:gd name="connsiteY19-864" fmla="*/ 133350 h 1304925"/>
              <a:gd name="connsiteX20-865" fmla="*/ 660304 w 869760"/>
              <a:gd name="connsiteY20-866" fmla="*/ 191527 h 1304925"/>
              <a:gd name="connsiteX21" fmla="*/ 707835 w 869760"/>
              <a:gd name="connsiteY21" fmla="*/ 0 h 1304925"/>
              <a:gd name="connsiteX0-867" fmla="*/ 707835 w 869760"/>
              <a:gd name="connsiteY0-868" fmla="*/ 0 h 1304925"/>
              <a:gd name="connsiteX1-869" fmla="*/ 505172 w 869760"/>
              <a:gd name="connsiteY1-870" fmla="*/ 209914 h 1304925"/>
              <a:gd name="connsiteX2-871" fmla="*/ 388913 w 869760"/>
              <a:gd name="connsiteY2-872" fmla="*/ 339224 h 1304925"/>
              <a:gd name="connsiteX3-873" fmla="*/ 262134 w 869760"/>
              <a:gd name="connsiteY3-874" fmla="*/ 543416 h 1304925"/>
              <a:gd name="connsiteX4-875" fmla="*/ 203010 w 869760"/>
              <a:gd name="connsiteY4-876" fmla="*/ 657225 h 1304925"/>
              <a:gd name="connsiteX5-877" fmla="*/ 152215 w 869760"/>
              <a:gd name="connsiteY5-878" fmla="*/ 745547 h 1304925"/>
              <a:gd name="connsiteX6-879" fmla="*/ 105244 w 869760"/>
              <a:gd name="connsiteY6-880" fmla="*/ 879712 h 1304925"/>
              <a:gd name="connsiteX7-881" fmla="*/ 33506 w 869760"/>
              <a:gd name="connsiteY7-882" fmla="*/ 1107557 h 1304925"/>
              <a:gd name="connsiteX8-883" fmla="*/ 0 w 869760"/>
              <a:gd name="connsiteY8-884" fmla="*/ 1077499 h 1304925"/>
              <a:gd name="connsiteX9-885" fmla="*/ 2985 w 869760"/>
              <a:gd name="connsiteY9-886" fmla="*/ 1304925 h 1304925"/>
              <a:gd name="connsiteX10-887" fmla="*/ 142491 w 869760"/>
              <a:gd name="connsiteY10-888" fmla="*/ 1100672 h 1304925"/>
              <a:gd name="connsiteX11-889" fmla="*/ 89200 w 869760"/>
              <a:gd name="connsiteY11-890" fmla="*/ 1118206 h 1304925"/>
              <a:gd name="connsiteX12-891" fmla="*/ 141269 w 869760"/>
              <a:gd name="connsiteY12-892" fmla="*/ 981485 h 1304925"/>
              <a:gd name="connsiteX13-893" fmla="*/ 186071 w 869760"/>
              <a:gd name="connsiteY13-894" fmla="*/ 898523 h 1304925"/>
              <a:gd name="connsiteX14-895" fmla="*/ 231585 w 869760"/>
              <a:gd name="connsiteY14-896" fmla="*/ 828675 h 1304925"/>
              <a:gd name="connsiteX15-897" fmla="*/ 320066 w 869760"/>
              <a:gd name="connsiteY15-898" fmla="*/ 691294 h 1304925"/>
              <a:gd name="connsiteX16-899" fmla="*/ 469710 w 869760"/>
              <a:gd name="connsiteY16-900" fmla="*/ 495300 h 1304925"/>
              <a:gd name="connsiteX17-901" fmla="*/ 610012 w 869760"/>
              <a:gd name="connsiteY17-902" fmla="*/ 332984 h 1304925"/>
              <a:gd name="connsiteX18-903" fmla="*/ 716694 w 869760"/>
              <a:gd name="connsiteY18-904" fmla="*/ 243626 h 1304925"/>
              <a:gd name="connsiteX19-905" fmla="*/ 869760 w 869760"/>
              <a:gd name="connsiteY19-906" fmla="*/ 133350 h 1304925"/>
              <a:gd name="connsiteX20-907" fmla="*/ 660304 w 869760"/>
              <a:gd name="connsiteY20-908" fmla="*/ 191527 h 1304925"/>
              <a:gd name="connsiteX21-909" fmla="*/ 707835 w 869760"/>
              <a:gd name="connsiteY21-910" fmla="*/ 0 h 1304925"/>
              <a:gd name="connsiteX0-911" fmla="*/ 707835 w 869760"/>
              <a:gd name="connsiteY0-912" fmla="*/ 0 h 1304925"/>
              <a:gd name="connsiteX1-913" fmla="*/ 505172 w 869760"/>
              <a:gd name="connsiteY1-914" fmla="*/ 209914 h 1304925"/>
              <a:gd name="connsiteX2-915" fmla="*/ 388913 w 869760"/>
              <a:gd name="connsiteY2-916" fmla="*/ 339224 h 1304925"/>
              <a:gd name="connsiteX3-917" fmla="*/ 262134 w 869760"/>
              <a:gd name="connsiteY3-918" fmla="*/ 543416 h 1304925"/>
              <a:gd name="connsiteX4-919" fmla="*/ 203010 w 869760"/>
              <a:gd name="connsiteY4-920" fmla="*/ 657225 h 1304925"/>
              <a:gd name="connsiteX5-921" fmla="*/ 152215 w 869760"/>
              <a:gd name="connsiteY5-922" fmla="*/ 745547 h 1304925"/>
              <a:gd name="connsiteX6-923" fmla="*/ 105244 w 869760"/>
              <a:gd name="connsiteY6-924" fmla="*/ 879712 h 1304925"/>
              <a:gd name="connsiteX7-925" fmla="*/ 33506 w 869760"/>
              <a:gd name="connsiteY7-926" fmla="*/ 1107557 h 1304925"/>
              <a:gd name="connsiteX8-927" fmla="*/ 0 w 869760"/>
              <a:gd name="connsiteY8-928" fmla="*/ 1077499 h 1304925"/>
              <a:gd name="connsiteX9-929" fmla="*/ 2985 w 869760"/>
              <a:gd name="connsiteY9-930" fmla="*/ 1304925 h 1304925"/>
              <a:gd name="connsiteX10-931" fmla="*/ 142491 w 869760"/>
              <a:gd name="connsiteY10-932" fmla="*/ 1100672 h 1304925"/>
              <a:gd name="connsiteX11-933" fmla="*/ 89200 w 869760"/>
              <a:gd name="connsiteY11-934" fmla="*/ 1118206 h 1304925"/>
              <a:gd name="connsiteX12-935" fmla="*/ 119395 w 869760"/>
              <a:gd name="connsiteY12-936" fmla="*/ 1035969 h 1304925"/>
              <a:gd name="connsiteX13-937" fmla="*/ 141269 w 869760"/>
              <a:gd name="connsiteY13-938" fmla="*/ 981485 h 1304925"/>
              <a:gd name="connsiteX14-939" fmla="*/ 186071 w 869760"/>
              <a:gd name="connsiteY14-940" fmla="*/ 898523 h 1304925"/>
              <a:gd name="connsiteX15-941" fmla="*/ 231585 w 869760"/>
              <a:gd name="connsiteY15-942" fmla="*/ 828675 h 1304925"/>
              <a:gd name="connsiteX16-943" fmla="*/ 320066 w 869760"/>
              <a:gd name="connsiteY16-944" fmla="*/ 691294 h 1304925"/>
              <a:gd name="connsiteX17-945" fmla="*/ 469710 w 869760"/>
              <a:gd name="connsiteY17-946" fmla="*/ 495300 h 1304925"/>
              <a:gd name="connsiteX18-947" fmla="*/ 610012 w 869760"/>
              <a:gd name="connsiteY18-948" fmla="*/ 332984 h 1304925"/>
              <a:gd name="connsiteX19-949" fmla="*/ 716694 w 869760"/>
              <a:gd name="connsiteY19-950" fmla="*/ 243626 h 1304925"/>
              <a:gd name="connsiteX20-951" fmla="*/ 869760 w 869760"/>
              <a:gd name="connsiteY20-952" fmla="*/ 133350 h 1304925"/>
              <a:gd name="connsiteX21-953" fmla="*/ 660304 w 869760"/>
              <a:gd name="connsiteY21-954" fmla="*/ 191527 h 1304925"/>
              <a:gd name="connsiteX22" fmla="*/ 707835 w 869760"/>
              <a:gd name="connsiteY22" fmla="*/ 0 h 1304925"/>
              <a:gd name="connsiteX0-955" fmla="*/ 707835 w 869760"/>
              <a:gd name="connsiteY0-956" fmla="*/ 0 h 1304925"/>
              <a:gd name="connsiteX1-957" fmla="*/ 505172 w 869760"/>
              <a:gd name="connsiteY1-958" fmla="*/ 209914 h 1304925"/>
              <a:gd name="connsiteX2-959" fmla="*/ 388913 w 869760"/>
              <a:gd name="connsiteY2-960" fmla="*/ 339224 h 1304925"/>
              <a:gd name="connsiteX3-961" fmla="*/ 262134 w 869760"/>
              <a:gd name="connsiteY3-962" fmla="*/ 543416 h 1304925"/>
              <a:gd name="connsiteX4-963" fmla="*/ 203010 w 869760"/>
              <a:gd name="connsiteY4-964" fmla="*/ 657225 h 1304925"/>
              <a:gd name="connsiteX5-965" fmla="*/ 152215 w 869760"/>
              <a:gd name="connsiteY5-966" fmla="*/ 745547 h 1304925"/>
              <a:gd name="connsiteX6-967" fmla="*/ 105244 w 869760"/>
              <a:gd name="connsiteY6-968" fmla="*/ 879712 h 1304925"/>
              <a:gd name="connsiteX7-969" fmla="*/ 33506 w 869760"/>
              <a:gd name="connsiteY7-970" fmla="*/ 1107557 h 1304925"/>
              <a:gd name="connsiteX8-971" fmla="*/ 0 w 869760"/>
              <a:gd name="connsiteY8-972" fmla="*/ 1077499 h 1304925"/>
              <a:gd name="connsiteX9-973" fmla="*/ 2985 w 869760"/>
              <a:gd name="connsiteY9-974" fmla="*/ 1304925 h 1304925"/>
              <a:gd name="connsiteX10-975" fmla="*/ 142491 w 869760"/>
              <a:gd name="connsiteY10-976" fmla="*/ 1100672 h 1304925"/>
              <a:gd name="connsiteX11-977" fmla="*/ 89200 w 869760"/>
              <a:gd name="connsiteY11-978" fmla="*/ 1118206 h 1304925"/>
              <a:gd name="connsiteX12-979" fmla="*/ 119395 w 869760"/>
              <a:gd name="connsiteY12-980" fmla="*/ 1035969 h 1304925"/>
              <a:gd name="connsiteX13-981" fmla="*/ 149539 w 869760"/>
              <a:gd name="connsiteY13-982" fmla="*/ 973279 h 1304925"/>
              <a:gd name="connsiteX14-983" fmla="*/ 186071 w 869760"/>
              <a:gd name="connsiteY14-984" fmla="*/ 898523 h 1304925"/>
              <a:gd name="connsiteX15-985" fmla="*/ 231585 w 869760"/>
              <a:gd name="connsiteY15-986" fmla="*/ 828675 h 1304925"/>
              <a:gd name="connsiteX16-987" fmla="*/ 320066 w 869760"/>
              <a:gd name="connsiteY16-988" fmla="*/ 691294 h 1304925"/>
              <a:gd name="connsiteX17-989" fmla="*/ 469710 w 869760"/>
              <a:gd name="connsiteY17-990" fmla="*/ 495300 h 1304925"/>
              <a:gd name="connsiteX18-991" fmla="*/ 610012 w 869760"/>
              <a:gd name="connsiteY18-992" fmla="*/ 332984 h 1304925"/>
              <a:gd name="connsiteX19-993" fmla="*/ 716694 w 869760"/>
              <a:gd name="connsiteY19-994" fmla="*/ 243626 h 1304925"/>
              <a:gd name="connsiteX20-995" fmla="*/ 869760 w 869760"/>
              <a:gd name="connsiteY20-996" fmla="*/ 133350 h 1304925"/>
              <a:gd name="connsiteX21-997" fmla="*/ 660304 w 869760"/>
              <a:gd name="connsiteY21-998" fmla="*/ 191527 h 1304925"/>
              <a:gd name="connsiteX22-999" fmla="*/ 707835 w 869760"/>
              <a:gd name="connsiteY22-1000" fmla="*/ 0 h 1304925"/>
              <a:gd name="connsiteX0-1001" fmla="*/ 707835 w 869760"/>
              <a:gd name="connsiteY0-1002" fmla="*/ 0 h 1304925"/>
              <a:gd name="connsiteX1-1003" fmla="*/ 505172 w 869760"/>
              <a:gd name="connsiteY1-1004" fmla="*/ 209914 h 1304925"/>
              <a:gd name="connsiteX2-1005" fmla="*/ 388913 w 869760"/>
              <a:gd name="connsiteY2-1006" fmla="*/ 339224 h 1304925"/>
              <a:gd name="connsiteX3-1007" fmla="*/ 262134 w 869760"/>
              <a:gd name="connsiteY3-1008" fmla="*/ 543416 h 1304925"/>
              <a:gd name="connsiteX4-1009" fmla="*/ 203010 w 869760"/>
              <a:gd name="connsiteY4-1010" fmla="*/ 657225 h 1304925"/>
              <a:gd name="connsiteX5-1011" fmla="*/ 152215 w 869760"/>
              <a:gd name="connsiteY5-1012" fmla="*/ 745547 h 1304925"/>
              <a:gd name="connsiteX6-1013" fmla="*/ 105244 w 869760"/>
              <a:gd name="connsiteY6-1014" fmla="*/ 879712 h 1304925"/>
              <a:gd name="connsiteX7-1015" fmla="*/ 72646 w 869760"/>
              <a:gd name="connsiteY7-1016" fmla="*/ 972884 h 1304925"/>
              <a:gd name="connsiteX8-1017" fmla="*/ 33506 w 869760"/>
              <a:gd name="connsiteY8-1018" fmla="*/ 1107557 h 1304925"/>
              <a:gd name="connsiteX9-1019" fmla="*/ 0 w 869760"/>
              <a:gd name="connsiteY9-1020" fmla="*/ 1077499 h 1304925"/>
              <a:gd name="connsiteX10-1021" fmla="*/ 2985 w 869760"/>
              <a:gd name="connsiteY10-1022" fmla="*/ 1304925 h 1304925"/>
              <a:gd name="connsiteX11-1023" fmla="*/ 142491 w 869760"/>
              <a:gd name="connsiteY11-1024" fmla="*/ 1100672 h 1304925"/>
              <a:gd name="connsiteX12-1025" fmla="*/ 89200 w 869760"/>
              <a:gd name="connsiteY12-1026" fmla="*/ 1118206 h 1304925"/>
              <a:gd name="connsiteX13-1027" fmla="*/ 119395 w 869760"/>
              <a:gd name="connsiteY13-1028" fmla="*/ 1035969 h 1304925"/>
              <a:gd name="connsiteX14-1029" fmla="*/ 149539 w 869760"/>
              <a:gd name="connsiteY14-1030" fmla="*/ 973279 h 1304925"/>
              <a:gd name="connsiteX15-1031" fmla="*/ 186071 w 869760"/>
              <a:gd name="connsiteY15-1032" fmla="*/ 898523 h 1304925"/>
              <a:gd name="connsiteX16-1033" fmla="*/ 231585 w 869760"/>
              <a:gd name="connsiteY16-1034" fmla="*/ 828675 h 1304925"/>
              <a:gd name="connsiteX17-1035" fmla="*/ 320066 w 869760"/>
              <a:gd name="connsiteY17-1036" fmla="*/ 691294 h 1304925"/>
              <a:gd name="connsiteX18-1037" fmla="*/ 469710 w 869760"/>
              <a:gd name="connsiteY18-1038" fmla="*/ 495300 h 1304925"/>
              <a:gd name="connsiteX19-1039" fmla="*/ 610012 w 869760"/>
              <a:gd name="connsiteY19-1040" fmla="*/ 332984 h 1304925"/>
              <a:gd name="connsiteX20-1041" fmla="*/ 716694 w 869760"/>
              <a:gd name="connsiteY20-1042" fmla="*/ 243626 h 1304925"/>
              <a:gd name="connsiteX21-1043" fmla="*/ 869760 w 869760"/>
              <a:gd name="connsiteY21-1044" fmla="*/ 133350 h 1304925"/>
              <a:gd name="connsiteX22-1045" fmla="*/ 660304 w 869760"/>
              <a:gd name="connsiteY22-1046" fmla="*/ 191527 h 1304925"/>
              <a:gd name="connsiteX23" fmla="*/ 707835 w 869760"/>
              <a:gd name="connsiteY23" fmla="*/ 0 h 1304925"/>
              <a:gd name="connsiteX0-1047" fmla="*/ 707835 w 869760"/>
              <a:gd name="connsiteY0-1048" fmla="*/ 0 h 1304925"/>
              <a:gd name="connsiteX1-1049" fmla="*/ 505172 w 869760"/>
              <a:gd name="connsiteY1-1050" fmla="*/ 209914 h 1304925"/>
              <a:gd name="connsiteX2-1051" fmla="*/ 388913 w 869760"/>
              <a:gd name="connsiteY2-1052" fmla="*/ 339224 h 1304925"/>
              <a:gd name="connsiteX3-1053" fmla="*/ 262134 w 869760"/>
              <a:gd name="connsiteY3-1054" fmla="*/ 543416 h 1304925"/>
              <a:gd name="connsiteX4-1055" fmla="*/ 203010 w 869760"/>
              <a:gd name="connsiteY4-1056" fmla="*/ 657225 h 1304925"/>
              <a:gd name="connsiteX5-1057" fmla="*/ 152215 w 869760"/>
              <a:gd name="connsiteY5-1058" fmla="*/ 745547 h 1304925"/>
              <a:gd name="connsiteX6-1059" fmla="*/ 105244 w 869760"/>
              <a:gd name="connsiteY6-1060" fmla="*/ 879712 h 1304925"/>
              <a:gd name="connsiteX7-1061" fmla="*/ 74139 w 869760"/>
              <a:gd name="connsiteY7-1062" fmla="*/ 969104 h 1304925"/>
              <a:gd name="connsiteX8-1063" fmla="*/ 33506 w 869760"/>
              <a:gd name="connsiteY8-1064" fmla="*/ 1107557 h 1304925"/>
              <a:gd name="connsiteX9-1065" fmla="*/ 0 w 869760"/>
              <a:gd name="connsiteY9-1066" fmla="*/ 1077499 h 1304925"/>
              <a:gd name="connsiteX10-1067" fmla="*/ 2985 w 869760"/>
              <a:gd name="connsiteY10-1068" fmla="*/ 1304925 h 1304925"/>
              <a:gd name="connsiteX11-1069" fmla="*/ 142491 w 869760"/>
              <a:gd name="connsiteY11-1070" fmla="*/ 1100672 h 1304925"/>
              <a:gd name="connsiteX12-1071" fmla="*/ 89200 w 869760"/>
              <a:gd name="connsiteY12-1072" fmla="*/ 1118206 h 1304925"/>
              <a:gd name="connsiteX13-1073" fmla="*/ 119395 w 869760"/>
              <a:gd name="connsiteY13-1074" fmla="*/ 1035969 h 1304925"/>
              <a:gd name="connsiteX14-1075" fmla="*/ 149539 w 869760"/>
              <a:gd name="connsiteY14-1076" fmla="*/ 973279 h 1304925"/>
              <a:gd name="connsiteX15-1077" fmla="*/ 186071 w 869760"/>
              <a:gd name="connsiteY15-1078" fmla="*/ 898523 h 1304925"/>
              <a:gd name="connsiteX16-1079" fmla="*/ 231585 w 869760"/>
              <a:gd name="connsiteY16-1080" fmla="*/ 828675 h 1304925"/>
              <a:gd name="connsiteX17-1081" fmla="*/ 320066 w 869760"/>
              <a:gd name="connsiteY17-1082" fmla="*/ 691294 h 1304925"/>
              <a:gd name="connsiteX18-1083" fmla="*/ 469710 w 869760"/>
              <a:gd name="connsiteY18-1084" fmla="*/ 495300 h 1304925"/>
              <a:gd name="connsiteX19-1085" fmla="*/ 610012 w 869760"/>
              <a:gd name="connsiteY19-1086" fmla="*/ 332984 h 1304925"/>
              <a:gd name="connsiteX20-1087" fmla="*/ 716694 w 869760"/>
              <a:gd name="connsiteY20-1088" fmla="*/ 243626 h 1304925"/>
              <a:gd name="connsiteX21-1089" fmla="*/ 869760 w 869760"/>
              <a:gd name="connsiteY21-1090" fmla="*/ 133350 h 1304925"/>
              <a:gd name="connsiteX22-1091" fmla="*/ 660304 w 869760"/>
              <a:gd name="connsiteY22-1092" fmla="*/ 191527 h 1304925"/>
              <a:gd name="connsiteX23-1093" fmla="*/ 707835 w 869760"/>
              <a:gd name="connsiteY23-1094" fmla="*/ 0 h 1304925"/>
              <a:gd name="connsiteX0-1095" fmla="*/ 707835 w 869760"/>
              <a:gd name="connsiteY0-1096" fmla="*/ 0 h 1304925"/>
              <a:gd name="connsiteX1-1097" fmla="*/ 505172 w 869760"/>
              <a:gd name="connsiteY1-1098" fmla="*/ 209914 h 1304925"/>
              <a:gd name="connsiteX2-1099" fmla="*/ 388913 w 869760"/>
              <a:gd name="connsiteY2-1100" fmla="*/ 339224 h 1304925"/>
              <a:gd name="connsiteX3-1101" fmla="*/ 262134 w 869760"/>
              <a:gd name="connsiteY3-1102" fmla="*/ 543416 h 1304925"/>
              <a:gd name="connsiteX4-1103" fmla="*/ 203010 w 869760"/>
              <a:gd name="connsiteY4-1104" fmla="*/ 657225 h 1304925"/>
              <a:gd name="connsiteX5-1105" fmla="*/ 152215 w 869760"/>
              <a:gd name="connsiteY5-1106" fmla="*/ 745547 h 1304925"/>
              <a:gd name="connsiteX6-1107" fmla="*/ 101826 w 869760"/>
              <a:gd name="connsiteY6-1108" fmla="*/ 875633 h 1304925"/>
              <a:gd name="connsiteX7-1109" fmla="*/ 74139 w 869760"/>
              <a:gd name="connsiteY7-1110" fmla="*/ 969104 h 1304925"/>
              <a:gd name="connsiteX8-1111" fmla="*/ 33506 w 869760"/>
              <a:gd name="connsiteY8-1112" fmla="*/ 1107557 h 1304925"/>
              <a:gd name="connsiteX9-1113" fmla="*/ 0 w 869760"/>
              <a:gd name="connsiteY9-1114" fmla="*/ 1077499 h 1304925"/>
              <a:gd name="connsiteX10-1115" fmla="*/ 2985 w 869760"/>
              <a:gd name="connsiteY10-1116" fmla="*/ 1304925 h 1304925"/>
              <a:gd name="connsiteX11-1117" fmla="*/ 142491 w 869760"/>
              <a:gd name="connsiteY11-1118" fmla="*/ 1100672 h 1304925"/>
              <a:gd name="connsiteX12-1119" fmla="*/ 89200 w 869760"/>
              <a:gd name="connsiteY12-1120" fmla="*/ 1118206 h 1304925"/>
              <a:gd name="connsiteX13-1121" fmla="*/ 119395 w 869760"/>
              <a:gd name="connsiteY13-1122" fmla="*/ 1035969 h 1304925"/>
              <a:gd name="connsiteX14-1123" fmla="*/ 149539 w 869760"/>
              <a:gd name="connsiteY14-1124" fmla="*/ 973279 h 1304925"/>
              <a:gd name="connsiteX15-1125" fmla="*/ 186071 w 869760"/>
              <a:gd name="connsiteY15-1126" fmla="*/ 898523 h 1304925"/>
              <a:gd name="connsiteX16-1127" fmla="*/ 231585 w 869760"/>
              <a:gd name="connsiteY16-1128" fmla="*/ 828675 h 1304925"/>
              <a:gd name="connsiteX17-1129" fmla="*/ 320066 w 869760"/>
              <a:gd name="connsiteY17-1130" fmla="*/ 691294 h 1304925"/>
              <a:gd name="connsiteX18-1131" fmla="*/ 469710 w 869760"/>
              <a:gd name="connsiteY18-1132" fmla="*/ 495300 h 1304925"/>
              <a:gd name="connsiteX19-1133" fmla="*/ 610012 w 869760"/>
              <a:gd name="connsiteY19-1134" fmla="*/ 332984 h 1304925"/>
              <a:gd name="connsiteX20-1135" fmla="*/ 716694 w 869760"/>
              <a:gd name="connsiteY20-1136" fmla="*/ 243626 h 1304925"/>
              <a:gd name="connsiteX21-1137" fmla="*/ 869760 w 869760"/>
              <a:gd name="connsiteY21-1138" fmla="*/ 133350 h 1304925"/>
              <a:gd name="connsiteX22-1139" fmla="*/ 660304 w 869760"/>
              <a:gd name="connsiteY22-1140" fmla="*/ 191527 h 1304925"/>
              <a:gd name="connsiteX23-1141" fmla="*/ 707835 w 869760"/>
              <a:gd name="connsiteY23-1142" fmla="*/ 0 h 1304925"/>
              <a:gd name="connsiteX0-1143" fmla="*/ 707835 w 869760"/>
              <a:gd name="connsiteY0-1144" fmla="*/ 0 h 1304925"/>
              <a:gd name="connsiteX1-1145" fmla="*/ 505172 w 869760"/>
              <a:gd name="connsiteY1-1146" fmla="*/ 209914 h 1304925"/>
              <a:gd name="connsiteX2-1147" fmla="*/ 388913 w 869760"/>
              <a:gd name="connsiteY2-1148" fmla="*/ 339224 h 1304925"/>
              <a:gd name="connsiteX3-1149" fmla="*/ 262134 w 869760"/>
              <a:gd name="connsiteY3-1150" fmla="*/ 543416 h 1304925"/>
              <a:gd name="connsiteX4-1151" fmla="*/ 203010 w 869760"/>
              <a:gd name="connsiteY4-1152" fmla="*/ 657225 h 1304925"/>
              <a:gd name="connsiteX5-1153" fmla="*/ 155977 w 869760"/>
              <a:gd name="connsiteY5-1154" fmla="*/ 742389 h 1304925"/>
              <a:gd name="connsiteX6-1155" fmla="*/ 101826 w 869760"/>
              <a:gd name="connsiteY6-1156" fmla="*/ 875633 h 1304925"/>
              <a:gd name="connsiteX7-1157" fmla="*/ 74139 w 869760"/>
              <a:gd name="connsiteY7-1158" fmla="*/ 969104 h 1304925"/>
              <a:gd name="connsiteX8-1159" fmla="*/ 33506 w 869760"/>
              <a:gd name="connsiteY8-1160" fmla="*/ 1107557 h 1304925"/>
              <a:gd name="connsiteX9-1161" fmla="*/ 0 w 869760"/>
              <a:gd name="connsiteY9-1162" fmla="*/ 1077499 h 1304925"/>
              <a:gd name="connsiteX10-1163" fmla="*/ 2985 w 869760"/>
              <a:gd name="connsiteY10-1164" fmla="*/ 1304925 h 1304925"/>
              <a:gd name="connsiteX11-1165" fmla="*/ 142491 w 869760"/>
              <a:gd name="connsiteY11-1166" fmla="*/ 1100672 h 1304925"/>
              <a:gd name="connsiteX12-1167" fmla="*/ 89200 w 869760"/>
              <a:gd name="connsiteY12-1168" fmla="*/ 1118206 h 1304925"/>
              <a:gd name="connsiteX13-1169" fmla="*/ 119395 w 869760"/>
              <a:gd name="connsiteY13-1170" fmla="*/ 1035969 h 1304925"/>
              <a:gd name="connsiteX14-1171" fmla="*/ 149539 w 869760"/>
              <a:gd name="connsiteY14-1172" fmla="*/ 973279 h 1304925"/>
              <a:gd name="connsiteX15-1173" fmla="*/ 186071 w 869760"/>
              <a:gd name="connsiteY15-1174" fmla="*/ 898523 h 1304925"/>
              <a:gd name="connsiteX16-1175" fmla="*/ 231585 w 869760"/>
              <a:gd name="connsiteY16-1176" fmla="*/ 828675 h 1304925"/>
              <a:gd name="connsiteX17-1177" fmla="*/ 320066 w 869760"/>
              <a:gd name="connsiteY17-1178" fmla="*/ 691294 h 1304925"/>
              <a:gd name="connsiteX18-1179" fmla="*/ 469710 w 869760"/>
              <a:gd name="connsiteY18-1180" fmla="*/ 495300 h 1304925"/>
              <a:gd name="connsiteX19-1181" fmla="*/ 610012 w 869760"/>
              <a:gd name="connsiteY19-1182" fmla="*/ 332984 h 1304925"/>
              <a:gd name="connsiteX20-1183" fmla="*/ 716694 w 869760"/>
              <a:gd name="connsiteY20-1184" fmla="*/ 243626 h 1304925"/>
              <a:gd name="connsiteX21-1185" fmla="*/ 869760 w 869760"/>
              <a:gd name="connsiteY21-1186" fmla="*/ 133350 h 1304925"/>
              <a:gd name="connsiteX22-1187" fmla="*/ 660304 w 869760"/>
              <a:gd name="connsiteY22-1188" fmla="*/ 191527 h 1304925"/>
              <a:gd name="connsiteX23-1189" fmla="*/ 707835 w 869760"/>
              <a:gd name="connsiteY23-1190" fmla="*/ 0 h 1304925"/>
              <a:gd name="connsiteX0-1191" fmla="*/ 707835 w 869760"/>
              <a:gd name="connsiteY0-1192" fmla="*/ 0 h 1304925"/>
              <a:gd name="connsiteX1-1193" fmla="*/ 505172 w 869760"/>
              <a:gd name="connsiteY1-1194" fmla="*/ 209914 h 1304925"/>
              <a:gd name="connsiteX2-1195" fmla="*/ 388913 w 869760"/>
              <a:gd name="connsiteY2-1196" fmla="*/ 339224 h 1304925"/>
              <a:gd name="connsiteX3-1197" fmla="*/ 262134 w 869760"/>
              <a:gd name="connsiteY3-1198" fmla="*/ 543416 h 1304925"/>
              <a:gd name="connsiteX4-1199" fmla="*/ 198831 w 869760"/>
              <a:gd name="connsiteY4-1200" fmla="*/ 651890 h 1304925"/>
              <a:gd name="connsiteX5-1201" fmla="*/ 155977 w 869760"/>
              <a:gd name="connsiteY5-1202" fmla="*/ 742389 h 1304925"/>
              <a:gd name="connsiteX6-1203" fmla="*/ 101826 w 869760"/>
              <a:gd name="connsiteY6-1204" fmla="*/ 875633 h 1304925"/>
              <a:gd name="connsiteX7-1205" fmla="*/ 74139 w 869760"/>
              <a:gd name="connsiteY7-1206" fmla="*/ 969104 h 1304925"/>
              <a:gd name="connsiteX8-1207" fmla="*/ 33506 w 869760"/>
              <a:gd name="connsiteY8-1208" fmla="*/ 1107557 h 1304925"/>
              <a:gd name="connsiteX9-1209" fmla="*/ 0 w 869760"/>
              <a:gd name="connsiteY9-1210" fmla="*/ 1077499 h 1304925"/>
              <a:gd name="connsiteX10-1211" fmla="*/ 2985 w 869760"/>
              <a:gd name="connsiteY10-1212" fmla="*/ 1304925 h 1304925"/>
              <a:gd name="connsiteX11-1213" fmla="*/ 142491 w 869760"/>
              <a:gd name="connsiteY11-1214" fmla="*/ 1100672 h 1304925"/>
              <a:gd name="connsiteX12-1215" fmla="*/ 89200 w 869760"/>
              <a:gd name="connsiteY12-1216" fmla="*/ 1118206 h 1304925"/>
              <a:gd name="connsiteX13-1217" fmla="*/ 119395 w 869760"/>
              <a:gd name="connsiteY13-1218" fmla="*/ 1035969 h 1304925"/>
              <a:gd name="connsiteX14-1219" fmla="*/ 149539 w 869760"/>
              <a:gd name="connsiteY14-1220" fmla="*/ 973279 h 1304925"/>
              <a:gd name="connsiteX15-1221" fmla="*/ 186071 w 869760"/>
              <a:gd name="connsiteY15-1222" fmla="*/ 898523 h 1304925"/>
              <a:gd name="connsiteX16-1223" fmla="*/ 231585 w 869760"/>
              <a:gd name="connsiteY16-1224" fmla="*/ 828675 h 1304925"/>
              <a:gd name="connsiteX17-1225" fmla="*/ 320066 w 869760"/>
              <a:gd name="connsiteY17-1226" fmla="*/ 691294 h 1304925"/>
              <a:gd name="connsiteX18-1227" fmla="*/ 469710 w 869760"/>
              <a:gd name="connsiteY18-1228" fmla="*/ 495300 h 1304925"/>
              <a:gd name="connsiteX19-1229" fmla="*/ 610012 w 869760"/>
              <a:gd name="connsiteY19-1230" fmla="*/ 332984 h 1304925"/>
              <a:gd name="connsiteX20-1231" fmla="*/ 716694 w 869760"/>
              <a:gd name="connsiteY20-1232" fmla="*/ 243626 h 1304925"/>
              <a:gd name="connsiteX21-1233" fmla="*/ 869760 w 869760"/>
              <a:gd name="connsiteY21-1234" fmla="*/ 133350 h 1304925"/>
              <a:gd name="connsiteX22-1235" fmla="*/ 660304 w 869760"/>
              <a:gd name="connsiteY22-1236" fmla="*/ 191527 h 1304925"/>
              <a:gd name="connsiteX23-1237" fmla="*/ 707835 w 869760"/>
              <a:gd name="connsiteY23-1238" fmla="*/ 0 h 1304925"/>
              <a:gd name="connsiteX0-1239" fmla="*/ 707835 w 869760"/>
              <a:gd name="connsiteY0-1240" fmla="*/ 0 h 1304925"/>
              <a:gd name="connsiteX1-1241" fmla="*/ 505172 w 869760"/>
              <a:gd name="connsiteY1-1242" fmla="*/ 209914 h 1304925"/>
              <a:gd name="connsiteX2-1243" fmla="*/ 388913 w 869760"/>
              <a:gd name="connsiteY2-1244" fmla="*/ 339224 h 1304925"/>
              <a:gd name="connsiteX3-1245" fmla="*/ 314219 w 869760"/>
              <a:gd name="connsiteY3-1246" fmla="*/ 459914 h 1304925"/>
              <a:gd name="connsiteX4-1247" fmla="*/ 262134 w 869760"/>
              <a:gd name="connsiteY4-1248" fmla="*/ 543416 h 1304925"/>
              <a:gd name="connsiteX5-1249" fmla="*/ 198831 w 869760"/>
              <a:gd name="connsiteY5-1250" fmla="*/ 651890 h 1304925"/>
              <a:gd name="connsiteX6-1251" fmla="*/ 155977 w 869760"/>
              <a:gd name="connsiteY6-1252" fmla="*/ 742389 h 1304925"/>
              <a:gd name="connsiteX7-1253" fmla="*/ 101826 w 869760"/>
              <a:gd name="connsiteY7-1254" fmla="*/ 875633 h 1304925"/>
              <a:gd name="connsiteX8-1255" fmla="*/ 74139 w 869760"/>
              <a:gd name="connsiteY8-1256" fmla="*/ 969104 h 1304925"/>
              <a:gd name="connsiteX9-1257" fmla="*/ 33506 w 869760"/>
              <a:gd name="connsiteY9-1258" fmla="*/ 1107557 h 1304925"/>
              <a:gd name="connsiteX10-1259" fmla="*/ 0 w 869760"/>
              <a:gd name="connsiteY10-1260" fmla="*/ 1077499 h 1304925"/>
              <a:gd name="connsiteX11-1261" fmla="*/ 2985 w 869760"/>
              <a:gd name="connsiteY11-1262" fmla="*/ 1304925 h 1304925"/>
              <a:gd name="connsiteX12-1263" fmla="*/ 142491 w 869760"/>
              <a:gd name="connsiteY12-1264" fmla="*/ 1100672 h 1304925"/>
              <a:gd name="connsiteX13-1265" fmla="*/ 89200 w 869760"/>
              <a:gd name="connsiteY13-1266" fmla="*/ 1118206 h 1304925"/>
              <a:gd name="connsiteX14-1267" fmla="*/ 119395 w 869760"/>
              <a:gd name="connsiteY14-1268" fmla="*/ 1035969 h 1304925"/>
              <a:gd name="connsiteX15-1269" fmla="*/ 149539 w 869760"/>
              <a:gd name="connsiteY15-1270" fmla="*/ 973279 h 1304925"/>
              <a:gd name="connsiteX16-1271" fmla="*/ 186071 w 869760"/>
              <a:gd name="connsiteY16-1272" fmla="*/ 898523 h 1304925"/>
              <a:gd name="connsiteX17-1273" fmla="*/ 231585 w 869760"/>
              <a:gd name="connsiteY17-1274" fmla="*/ 828675 h 1304925"/>
              <a:gd name="connsiteX18-1275" fmla="*/ 320066 w 869760"/>
              <a:gd name="connsiteY18-1276" fmla="*/ 691294 h 1304925"/>
              <a:gd name="connsiteX19-1277" fmla="*/ 469710 w 869760"/>
              <a:gd name="connsiteY19-1278" fmla="*/ 495300 h 1304925"/>
              <a:gd name="connsiteX20-1279" fmla="*/ 610012 w 869760"/>
              <a:gd name="connsiteY20-1280" fmla="*/ 332984 h 1304925"/>
              <a:gd name="connsiteX21-1281" fmla="*/ 716694 w 869760"/>
              <a:gd name="connsiteY21-1282" fmla="*/ 243626 h 1304925"/>
              <a:gd name="connsiteX22-1283" fmla="*/ 869760 w 869760"/>
              <a:gd name="connsiteY22-1284" fmla="*/ 133350 h 1304925"/>
              <a:gd name="connsiteX23-1285" fmla="*/ 660304 w 869760"/>
              <a:gd name="connsiteY23-1286" fmla="*/ 191527 h 1304925"/>
              <a:gd name="connsiteX24" fmla="*/ 707835 w 869760"/>
              <a:gd name="connsiteY24" fmla="*/ 0 h 1304925"/>
              <a:gd name="connsiteX0-1287" fmla="*/ 707835 w 869760"/>
              <a:gd name="connsiteY0-1288" fmla="*/ 0 h 1304925"/>
              <a:gd name="connsiteX1-1289" fmla="*/ 505172 w 869760"/>
              <a:gd name="connsiteY1-1290" fmla="*/ 209914 h 1304925"/>
              <a:gd name="connsiteX2-1291" fmla="*/ 388913 w 869760"/>
              <a:gd name="connsiteY2-1292" fmla="*/ 339224 h 1304925"/>
              <a:gd name="connsiteX3-1293" fmla="*/ 313801 w 869760"/>
              <a:gd name="connsiteY3-1294" fmla="*/ 451421 h 1304925"/>
              <a:gd name="connsiteX4-1295" fmla="*/ 262134 w 869760"/>
              <a:gd name="connsiteY4-1296" fmla="*/ 543416 h 1304925"/>
              <a:gd name="connsiteX5-1297" fmla="*/ 198831 w 869760"/>
              <a:gd name="connsiteY5-1298" fmla="*/ 651890 h 1304925"/>
              <a:gd name="connsiteX6-1299" fmla="*/ 155977 w 869760"/>
              <a:gd name="connsiteY6-1300" fmla="*/ 742389 h 1304925"/>
              <a:gd name="connsiteX7-1301" fmla="*/ 101826 w 869760"/>
              <a:gd name="connsiteY7-1302" fmla="*/ 875633 h 1304925"/>
              <a:gd name="connsiteX8-1303" fmla="*/ 74139 w 869760"/>
              <a:gd name="connsiteY8-1304" fmla="*/ 969104 h 1304925"/>
              <a:gd name="connsiteX9-1305" fmla="*/ 33506 w 869760"/>
              <a:gd name="connsiteY9-1306" fmla="*/ 1107557 h 1304925"/>
              <a:gd name="connsiteX10-1307" fmla="*/ 0 w 869760"/>
              <a:gd name="connsiteY10-1308" fmla="*/ 1077499 h 1304925"/>
              <a:gd name="connsiteX11-1309" fmla="*/ 2985 w 869760"/>
              <a:gd name="connsiteY11-1310" fmla="*/ 1304925 h 1304925"/>
              <a:gd name="connsiteX12-1311" fmla="*/ 142491 w 869760"/>
              <a:gd name="connsiteY12-1312" fmla="*/ 1100672 h 1304925"/>
              <a:gd name="connsiteX13-1313" fmla="*/ 89200 w 869760"/>
              <a:gd name="connsiteY13-1314" fmla="*/ 1118206 h 1304925"/>
              <a:gd name="connsiteX14-1315" fmla="*/ 119395 w 869760"/>
              <a:gd name="connsiteY14-1316" fmla="*/ 1035969 h 1304925"/>
              <a:gd name="connsiteX15-1317" fmla="*/ 149539 w 869760"/>
              <a:gd name="connsiteY15-1318" fmla="*/ 973279 h 1304925"/>
              <a:gd name="connsiteX16-1319" fmla="*/ 186071 w 869760"/>
              <a:gd name="connsiteY16-1320" fmla="*/ 898523 h 1304925"/>
              <a:gd name="connsiteX17-1321" fmla="*/ 231585 w 869760"/>
              <a:gd name="connsiteY17-1322" fmla="*/ 828675 h 1304925"/>
              <a:gd name="connsiteX18-1323" fmla="*/ 320066 w 869760"/>
              <a:gd name="connsiteY18-1324" fmla="*/ 691294 h 1304925"/>
              <a:gd name="connsiteX19-1325" fmla="*/ 469710 w 869760"/>
              <a:gd name="connsiteY19-1326" fmla="*/ 495300 h 1304925"/>
              <a:gd name="connsiteX20-1327" fmla="*/ 610012 w 869760"/>
              <a:gd name="connsiteY20-1328" fmla="*/ 332984 h 1304925"/>
              <a:gd name="connsiteX21-1329" fmla="*/ 716694 w 869760"/>
              <a:gd name="connsiteY21-1330" fmla="*/ 243626 h 1304925"/>
              <a:gd name="connsiteX22-1331" fmla="*/ 869760 w 869760"/>
              <a:gd name="connsiteY22-1332" fmla="*/ 133350 h 1304925"/>
              <a:gd name="connsiteX23-1333" fmla="*/ 660304 w 869760"/>
              <a:gd name="connsiteY23-1334" fmla="*/ 191527 h 1304925"/>
              <a:gd name="connsiteX24-1335" fmla="*/ 707835 w 869760"/>
              <a:gd name="connsiteY24-1336" fmla="*/ 0 h 1304925"/>
              <a:gd name="connsiteX0-1337" fmla="*/ 707835 w 869760"/>
              <a:gd name="connsiteY0-1338" fmla="*/ 0 h 1304925"/>
              <a:gd name="connsiteX1-1339" fmla="*/ 505172 w 869760"/>
              <a:gd name="connsiteY1-1340" fmla="*/ 209914 h 1304925"/>
              <a:gd name="connsiteX2-1341" fmla="*/ 387032 w 869760"/>
              <a:gd name="connsiteY2-1342" fmla="*/ 340803 h 1304925"/>
              <a:gd name="connsiteX3-1343" fmla="*/ 313801 w 869760"/>
              <a:gd name="connsiteY3-1344" fmla="*/ 451421 h 1304925"/>
              <a:gd name="connsiteX4-1345" fmla="*/ 262134 w 869760"/>
              <a:gd name="connsiteY4-1346" fmla="*/ 543416 h 1304925"/>
              <a:gd name="connsiteX5-1347" fmla="*/ 198831 w 869760"/>
              <a:gd name="connsiteY5-1348" fmla="*/ 651890 h 1304925"/>
              <a:gd name="connsiteX6-1349" fmla="*/ 155977 w 869760"/>
              <a:gd name="connsiteY6-1350" fmla="*/ 742389 h 1304925"/>
              <a:gd name="connsiteX7-1351" fmla="*/ 101826 w 869760"/>
              <a:gd name="connsiteY7-1352" fmla="*/ 875633 h 1304925"/>
              <a:gd name="connsiteX8-1353" fmla="*/ 74139 w 869760"/>
              <a:gd name="connsiteY8-1354" fmla="*/ 969104 h 1304925"/>
              <a:gd name="connsiteX9-1355" fmla="*/ 33506 w 869760"/>
              <a:gd name="connsiteY9-1356" fmla="*/ 1107557 h 1304925"/>
              <a:gd name="connsiteX10-1357" fmla="*/ 0 w 869760"/>
              <a:gd name="connsiteY10-1358" fmla="*/ 1077499 h 1304925"/>
              <a:gd name="connsiteX11-1359" fmla="*/ 2985 w 869760"/>
              <a:gd name="connsiteY11-1360" fmla="*/ 1304925 h 1304925"/>
              <a:gd name="connsiteX12-1361" fmla="*/ 142491 w 869760"/>
              <a:gd name="connsiteY12-1362" fmla="*/ 1100672 h 1304925"/>
              <a:gd name="connsiteX13-1363" fmla="*/ 89200 w 869760"/>
              <a:gd name="connsiteY13-1364" fmla="*/ 1118206 h 1304925"/>
              <a:gd name="connsiteX14-1365" fmla="*/ 119395 w 869760"/>
              <a:gd name="connsiteY14-1366" fmla="*/ 1035969 h 1304925"/>
              <a:gd name="connsiteX15-1367" fmla="*/ 149539 w 869760"/>
              <a:gd name="connsiteY15-1368" fmla="*/ 973279 h 1304925"/>
              <a:gd name="connsiteX16-1369" fmla="*/ 186071 w 869760"/>
              <a:gd name="connsiteY16-1370" fmla="*/ 898523 h 1304925"/>
              <a:gd name="connsiteX17-1371" fmla="*/ 231585 w 869760"/>
              <a:gd name="connsiteY17-1372" fmla="*/ 828675 h 1304925"/>
              <a:gd name="connsiteX18-1373" fmla="*/ 320066 w 869760"/>
              <a:gd name="connsiteY18-1374" fmla="*/ 691294 h 1304925"/>
              <a:gd name="connsiteX19-1375" fmla="*/ 469710 w 869760"/>
              <a:gd name="connsiteY19-1376" fmla="*/ 495300 h 1304925"/>
              <a:gd name="connsiteX20-1377" fmla="*/ 610012 w 869760"/>
              <a:gd name="connsiteY20-1378" fmla="*/ 332984 h 1304925"/>
              <a:gd name="connsiteX21-1379" fmla="*/ 716694 w 869760"/>
              <a:gd name="connsiteY21-1380" fmla="*/ 243626 h 1304925"/>
              <a:gd name="connsiteX22-1381" fmla="*/ 869760 w 869760"/>
              <a:gd name="connsiteY22-1382" fmla="*/ 133350 h 1304925"/>
              <a:gd name="connsiteX23-1383" fmla="*/ 660304 w 869760"/>
              <a:gd name="connsiteY23-1384" fmla="*/ 191527 h 1304925"/>
              <a:gd name="connsiteX24-1385" fmla="*/ 707835 w 869760"/>
              <a:gd name="connsiteY24-1386" fmla="*/ 0 h 1304925"/>
              <a:gd name="connsiteX0-1387" fmla="*/ 707835 w 869760"/>
              <a:gd name="connsiteY0-1388" fmla="*/ 0 h 1304925"/>
              <a:gd name="connsiteX1-1389" fmla="*/ 505172 w 869760"/>
              <a:gd name="connsiteY1-1390" fmla="*/ 209914 h 1304925"/>
              <a:gd name="connsiteX2-1391" fmla="*/ 448907 w 869760"/>
              <a:gd name="connsiteY2-1392" fmla="*/ 268508 h 1304925"/>
              <a:gd name="connsiteX3-1393" fmla="*/ 387032 w 869760"/>
              <a:gd name="connsiteY3-1394" fmla="*/ 340803 h 1304925"/>
              <a:gd name="connsiteX4-1395" fmla="*/ 313801 w 869760"/>
              <a:gd name="connsiteY4-1396" fmla="*/ 451421 h 1304925"/>
              <a:gd name="connsiteX5-1397" fmla="*/ 262134 w 869760"/>
              <a:gd name="connsiteY5-1398" fmla="*/ 543416 h 1304925"/>
              <a:gd name="connsiteX6-1399" fmla="*/ 198831 w 869760"/>
              <a:gd name="connsiteY6-1400" fmla="*/ 651890 h 1304925"/>
              <a:gd name="connsiteX7-1401" fmla="*/ 155977 w 869760"/>
              <a:gd name="connsiteY7-1402" fmla="*/ 742389 h 1304925"/>
              <a:gd name="connsiteX8-1403" fmla="*/ 101826 w 869760"/>
              <a:gd name="connsiteY8-1404" fmla="*/ 875633 h 1304925"/>
              <a:gd name="connsiteX9-1405" fmla="*/ 74139 w 869760"/>
              <a:gd name="connsiteY9-1406" fmla="*/ 969104 h 1304925"/>
              <a:gd name="connsiteX10-1407" fmla="*/ 33506 w 869760"/>
              <a:gd name="connsiteY10-1408" fmla="*/ 1107557 h 1304925"/>
              <a:gd name="connsiteX11-1409" fmla="*/ 0 w 869760"/>
              <a:gd name="connsiteY11-1410" fmla="*/ 1077499 h 1304925"/>
              <a:gd name="connsiteX12-1411" fmla="*/ 2985 w 869760"/>
              <a:gd name="connsiteY12-1412" fmla="*/ 1304925 h 1304925"/>
              <a:gd name="connsiteX13-1413" fmla="*/ 142491 w 869760"/>
              <a:gd name="connsiteY13-1414" fmla="*/ 1100672 h 1304925"/>
              <a:gd name="connsiteX14-1415" fmla="*/ 89200 w 869760"/>
              <a:gd name="connsiteY14-1416" fmla="*/ 1118206 h 1304925"/>
              <a:gd name="connsiteX15-1417" fmla="*/ 119395 w 869760"/>
              <a:gd name="connsiteY15-1418" fmla="*/ 1035969 h 1304925"/>
              <a:gd name="connsiteX16-1419" fmla="*/ 149539 w 869760"/>
              <a:gd name="connsiteY16-1420" fmla="*/ 973279 h 1304925"/>
              <a:gd name="connsiteX17-1421" fmla="*/ 186071 w 869760"/>
              <a:gd name="connsiteY17-1422" fmla="*/ 898523 h 1304925"/>
              <a:gd name="connsiteX18-1423" fmla="*/ 231585 w 869760"/>
              <a:gd name="connsiteY18-1424" fmla="*/ 828675 h 1304925"/>
              <a:gd name="connsiteX19-1425" fmla="*/ 320066 w 869760"/>
              <a:gd name="connsiteY19-1426" fmla="*/ 691294 h 1304925"/>
              <a:gd name="connsiteX20-1427" fmla="*/ 469710 w 869760"/>
              <a:gd name="connsiteY20-1428" fmla="*/ 495300 h 1304925"/>
              <a:gd name="connsiteX21-1429" fmla="*/ 610012 w 869760"/>
              <a:gd name="connsiteY21-1430" fmla="*/ 332984 h 1304925"/>
              <a:gd name="connsiteX22-1431" fmla="*/ 716694 w 869760"/>
              <a:gd name="connsiteY22-1432" fmla="*/ 243626 h 1304925"/>
              <a:gd name="connsiteX23-1433" fmla="*/ 869760 w 869760"/>
              <a:gd name="connsiteY23-1434" fmla="*/ 133350 h 1304925"/>
              <a:gd name="connsiteX24-1435" fmla="*/ 660304 w 869760"/>
              <a:gd name="connsiteY24-1436" fmla="*/ 191527 h 1304925"/>
              <a:gd name="connsiteX25" fmla="*/ 707835 w 869760"/>
              <a:gd name="connsiteY25" fmla="*/ 0 h 1304925"/>
              <a:gd name="connsiteX0-1437" fmla="*/ 707835 w 869760"/>
              <a:gd name="connsiteY0-1438" fmla="*/ 0 h 1304925"/>
              <a:gd name="connsiteX1-1439" fmla="*/ 505172 w 869760"/>
              <a:gd name="connsiteY1-1440" fmla="*/ 209914 h 1304925"/>
              <a:gd name="connsiteX2-1441" fmla="*/ 451893 w 869760"/>
              <a:gd name="connsiteY2-1442" fmla="*/ 260948 h 1304925"/>
              <a:gd name="connsiteX3-1443" fmla="*/ 387032 w 869760"/>
              <a:gd name="connsiteY3-1444" fmla="*/ 340803 h 1304925"/>
              <a:gd name="connsiteX4-1445" fmla="*/ 313801 w 869760"/>
              <a:gd name="connsiteY4-1446" fmla="*/ 451421 h 1304925"/>
              <a:gd name="connsiteX5-1447" fmla="*/ 262134 w 869760"/>
              <a:gd name="connsiteY5-1448" fmla="*/ 543416 h 1304925"/>
              <a:gd name="connsiteX6-1449" fmla="*/ 198831 w 869760"/>
              <a:gd name="connsiteY6-1450" fmla="*/ 651890 h 1304925"/>
              <a:gd name="connsiteX7-1451" fmla="*/ 155977 w 869760"/>
              <a:gd name="connsiteY7-1452" fmla="*/ 742389 h 1304925"/>
              <a:gd name="connsiteX8-1453" fmla="*/ 101826 w 869760"/>
              <a:gd name="connsiteY8-1454" fmla="*/ 875633 h 1304925"/>
              <a:gd name="connsiteX9-1455" fmla="*/ 74139 w 869760"/>
              <a:gd name="connsiteY9-1456" fmla="*/ 969104 h 1304925"/>
              <a:gd name="connsiteX10-1457" fmla="*/ 33506 w 869760"/>
              <a:gd name="connsiteY10-1458" fmla="*/ 1107557 h 1304925"/>
              <a:gd name="connsiteX11-1459" fmla="*/ 0 w 869760"/>
              <a:gd name="connsiteY11-1460" fmla="*/ 1077499 h 1304925"/>
              <a:gd name="connsiteX12-1461" fmla="*/ 2985 w 869760"/>
              <a:gd name="connsiteY12-1462" fmla="*/ 1304925 h 1304925"/>
              <a:gd name="connsiteX13-1463" fmla="*/ 142491 w 869760"/>
              <a:gd name="connsiteY13-1464" fmla="*/ 1100672 h 1304925"/>
              <a:gd name="connsiteX14-1465" fmla="*/ 89200 w 869760"/>
              <a:gd name="connsiteY14-1466" fmla="*/ 1118206 h 1304925"/>
              <a:gd name="connsiteX15-1467" fmla="*/ 119395 w 869760"/>
              <a:gd name="connsiteY15-1468" fmla="*/ 1035969 h 1304925"/>
              <a:gd name="connsiteX16-1469" fmla="*/ 149539 w 869760"/>
              <a:gd name="connsiteY16-1470" fmla="*/ 973279 h 1304925"/>
              <a:gd name="connsiteX17-1471" fmla="*/ 186071 w 869760"/>
              <a:gd name="connsiteY17-1472" fmla="*/ 898523 h 1304925"/>
              <a:gd name="connsiteX18-1473" fmla="*/ 231585 w 869760"/>
              <a:gd name="connsiteY18-1474" fmla="*/ 828675 h 1304925"/>
              <a:gd name="connsiteX19-1475" fmla="*/ 320066 w 869760"/>
              <a:gd name="connsiteY19-1476" fmla="*/ 691294 h 1304925"/>
              <a:gd name="connsiteX20-1477" fmla="*/ 469710 w 869760"/>
              <a:gd name="connsiteY20-1478" fmla="*/ 495300 h 1304925"/>
              <a:gd name="connsiteX21-1479" fmla="*/ 610012 w 869760"/>
              <a:gd name="connsiteY21-1480" fmla="*/ 332984 h 1304925"/>
              <a:gd name="connsiteX22-1481" fmla="*/ 716694 w 869760"/>
              <a:gd name="connsiteY22-1482" fmla="*/ 243626 h 1304925"/>
              <a:gd name="connsiteX23-1483" fmla="*/ 869760 w 869760"/>
              <a:gd name="connsiteY23-1484" fmla="*/ 133350 h 1304925"/>
              <a:gd name="connsiteX24-1485" fmla="*/ 660304 w 869760"/>
              <a:gd name="connsiteY24-1486" fmla="*/ 191527 h 1304925"/>
              <a:gd name="connsiteX25-1487" fmla="*/ 707835 w 869760"/>
              <a:gd name="connsiteY25-1488" fmla="*/ 0 h 1304925"/>
              <a:gd name="connsiteX0-1489" fmla="*/ 707835 w 869760"/>
              <a:gd name="connsiteY0-1490" fmla="*/ 0 h 1304925"/>
              <a:gd name="connsiteX1-1491" fmla="*/ 505172 w 869760"/>
              <a:gd name="connsiteY1-1492" fmla="*/ 209914 h 1304925"/>
              <a:gd name="connsiteX2-1493" fmla="*/ 451893 w 869760"/>
              <a:gd name="connsiteY2-1494" fmla="*/ 260948 h 1304925"/>
              <a:gd name="connsiteX3-1495" fmla="*/ 387032 w 869760"/>
              <a:gd name="connsiteY3-1496" fmla="*/ 340803 h 1304925"/>
              <a:gd name="connsiteX4-1497" fmla="*/ 313801 w 869760"/>
              <a:gd name="connsiteY4-1498" fmla="*/ 451421 h 1304925"/>
              <a:gd name="connsiteX5-1499" fmla="*/ 262134 w 869760"/>
              <a:gd name="connsiteY5-1500" fmla="*/ 543416 h 1304925"/>
              <a:gd name="connsiteX6-1501" fmla="*/ 198831 w 869760"/>
              <a:gd name="connsiteY6-1502" fmla="*/ 651890 h 1304925"/>
              <a:gd name="connsiteX7-1503" fmla="*/ 155977 w 869760"/>
              <a:gd name="connsiteY7-1504" fmla="*/ 742389 h 1304925"/>
              <a:gd name="connsiteX8-1505" fmla="*/ 101826 w 869760"/>
              <a:gd name="connsiteY8-1506" fmla="*/ 875633 h 1304925"/>
              <a:gd name="connsiteX9-1507" fmla="*/ 74139 w 869760"/>
              <a:gd name="connsiteY9-1508" fmla="*/ 969104 h 1304925"/>
              <a:gd name="connsiteX10-1509" fmla="*/ 33506 w 869760"/>
              <a:gd name="connsiteY10-1510" fmla="*/ 1107557 h 1304925"/>
              <a:gd name="connsiteX11-1511" fmla="*/ 0 w 869760"/>
              <a:gd name="connsiteY11-1512" fmla="*/ 1077499 h 1304925"/>
              <a:gd name="connsiteX12-1513" fmla="*/ 2985 w 869760"/>
              <a:gd name="connsiteY12-1514" fmla="*/ 1304925 h 1304925"/>
              <a:gd name="connsiteX13-1515" fmla="*/ 142491 w 869760"/>
              <a:gd name="connsiteY13-1516" fmla="*/ 1100672 h 1304925"/>
              <a:gd name="connsiteX14-1517" fmla="*/ 89200 w 869760"/>
              <a:gd name="connsiteY14-1518" fmla="*/ 1118206 h 1304925"/>
              <a:gd name="connsiteX15-1519" fmla="*/ 119395 w 869760"/>
              <a:gd name="connsiteY15-1520" fmla="*/ 1035969 h 1304925"/>
              <a:gd name="connsiteX16-1521" fmla="*/ 149539 w 869760"/>
              <a:gd name="connsiteY16-1522" fmla="*/ 973279 h 1304925"/>
              <a:gd name="connsiteX17-1523" fmla="*/ 186071 w 869760"/>
              <a:gd name="connsiteY17-1524" fmla="*/ 898523 h 1304925"/>
              <a:gd name="connsiteX18-1525" fmla="*/ 231585 w 869760"/>
              <a:gd name="connsiteY18-1526" fmla="*/ 828675 h 1304925"/>
              <a:gd name="connsiteX19-1527" fmla="*/ 320066 w 869760"/>
              <a:gd name="connsiteY19-1528" fmla="*/ 691294 h 1304925"/>
              <a:gd name="connsiteX20-1529" fmla="*/ 416302 w 869760"/>
              <a:gd name="connsiteY20-1530" fmla="*/ 564347 h 1304925"/>
              <a:gd name="connsiteX21-1531" fmla="*/ 469710 w 869760"/>
              <a:gd name="connsiteY21-1532" fmla="*/ 495300 h 1304925"/>
              <a:gd name="connsiteX22-1533" fmla="*/ 610012 w 869760"/>
              <a:gd name="connsiteY22-1534" fmla="*/ 332984 h 1304925"/>
              <a:gd name="connsiteX23-1535" fmla="*/ 716694 w 869760"/>
              <a:gd name="connsiteY23-1536" fmla="*/ 243626 h 1304925"/>
              <a:gd name="connsiteX24-1537" fmla="*/ 869760 w 869760"/>
              <a:gd name="connsiteY24-1538" fmla="*/ 133350 h 1304925"/>
              <a:gd name="connsiteX25-1539" fmla="*/ 660304 w 869760"/>
              <a:gd name="connsiteY25-1540" fmla="*/ 191527 h 1304925"/>
              <a:gd name="connsiteX26" fmla="*/ 707835 w 869760"/>
              <a:gd name="connsiteY26" fmla="*/ 0 h 1304925"/>
              <a:gd name="connsiteX0-1541" fmla="*/ 707835 w 869760"/>
              <a:gd name="connsiteY0-1542" fmla="*/ 0 h 1304925"/>
              <a:gd name="connsiteX1-1543" fmla="*/ 505172 w 869760"/>
              <a:gd name="connsiteY1-1544" fmla="*/ 209914 h 1304925"/>
              <a:gd name="connsiteX2-1545" fmla="*/ 451893 w 869760"/>
              <a:gd name="connsiteY2-1546" fmla="*/ 260948 h 1304925"/>
              <a:gd name="connsiteX3-1547" fmla="*/ 387032 w 869760"/>
              <a:gd name="connsiteY3-1548" fmla="*/ 340803 h 1304925"/>
              <a:gd name="connsiteX4-1549" fmla="*/ 313801 w 869760"/>
              <a:gd name="connsiteY4-1550" fmla="*/ 451421 h 1304925"/>
              <a:gd name="connsiteX5-1551" fmla="*/ 262134 w 869760"/>
              <a:gd name="connsiteY5-1552" fmla="*/ 543416 h 1304925"/>
              <a:gd name="connsiteX6-1553" fmla="*/ 198831 w 869760"/>
              <a:gd name="connsiteY6-1554" fmla="*/ 651890 h 1304925"/>
              <a:gd name="connsiteX7-1555" fmla="*/ 155977 w 869760"/>
              <a:gd name="connsiteY7-1556" fmla="*/ 742389 h 1304925"/>
              <a:gd name="connsiteX8-1557" fmla="*/ 101826 w 869760"/>
              <a:gd name="connsiteY8-1558" fmla="*/ 875633 h 1304925"/>
              <a:gd name="connsiteX9-1559" fmla="*/ 74139 w 869760"/>
              <a:gd name="connsiteY9-1560" fmla="*/ 969104 h 1304925"/>
              <a:gd name="connsiteX10-1561" fmla="*/ 33506 w 869760"/>
              <a:gd name="connsiteY10-1562" fmla="*/ 1107557 h 1304925"/>
              <a:gd name="connsiteX11-1563" fmla="*/ 0 w 869760"/>
              <a:gd name="connsiteY11-1564" fmla="*/ 1077499 h 1304925"/>
              <a:gd name="connsiteX12-1565" fmla="*/ 2985 w 869760"/>
              <a:gd name="connsiteY12-1566" fmla="*/ 1304925 h 1304925"/>
              <a:gd name="connsiteX13-1567" fmla="*/ 142491 w 869760"/>
              <a:gd name="connsiteY13-1568" fmla="*/ 1100672 h 1304925"/>
              <a:gd name="connsiteX14-1569" fmla="*/ 89200 w 869760"/>
              <a:gd name="connsiteY14-1570" fmla="*/ 1118206 h 1304925"/>
              <a:gd name="connsiteX15-1571" fmla="*/ 119395 w 869760"/>
              <a:gd name="connsiteY15-1572" fmla="*/ 1035969 h 1304925"/>
              <a:gd name="connsiteX16-1573" fmla="*/ 149539 w 869760"/>
              <a:gd name="connsiteY16-1574" fmla="*/ 973279 h 1304925"/>
              <a:gd name="connsiteX17-1575" fmla="*/ 186071 w 869760"/>
              <a:gd name="connsiteY17-1576" fmla="*/ 898523 h 1304925"/>
              <a:gd name="connsiteX18-1577" fmla="*/ 231585 w 869760"/>
              <a:gd name="connsiteY18-1578" fmla="*/ 828675 h 1304925"/>
              <a:gd name="connsiteX19-1579" fmla="*/ 320066 w 869760"/>
              <a:gd name="connsiteY19-1580" fmla="*/ 691294 h 1304925"/>
              <a:gd name="connsiteX20-1581" fmla="*/ 409510 w 869760"/>
              <a:gd name="connsiteY20-1582" fmla="*/ 565628 h 1304925"/>
              <a:gd name="connsiteX21-1583" fmla="*/ 469710 w 869760"/>
              <a:gd name="connsiteY21-1584" fmla="*/ 495300 h 1304925"/>
              <a:gd name="connsiteX22-1585" fmla="*/ 610012 w 869760"/>
              <a:gd name="connsiteY22-1586" fmla="*/ 332984 h 1304925"/>
              <a:gd name="connsiteX23-1587" fmla="*/ 716694 w 869760"/>
              <a:gd name="connsiteY23-1588" fmla="*/ 243626 h 1304925"/>
              <a:gd name="connsiteX24-1589" fmla="*/ 869760 w 869760"/>
              <a:gd name="connsiteY24-1590" fmla="*/ 133350 h 1304925"/>
              <a:gd name="connsiteX25-1591" fmla="*/ 660304 w 869760"/>
              <a:gd name="connsiteY25-1592" fmla="*/ 191527 h 1304925"/>
              <a:gd name="connsiteX26-1593" fmla="*/ 707835 w 869760"/>
              <a:gd name="connsiteY26-1594" fmla="*/ 0 h 1304925"/>
              <a:gd name="connsiteX0-1595" fmla="*/ 707835 w 869760"/>
              <a:gd name="connsiteY0-1596" fmla="*/ 0 h 1304925"/>
              <a:gd name="connsiteX1-1597" fmla="*/ 505172 w 869760"/>
              <a:gd name="connsiteY1-1598" fmla="*/ 209914 h 1304925"/>
              <a:gd name="connsiteX2-1599" fmla="*/ 451893 w 869760"/>
              <a:gd name="connsiteY2-1600" fmla="*/ 260948 h 1304925"/>
              <a:gd name="connsiteX3-1601" fmla="*/ 387032 w 869760"/>
              <a:gd name="connsiteY3-1602" fmla="*/ 340803 h 1304925"/>
              <a:gd name="connsiteX4-1603" fmla="*/ 313801 w 869760"/>
              <a:gd name="connsiteY4-1604" fmla="*/ 451421 h 1304925"/>
              <a:gd name="connsiteX5-1605" fmla="*/ 262134 w 869760"/>
              <a:gd name="connsiteY5-1606" fmla="*/ 543416 h 1304925"/>
              <a:gd name="connsiteX6-1607" fmla="*/ 198831 w 869760"/>
              <a:gd name="connsiteY6-1608" fmla="*/ 651890 h 1304925"/>
              <a:gd name="connsiteX7-1609" fmla="*/ 155977 w 869760"/>
              <a:gd name="connsiteY7-1610" fmla="*/ 742389 h 1304925"/>
              <a:gd name="connsiteX8-1611" fmla="*/ 101826 w 869760"/>
              <a:gd name="connsiteY8-1612" fmla="*/ 875633 h 1304925"/>
              <a:gd name="connsiteX9-1613" fmla="*/ 74139 w 869760"/>
              <a:gd name="connsiteY9-1614" fmla="*/ 969104 h 1304925"/>
              <a:gd name="connsiteX10-1615" fmla="*/ 33506 w 869760"/>
              <a:gd name="connsiteY10-1616" fmla="*/ 1107557 h 1304925"/>
              <a:gd name="connsiteX11-1617" fmla="*/ 0 w 869760"/>
              <a:gd name="connsiteY11-1618" fmla="*/ 1077499 h 1304925"/>
              <a:gd name="connsiteX12-1619" fmla="*/ 2985 w 869760"/>
              <a:gd name="connsiteY12-1620" fmla="*/ 1304925 h 1304925"/>
              <a:gd name="connsiteX13-1621" fmla="*/ 142491 w 869760"/>
              <a:gd name="connsiteY13-1622" fmla="*/ 1100672 h 1304925"/>
              <a:gd name="connsiteX14-1623" fmla="*/ 89200 w 869760"/>
              <a:gd name="connsiteY14-1624" fmla="*/ 1118206 h 1304925"/>
              <a:gd name="connsiteX15-1625" fmla="*/ 119395 w 869760"/>
              <a:gd name="connsiteY15-1626" fmla="*/ 1035969 h 1304925"/>
              <a:gd name="connsiteX16-1627" fmla="*/ 149539 w 869760"/>
              <a:gd name="connsiteY16-1628" fmla="*/ 973279 h 1304925"/>
              <a:gd name="connsiteX17-1629" fmla="*/ 186071 w 869760"/>
              <a:gd name="connsiteY17-1630" fmla="*/ 898523 h 1304925"/>
              <a:gd name="connsiteX18-1631" fmla="*/ 231585 w 869760"/>
              <a:gd name="connsiteY18-1632" fmla="*/ 828675 h 1304925"/>
              <a:gd name="connsiteX19-1633" fmla="*/ 320066 w 869760"/>
              <a:gd name="connsiteY19-1634" fmla="*/ 691294 h 1304925"/>
              <a:gd name="connsiteX20-1635" fmla="*/ 409510 w 869760"/>
              <a:gd name="connsiteY20-1636" fmla="*/ 565628 h 1304925"/>
              <a:gd name="connsiteX21-1637" fmla="*/ 469710 w 869760"/>
              <a:gd name="connsiteY21-1638" fmla="*/ 495300 h 1304925"/>
              <a:gd name="connsiteX22-1639" fmla="*/ 567648 w 869760"/>
              <a:gd name="connsiteY22-1640" fmla="*/ 381696 h 1304925"/>
              <a:gd name="connsiteX23-1641" fmla="*/ 610012 w 869760"/>
              <a:gd name="connsiteY23-1642" fmla="*/ 332984 h 1304925"/>
              <a:gd name="connsiteX24-1643" fmla="*/ 716694 w 869760"/>
              <a:gd name="connsiteY24-1644" fmla="*/ 243626 h 1304925"/>
              <a:gd name="connsiteX25-1645" fmla="*/ 869760 w 869760"/>
              <a:gd name="connsiteY25-1646" fmla="*/ 133350 h 1304925"/>
              <a:gd name="connsiteX26-1647" fmla="*/ 660304 w 869760"/>
              <a:gd name="connsiteY26-1648" fmla="*/ 191527 h 1304925"/>
              <a:gd name="connsiteX27" fmla="*/ 707835 w 869760"/>
              <a:gd name="connsiteY27" fmla="*/ 0 h 1304925"/>
              <a:gd name="connsiteX0-1649" fmla="*/ 707835 w 869760"/>
              <a:gd name="connsiteY0-1650" fmla="*/ 0 h 1304925"/>
              <a:gd name="connsiteX1-1651" fmla="*/ 505172 w 869760"/>
              <a:gd name="connsiteY1-1652" fmla="*/ 209914 h 1304925"/>
              <a:gd name="connsiteX2-1653" fmla="*/ 451893 w 869760"/>
              <a:gd name="connsiteY2-1654" fmla="*/ 260948 h 1304925"/>
              <a:gd name="connsiteX3-1655" fmla="*/ 387032 w 869760"/>
              <a:gd name="connsiteY3-1656" fmla="*/ 340803 h 1304925"/>
              <a:gd name="connsiteX4-1657" fmla="*/ 313801 w 869760"/>
              <a:gd name="connsiteY4-1658" fmla="*/ 451421 h 1304925"/>
              <a:gd name="connsiteX5-1659" fmla="*/ 262134 w 869760"/>
              <a:gd name="connsiteY5-1660" fmla="*/ 543416 h 1304925"/>
              <a:gd name="connsiteX6-1661" fmla="*/ 198831 w 869760"/>
              <a:gd name="connsiteY6-1662" fmla="*/ 651890 h 1304925"/>
              <a:gd name="connsiteX7-1663" fmla="*/ 155977 w 869760"/>
              <a:gd name="connsiteY7-1664" fmla="*/ 742389 h 1304925"/>
              <a:gd name="connsiteX8-1665" fmla="*/ 101826 w 869760"/>
              <a:gd name="connsiteY8-1666" fmla="*/ 875633 h 1304925"/>
              <a:gd name="connsiteX9-1667" fmla="*/ 74139 w 869760"/>
              <a:gd name="connsiteY9-1668" fmla="*/ 969104 h 1304925"/>
              <a:gd name="connsiteX10-1669" fmla="*/ 33506 w 869760"/>
              <a:gd name="connsiteY10-1670" fmla="*/ 1107557 h 1304925"/>
              <a:gd name="connsiteX11-1671" fmla="*/ 0 w 869760"/>
              <a:gd name="connsiteY11-1672" fmla="*/ 1077499 h 1304925"/>
              <a:gd name="connsiteX12-1673" fmla="*/ 2985 w 869760"/>
              <a:gd name="connsiteY12-1674" fmla="*/ 1304925 h 1304925"/>
              <a:gd name="connsiteX13-1675" fmla="*/ 142491 w 869760"/>
              <a:gd name="connsiteY13-1676" fmla="*/ 1100672 h 1304925"/>
              <a:gd name="connsiteX14-1677" fmla="*/ 89200 w 869760"/>
              <a:gd name="connsiteY14-1678" fmla="*/ 1118206 h 1304925"/>
              <a:gd name="connsiteX15-1679" fmla="*/ 119395 w 869760"/>
              <a:gd name="connsiteY15-1680" fmla="*/ 1035969 h 1304925"/>
              <a:gd name="connsiteX16-1681" fmla="*/ 149539 w 869760"/>
              <a:gd name="connsiteY16-1682" fmla="*/ 973279 h 1304925"/>
              <a:gd name="connsiteX17-1683" fmla="*/ 186071 w 869760"/>
              <a:gd name="connsiteY17-1684" fmla="*/ 898523 h 1304925"/>
              <a:gd name="connsiteX18-1685" fmla="*/ 231585 w 869760"/>
              <a:gd name="connsiteY18-1686" fmla="*/ 828675 h 1304925"/>
              <a:gd name="connsiteX19-1687" fmla="*/ 320066 w 869760"/>
              <a:gd name="connsiteY19-1688" fmla="*/ 691294 h 1304925"/>
              <a:gd name="connsiteX20-1689" fmla="*/ 409510 w 869760"/>
              <a:gd name="connsiteY20-1690" fmla="*/ 565628 h 1304925"/>
              <a:gd name="connsiteX21-1691" fmla="*/ 469710 w 869760"/>
              <a:gd name="connsiteY21-1692" fmla="*/ 495300 h 1304925"/>
              <a:gd name="connsiteX22-1693" fmla="*/ 560468 w 869760"/>
              <a:gd name="connsiteY22-1694" fmla="*/ 380776 h 1304925"/>
              <a:gd name="connsiteX23-1695" fmla="*/ 610012 w 869760"/>
              <a:gd name="connsiteY23-1696" fmla="*/ 332984 h 1304925"/>
              <a:gd name="connsiteX24-1697" fmla="*/ 716694 w 869760"/>
              <a:gd name="connsiteY24-1698" fmla="*/ 243626 h 1304925"/>
              <a:gd name="connsiteX25-1699" fmla="*/ 869760 w 869760"/>
              <a:gd name="connsiteY25-1700" fmla="*/ 133350 h 1304925"/>
              <a:gd name="connsiteX26-1701" fmla="*/ 660304 w 869760"/>
              <a:gd name="connsiteY26-1702" fmla="*/ 191527 h 1304925"/>
              <a:gd name="connsiteX27-1703" fmla="*/ 707835 w 869760"/>
              <a:gd name="connsiteY27-1704" fmla="*/ 0 h 1304925"/>
              <a:gd name="connsiteX0-1705" fmla="*/ 707835 w 869760"/>
              <a:gd name="connsiteY0-1706" fmla="*/ 0 h 1304925"/>
              <a:gd name="connsiteX1-1707" fmla="*/ 505172 w 869760"/>
              <a:gd name="connsiteY1-1708" fmla="*/ 209914 h 1304925"/>
              <a:gd name="connsiteX2-1709" fmla="*/ 451893 w 869760"/>
              <a:gd name="connsiteY2-1710" fmla="*/ 260948 h 1304925"/>
              <a:gd name="connsiteX3-1711" fmla="*/ 387032 w 869760"/>
              <a:gd name="connsiteY3-1712" fmla="*/ 340803 h 1304925"/>
              <a:gd name="connsiteX4-1713" fmla="*/ 313801 w 869760"/>
              <a:gd name="connsiteY4-1714" fmla="*/ 451421 h 1304925"/>
              <a:gd name="connsiteX5-1715" fmla="*/ 262134 w 869760"/>
              <a:gd name="connsiteY5-1716" fmla="*/ 543416 h 1304925"/>
              <a:gd name="connsiteX6-1717" fmla="*/ 198831 w 869760"/>
              <a:gd name="connsiteY6-1718" fmla="*/ 651890 h 1304925"/>
              <a:gd name="connsiteX7-1719" fmla="*/ 155977 w 869760"/>
              <a:gd name="connsiteY7-1720" fmla="*/ 742389 h 1304925"/>
              <a:gd name="connsiteX8-1721" fmla="*/ 101826 w 869760"/>
              <a:gd name="connsiteY8-1722" fmla="*/ 875633 h 1304925"/>
              <a:gd name="connsiteX9-1723" fmla="*/ 74139 w 869760"/>
              <a:gd name="connsiteY9-1724" fmla="*/ 969104 h 1304925"/>
              <a:gd name="connsiteX10-1725" fmla="*/ 33506 w 869760"/>
              <a:gd name="connsiteY10-1726" fmla="*/ 1107557 h 1304925"/>
              <a:gd name="connsiteX11-1727" fmla="*/ 0 w 869760"/>
              <a:gd name="connsiteY11-1728" fmla="*/ 1077499 h 1304925"/>
              <a:gd name="connsiteX12-1729" fmla="*/ 2985 w 869760"/>
              <a:gd name="connsiteY12-1730" fmla="*/ 1304925 h 1304925"/>
              <a:gd name="connsiteX13-1731" fmla="*/ 142491 w 869760"/>
              <a:gd name="connsiteY13-1732" fmla="*/ 1100672 h 1304925"/>
              <a:gd name="connsiteX14-1733" fmla="*/ 89200 w 869760"/>
              <a:gd name="connsiteY14-1734" fmla="*/ 1118206 h 1304925"/>
              <a:gd name="connsiteX15-1735" fmla="*/ 119395 w 869760"/>
              <a:gd name="connsiteY15-1736" fmla="*/ 1035969 h 1304925"/>
              <a:gd name="connsiteX16-1737" fmla="*/ 149539 w 869760"/>
              <a:gd name="connsiteY16-1738" fmla="*/ 973279 h 1304925"/>
              <a:gd name="connsiteX17-1739" fmla="*/ 186071 w 869760"/>
              <a:gd name="connsiteY17-1740" fmla="*/ 898523 h 1304925"/>
              <a:gd name="connsiteX18-1741" fmla="*/ 231585 w 869760"/>
              <a:gd name="connsiteY18-1742" fmla="*/ 828675 h 1304925"/>
              <a:gd name="connsiteX19-1743" fmla="*/ 320066 w 869760"/>
              <a:gd name="connsiteY19-1744" fmla="*/ 691294 h 1304925"/>
              <a:gd name="connsiteX20-1745" fmla="*/ 409510 w 869760"/>
              <a:gd name="connsiteY20-1746" fmla="*/ 565628 h 1304925"/>
              <a:gd name="connsiteX21-1747" fmla="*/ 469710 w 869760"/>
              <a:gd name="connsiteY21-1748" fmla="*/ 495300 h 1304925"/>
              <a:gd name="connsiteX22-1749" fmla="*/ 560468 w 869760"/>
              <a:gd name="connsiteY22-1750" fmla="*/ 380776 h 1304925"/>
              <a:gd name="connsiteX23-1751" fmla="*/ 645721 w 869760"/>
              <a:gd name="connsiteY23-1752" fmla="*/ 296688 h 1304925"/>
              <a:gd name="connsiteX24-1753" fmla="*/ 716694 w 869760"/>
              <a:gd name="connsiteY24-1754" fmla="*/ 243626 h 1304925"/>
              <a:gd name="connsiteX25-1755" fmla="*/ 869760 w 869760"/>
              <a:gd name="connsiteY25-1756" fmla="*/ 133350 h 1304925"/>
              <a:gd name="connsiteX26-1757" fmla="*/ 660304 w 869760"/>
              <a:gd name="connsiteY26-1758" fmla="*/ 191527 h 1304925"/>
              <a:gd name="connsiteX27-1759" fmla="*/ 707835 w 869760"/>
              <a:gd name="connsiteY27-1760" fmla="*/ 0 h 1304925"/>
              <a:gd name="connsiteX0-1761" fmla="*/ 707835 w 869760"/>
              <a:gd name="connsiteY0-1762" fmla="*/ 0 h 1304925"/>
              <a:gd name="connsiteX1-1763" fmla="*/ 505172 w 869760"/>
              <a:gd name="connsiteY1-1764" fmla="*/ 209914 h 1304925"/>
              <a:gd name="connsiteX2-1765" fmla="*/ 451893 w 869760"/>
              <a:gd name="connsiteY2-1766" fmla="*/ 260948 h 1304925"/>
              <a:gd name="connsiteX3-1767" fmla="*/ 387032 w 869760"/>
              <a:gd name="connsiteY3-1768" fmla="*/ 340803 h 1304925"/>
              <a:gd name="connsiteX4-1769" fmla="*/ 313801 w 869760"/>
              <a:gd name="connsiteY4-1770" fmla="*/ 451421 h 1304925"/>
              <a:gd name="connsiteX5-1771" fmla="*/ 262134 w 869760"/>
              <a:gd name="connsiteY5-1772" fmla="*/ 543416 h 1304925"/>
              <a:gd name="connsiteX6-1773" fmla="*/ 198831 w 869760"/>
              <a:gd name="connsiteY6-1774" fmla="*/ 651890 h 1304925"/>
              <a:gd name="connsiteX7-1775" fmla="*/ 155977 w 869760"/>
              <a:gd name="connsiteY7-1776" fmla="*/ 742389 h 1304925"/>
              <a:gd name="connsiteX8-1777" fmla="*/ 101826 w 869760"/>
              <a:gd name="connsiteY8-1778" fmla="*/ 875633 h 1304925"/>
              <a:gd name="connsiteX9-1779" fmla="*/ 74139 w 869760"/>
              <a:gd name="connsiteY9-1780" fmla="*/ 969104 h 1304925"/>
              <a:gd name="connsiteX10-1781" fmla="*/ 33506 w 869760"/>
              <a:gd name="connsiteY10-1782" fmla="*/ 1107557 h 1304925"/>
              <a:gd name="connsiteX11-1783" fmla="*/ 0 w 869760"/>
              <a:gd name="connsiteY11-1784" fmla="*/ 1077499 h 1304925"/>
              <a:gd name="connsiteX12-1785" fmla="*/ 2985 w 869760"/>
              <a:gd name="connsiteY12-1786" fmla="*/ 1304925 h 1304925"/>
              <a:gd name="connsiteX13-1787" fmla="*/ 142491 w 869760"/>
              <a:gd name="connsiteY13-1788" fmla="*/ 1100672 h 1304925"/>
              <a:gd name="connsiteX14-1789" fmla="*/ 89200 w 869760"/>
              <a:gd name="connsiteY14-1790" fmla="*/ 1118206 h 1304925"/>
              <a:gd name="connsiteX15-1791" fmla="*/ 119395 w 869760"/>
              <a:gd name="connsiteY15-1792" fmla="*/ 1035969 h 1304925"/>
              <a:gd name="connsiteX16-1793" fmla="*/ 149539 w 869760"/>
              <a:gd name="connsiteY16-1794" fmla="*/ 973279 h 1304925"/>
              <a:gd name="connsiteX17-1795" fmla="*/ 186071 w 869760"/>
              <a:gd name="connsiteY17-1796" fmla="*/ 898523 h 1304925"/>
              <a:gd name="connsiteX18-1797" fmla="*/ 231585 w 869760"/>
              <a:gd name="connsiteY18-1798" fmla="*/ 828675 h 1304925"/>
              <a:gd name="connsiteX19-1799" fmla="*/ 320066 w 869760"/>
              <a:gd name="connsiteY19-1800" fmla="*/ 691294 h 1304925"/>
              <a:gd name="connsiteX20-1801" fmla="*/ 409510 w 869760"/>
              <a:gd name="connsiteY20-1802" fmla="*/ 565628 h 1304925"/>
              <a:gd name="connsiteX21-1803" fmla="*/ 469710 w 869760"/>
              <a:gd name="connsiteY21-1804" fmla="*/ 495300 h 1304925"/>
              <a:gd name="connsiteX22-1805" fmla="*/ 560468 w 869760"/>
              <a:gd name="connsiteY22-1806" fmla="*/ 380776 h 1304925"/>
              <a:gd name="connsiteX23-1807" fmla="*/ 645721 w 869760"/>
              <a:gd name="connsiteY23-1808" fmla="*/ 296688 h 1304925"/>
              <a:gd name="connsiteX24-1809" fmla="*/ 716694 w 869760"/>
              <a:gd name="connsiteY24-1810" fmla="*/ 243626 h 1304925"/>
              <a:gd name="connsiteX25-1811" fmla="*/ 869760 w 869760"/>
              <a:gd name="connsiteY25-1812" fmla="*/ 133350 h 1304925"/>
              <a:gd name="connsiteX26-1813" fmla="*/ 660275 w 869760"/>
              <a:gd name="connsiteY26-1814" fmla="*/ 185235 h 1304925"/>
              <a:gd name="connsiteX27-1815" fmla="*/ 707835 w 869760"/>
              <a:gd name="connsiteY27-1816" fmla="*/ 0 h 1304925"/>
              <a:gd name="connsiteX0-1817" fmla="*/ 707835 w 869760"/>
              <a:gd name="connsiteY0-1818" fmla="*/ 0 h 1304925"/>
              <a:gd name="connsiteX1-1819" fmla="*/ 538597 w 869760"/>
              <a:gd name="connsiteY1-1820" fmla="*/ 169850 h 1304925"/>
              <a:gd name="connsiteX2-1821" fmla="*/ 451893 w 869760"/>
              <a:gd name="connsiteY2-1822" fmla="*/ 260948 h 1304925"/>
              <a:gd name="connsiteX3-1823" fmla="*/ 387032 w 869760"/>
              <a:gd name="connsiteY3-1824" fmla="*/ 340803 h 1304925"/>
              <a:gd name="connsiteX4-1825" fmla="*/ 313801 w 869760"/>
              <a:gd name="connsiteY4-1826" fmla="*/ 451421 h 1304925"/>
              <a:gd name="connsiteX5-1827" fmla="*/ 262134 w 869760"/>
              <a:gd name="connsiteY5-1828" fmla="*/ 543416 h 1304925"/>
              <a:gd name="connsiteX6-1829" fmla="*/ 198831 w 869760"/>
              <a:gd name="connsiteY6-1830" fmla="*/ 651890 h 1304925"/>
              <a:gd name="connsiteX7-1831" fmla="*/ 155977 w 869760"/>
              <a:gd name="connsiteY7-1832" fmla="*/ 742389 h 1304925"/>
              <a:gd name="connsiteX8-1833" fmla="*/ 101826 w 869760"/>
              <a:gd name="connsiteY8-1834" fmla="*/ 875633 h 1304925"/>
              <a:gd name="connsiteX9-1835" fmla="*/ 74139 w 869760"/>
              <a:gd name="connsiteY9-1836" fmla="*/ 969104 h 1304925"/>
              <a:gd name="connsiteX10-1837" fmla="*/ 33506 w 869760"/>
              <a:gd name="connsiteY10-1838" fmla="*/ 1107557 h 1304925"/>
              <a:gd name="connsiteX11-1839" fmla="*/ 0 w 869760"/>
              <a:gd name="connsiteY11-1840" fmla="*/ 1077499 h 1304925"/>
              <a:gd name="connsiteX12-1841" fmla="*/ 2985 w 869760"/>
              <a:gd name="connsiteY12-1842" fmla="*/ 1304925 h 1304925"/>
              <a:gd name="connsiteX13-1843" fmla="*/ 142491 w 869760"/>
              <a:gd name="connsiteY13-1844" fmla="*/ 1100672 h 1304925"/>
              <a:gd name="connsiteX14-1845" fmla="*/ 89200 w 869760"/>
              <a:gd name="connsiteY14-1846" fmla="*/ 1118206 h 1304925"/>
              <a:gd name="connsiteX15-1847" fmla="*/ 119395 w 869760"/>
              <a:gd name="connsiteY15-1848" fmla="*/ 1035969 h 1304925"/>
              <a:gd name="connsiteX16-1849" fmla="*/ 149539 w 869760"/>
              <a:gd name="connsiteY16-1850" fmla="*/ 973279 h 1304925"/>
              <a:gd name="connsiteX17-1851" fmla="*/ 186071 w 869760"/>
              <a:gd name="connsiteY17-1852" fmla="*/ 898523 h 1304925"/>
              <a:gd name="connsiteX18-1853" fmla="*/ 231585 w 869760"/>
              <a:gd name="connsiteY18-1854" fmla="*/ 828675 h 1304925"/>
              <a:gd name="connsiteX19-1855" fmla="*/ 320066 w 869760"/>
              <a:gd name="connsiteY19-1856" fmla="*/ 691294 h 1304925"/>
              <a:gd name="connsiteX20-1857" fmla="*/ 409510 w 869760"/>
              <a:gd name="connsiteY20-1858" fmla="*/ 565628 h 1304925"/>
              <a:gd name="connsiteX21-1859" fmla="*/ 469710 w 869760"/>
              <a:gd name="connsiteY21-1860" fmla="*/ 495300 h 1304925"/>
              <a:gd name="connsiteX22-1861" fmla="*/ 560468 w 869760"/>
              <a:gd name="connsiteY22-1862" fmla="*/ 380776 h 1304925"/>
              <a:gd name="connsiteX23-1863" fmla="*/ 645721 w 869760"/>
              <a:gd name="connsiteY23-1864" fmla="*/ 296688 h 1304925"/>
              <a:gd name="connsiteX24-1865" fmla="*/ 716694 w 869760"/>
              <a:gd name="connsiteY24-1866" fmla="*/ 243626 h 1304925"/>
              <a:gd name="connsiteX25-1867" fmla="*/ 869760 w 869760"/>
              <a:gd name="connsiteY25-1868" fmla="*/ 133350 h 1304925"/>
              <a:gd name="connsiteX26-1869" fmla="*/ 660275 w 869760"/>
              <a:gd name="connsiteY26-1870" fmla="*/ 185235 h 1304925"/>
              <a:gd name="connsiteX27-1871" fmla="*/ 707835 w 869760"/>
              <a:gd name="connsiteY27-1872" fmla="*/ 0 h 1304925"/>
              <a:gd name="connsiteX0-1873" fmla="*/ 707835 w 869760"/>
              <a:gd name="connsiteY0-1874" fmla="*/ 0 h 1304925"/>
              <a:gd name="connsiteX1-1875" fmla="*/ 538597 w 869760"/>
              <a:gd name="connsiteY1-1876" fmla="*/ 169850 h 1304925"/>
              <a:gd name="connsiteX2-1877" fmla="*/ 451893 w 869760"/>
              <a:gd name="connsiteY2-1878" fmla="*/ 260948 h 1304925"/>
              <a:gd name="connsiteX3-1879" fmla="*/ 387032 w 869760"/>
              <a:gd name="connsiteY3-1880" fmla="*/ 340803 h 1304925"/>
              <a:gd name="connsiteX4-1881" fmla="*/ 313801 w 869760"/>
              <a:gd name="connsiteY4-1882" fmla="*/ 451421 h 1304925"/>
              <a:gd name="connsiteX5-1883" fmla="*/ 262134 w 869760"/>
              <a:gd name="connsiteY5-1884" fmla="*/ 543416 h 1304925"/>
              <a:gd name="connsiteX6-1885" fmla="*/ 198831 w 869760"/>
              <a:gd name="connsiteY6-1886" fmla="*/ 651890 h 1304925"/>
              <a:gd name="connsiteX7-1887" fmla="*/ 155977 w 869760"/>
              <a:gd name="connsiteY7-1888" fmla="*/ 742389 h 1304925"/>
              <a:gd name="connsiteX8-1889" fmla="*/ 101826 w 869760"/>
              <a:gd name="connsiteY8-1890" fmla="*/ 875633 h 1304925"/>
              <a:gd name="connsiteX9-1891" fmla="*/ 74139 w 869760"/>
              <a:gd name="connsiteY9-1892" fmla="*/ 969104 h 1304925"/>
              <a:gd name="connsiteX10-1893" fmla="*/ 33506 w 869760"/>
              <a:gd name="connsiteY10-1894" fmla="*/ 1107557 h 1304925"/>
              <a:gd name="connsiteX11-1895" fmla="*/ 0 w 869760"/>
              <a:gd name="connsiteY11-1896" fmla="*/ 1077499 h 1304925"/>
              <a:gd name="connsiteX12-1897" fmla="*/ 2985 w 869760"/>
              <a:gd name="connsiteY12-1898" fmla="*/ 1304925 h 1304925"/>
              <a:gd name="connsiteX13-1899" fmla="*/ 142491 w 869760"/>
              <a:gd name="connsiteY13-1900" fmla="*/ 1100672 h 1304925"/>
              <a:gd name="connsiteX14-1901" fmla="*/ 89200 w 869760"/>
              <a:gd name="connsiteY14-1902" fmla="*/ 1118206 h 1304925"/>
              <a:gd name="connsiteX15-1903" fmla="*/ 119395 w 869760"/>
              <a:gd name="connsiteY15-1904" fmla="*/ 1035969 h 1304925"/>
              <a:gd name="connsiteX16-1905" fmla="*/ 149539 w 869760"/>
              <a:gd name="connsiteY16-1906" fmla="*/ 973279 h 1304925"/>
              <a:gd name="connsiteX17-1907" fmla="*/ 186071 w 869760"/>
              <a:gd name="connsiteY17-1908" fmla="*/ 898523 h 1304925"/>
              <a:gd name="connsiteX18-1909" fmla="*/ 231585 w 869760"/>
              <a:gd name="connsiteY18-1910" fmla="*/ 828675 h 1304925"/>
              <a:gd name="connsiteX19-1911" fmla="*/ 320066 w 869760"/>
              <a:gd name="connsiteY19-1912" fmla="*/ 691294 h 1304925"/>
              <a:gd name="connsiteX20-1913" fmla="*/ 409510 w 869760"/>
              <a:gd name="connsiteY20-1914" fmla="*/ 565628 h 1304925"/>
              <a:gd name="connsiteX21-1915" fmla="*/ 469710 w 869760"/>
              <a:gd name="connsiteY21-1916" fmla="*/ 495300 h 1304925"/>
              <a:gd name="connsiteX22-1917" fmla="*/ 566141 w 869760"/>
              <a:gd name="connsiteY22-1918" fmla="*/ 382331 h 1304925"/>
              <a:gd name="connsiteX23-1919" fmla="*/ 645721 w 869760"/>
              <a:gd name="connsiteY23-1920" fmla="*/ 296688 h 1304925"/>
              <a:gd name="connsiteX24-1921" fmla="*/ 716694 w 869760"/>
              <a:gd name="connsiteY24-1922" fmla="*/ 243626 h 1304925"/>
              <a:gd name="connsiteX25-1923" fmla="*/ 869760 w 869760"/>
              <a:gd name="connsiteY25-1924" fmla="*/ 133350 h 1304925"/>
              <a:gd name="connsiteX26-1925" fmla="*/ 660275 w 869760"/>
              <a:gd name="connsiteY26-1926" fmla="*/ 185235 h 1304925"/>
              <a:gd name="connsiteX27-1927" fmla="*/ 707835 w 869760"/>
              <a:gd name="connsiteY27-1928" fmla="*/ 0 h 1304925"/>
              <a:gd name="connsiteX0-1929" fmla="*/ 705680 w 867605"/>
              <a:gd name="connsiteY0-1930" fmla="*/ 0 h 1304925"/>
              <a:gd name="connsiteX1-1931" fmla="*/ 536442 w 867605"/>
              <a:gd name="connsiteY1-1932" fmla="*/ 169850 h 1304925"/>
              <a:gd name="connsiteX2-1933" fmla="*/ 449738 w 867605"/>
              <a:gd name="connsiteY2-1934" fmla="*/ 260948 h 1304925"/>
              <a:gd name="connsiteX3-1935" fmla="*/ 384877 w 867605"/>
              <a:gd name="connsiteY3-1936" fmla="*/ 340803 h 1304925"/>
              <a:gd name="connsiteX4-1937" fmla="*/ 311646 w 867605"/>
              <a:gd name="connsiteY4-1938" fmla="*/ 451421 h 1304925"/>
              <a:gd name="connsiteX5-1939" fmla="*/ 259979 w 867605"/>
              <a:gd name="connsiteY5-1940" fmla="*/ 543416 h 1304925"/>
              <a:gd name="connsiteX6-1941" fmla="*/ 196676 w 867605"/>
              <a:gd name="connsiteY6-1942" fmla="*/ 651890 h 1304925"/>
              <a:gd name="connsiteX7-1943" fmla="*/ 153822 w 867605"/>
              <a:gd name="connsiteY7-1944" fmla="*/ 742389 h 1304925"/>
              <a:gd name="connsiteX8-1945" fmla="*/ 99671 w 867605"/>
              <a:gd name="connsiteY8-1946" fmla="*/ 875633 h 1304925"/>
              <a:gd name="connsiteX9-1947" fmla="*/ 71984 w 867605"/>
              <a:gd name="connsiteY9-1948" fmla="*/ 969104 h 1304925"/>
              <a:gd name="connsiteX10-1949" fmla="*/ 31351 w 867605"/>
              <a:gd name="connsiteY10-1950" fmla="*/ 1107557 h 1304925"/>
              <a:gd name="connsiteX11-1951" fmla="*/ 0 w 867605"/>
              <a:gd name="connsiteY11-1952" fmla="*/ 1092543 h 1304925"/>
              <a:gd name="connsiteX12-1953" fmla="*/ 830 w 867605"/>
              <a:gd name="connsiteY12-1954" fmla="*/ 1304925 h 1304925"/>
              <a:gd name="connsiteX13-1955" fmla="*/ 140336 w 867605"/>
              <a:gd name="connsiteY13-1956" fmla="*/ 1100672 h 1304925"/>
              <a:gd name="connsiteX14-1957" fmla="*/ 87045 w 867605"/>
              <a:gd name="connsiteY14-1958" fmla="*/ 1118206 h 1304925"/>
              <a:gd name="connsiteX15-1959" fmla="*/ 117240 w 867605"/>
              <a:gd name="connsiteY15-1960" fmla="*/ 1035969 h 1304925"/>
              <a:gd name="connsiteX16-1961" fmla="*/ 147384 w 867605"/>
              <a:gd name="connsiteY16-1962" fmla="*/ 973279 h 1304925"/>
              <a:gd name="connsiteX17-1963" fmla="*/ 183916 w 867605"/>
              <a:gd name="connsiteY17-1964" fmla="*/ 898523 h 1304925"/>
              <a:gd name="connsiteX18-1965" fmla="*/ 229430 w 867605"/>
              <a:gd name="connsiteY18-1966" fmla="*/ 828675 h 1304925"/>
              <a:gd name="connsiteX19-1967" fmla="*/ 317911 w 867605"/>
              <a:gd name="connsiteY19-1968" fmla="*/ 691294 h 1304925"/>
              <a:gd name="connsiteX20-1969" fmla="*/ 407355 w 867605"/>
              <a:gd name="connsiteY20-1970" fmla="*/ 565628 h 1304925"/>
              <a:gd name="connsiteX21-1971" fmla="*/ 467555 w 867605"/>
              <a:gd name="connsiteY21-1972" fmla="*/ 495300 h 1304925"/>
              <a:gd name="connsiteX22-1973" fmla="*/ 563986 w 867605"/>
              <a:gd name="connsiteY22-1974" fmla="*/ 382331 h 1304925"/>
              <a:gd name="connsiteX23-1975" fmla="*/ 643566 w 867605"/>
              <a:gd name="connsiteY23-1976" fmla="*/ 296688 h 1304925"/>
              <a:gd name="connsiteX24-1977" fmla="*/ 714539 w 867605"/>
              <a:gd name="connsiteY24-1978" fmla="*/ 243626 h 1304925"/>
              <a:gd name="connsiteX25-1979" fmla="*/ 867605 w 867605"/>
              <a:gd name="connsiteY25-1980" fmla="*/ 133350 h 1304925"/>
              <a:gd name="connsiteX26-1981" fmla="*/ 658120 w 867605"/>
              <a:gd name="connsiteY26-1982" fmla="*/ 185235 h 1304925"/>
              <a:gd name="connsiteX27-1983" fmla="*/ 705680 w 867605"/>
              <a:gd name="connsiteY27-1984" fmla="*/ 0 h 1304925"/>
              <a:gd name="connsiteX0-1985" fmla="*/ 705680 w 867605"/>
              <a:gd name="connsiteY0-1986" fmla="*/ 0 h 1304925"/>
              <a:gd name="connsiteX1-1987" fmla="*/ 536442 w 867605"/>
              <a:gd name="connsiteY1-1988" fmla="*/ 169850 h 1304925"/>
              <a:gd name="connsiteX2-1989" fmla="*/ 449738 w 867605"/>
              <a:gd name="connsiteY2-1990" fmla="*/ 260948 h 1304925"/>
              <a:gd name="connsiteX3-1991" fmla="*/ 384877 w 867605"/>
              <a:gd name="connsiteY3-1992" fmla="*/ 340803 h 1304925"/>
              <a:gd name="connsiteX4-1993" fmla="*/ 311646 w 867605"/>
              <a:gd name="connsiteY4-1994" fmla="*/ 451421 h 1304925"/>
              <a:gd name="connsiteX5-1995" fmla="*/ 259979 w 867605"/>
              <a:gd name="connsiteY5-1996" fmla="*/ 543416 h 1304925"/>
              <a:gd name="connsiteX6-1997" fmla="*/ 196676 w 867605"/>
              <a:gd name="connsiteY6-1998" fmla="*/ 651890 h 1304925"/>
              <a:gd name="connsiteX7-1999" fmla="*/ 153822 w 867605"/>
              <a:gd name="connsiteY7-2000" fmla="*/ 742389 h 1304925"/>
              <a:gd name="connsiteX8-2001" fmla="*/ 99671 w 867605"/>
              <a:gd name="connsiteY8-2002" fmla="*/ 875633 h 1304925"/>
              <a:gd name="connsiteX9-2003" fmla="*/ 71984 w 867605"/>
              <a:gd name="connsiteY9-2004" fmla="*/ 969104 h 1304925"/>
              <a:gd name="connsiteX10-2005" fmla="*/ 31351 w 867605"/>
              <a:gd name="connsiteY10-2006" fmla="*/ 1107557 h 1304925"/>
              <a:gd name="connsiteX11-2007" fmla="*/ 0 w 867605"/>
              <a:gd name="connsiteY11-2008" fmla="*/ 1092543 h 1304925"/>
              <a:gd name="connsiteX12-2009" fmla="*/ 830 w 867605"/>
              <a:gd name="connsiteY12-2010" fmla="*/ 1304925 h 1304925"/>
              <a:gd name="connsiteX13-2011" fmla="*/ 124075 w 867605"/>
              <a:gd name="connsiteY13-2012" fmla="*/ 1115486 h 1304925"/>
              <a:gd name="connsiteX14-2013" fmla="*/ 87045 w 867605"/>
              <a:gd name="connsiteY14-2014" fmla="*/ 1118206 h 1304925"/>
              <a:gd name="connsiteX15-2015" fmla="*/ 117240 w 867605"/>
              <a:gd name="connsiteY15-2016" fmla="*/ 1035969 h 1304925"/>
              <a:gd name="connsiteX16-2017" fmla="*/ 147384 w 867605"/>
              <a:gd name="connsiteY16-2018" fmla="*/ 973279 h 1304925"/>
              <a:gd name="connsiteX17-2019" fmla="*/ 183916 w 867605"/>
              <a:gd name="connsiteY17-2020" fmla="*/ 898523 h 1304925"/>
              <a:gd name="connsiteX18-2021" fmla="*/ 229430 w 867605"/>
              <a:gd name="connsiteY18-2022" fmla="*/ 828675 h 1304925"/>
              <a:gd name="connsiteX19-2023" fmla="*/ 317911 w 867605"/>
              <a:gd name="connsiteY19-2024" fmla="*/ 691294 h 1304925"/>
              <a:gd name="connsiteX20-2025" fmla="*/ 407355 w 867605"/>
              <a:gd name="connsiteY20-2026" fmla="*/ 565628 h 1304925"/>
              <a:gd name="connsiteX21-2027" fmla="*/ 467555 w 867605"/>
              <a:gd name="connsiteY21-2028" fmla="*/ 495300 h 1304925"/>
              <a:gd name="connsiteX22-2029" fmla="*/ 563986 w 867605"/>
              <a:gd name="connsiteY22-2030" fmla="*/ 382331 h 1304925"/>
              <a:gd name="connsiteX23-2031" fmla="*/ 643566 w 867605"/>
              <a:gd name="connsiteY23-2032" fmla="*/ 296688 h 1304925"/>
              <a:gd name="connsiteX24-2033" fmla="*/ 714539 w 867605"/>
              <a:gd name="connsiteY24-2034" fmla="*/ 243626 h 1304925"/>
              <a:gd name="connsiteX25-2035" fmla="*/ 867605 w 867605"/>
              <a:gd name="connsiteY25-2036" fmla="*/ 133350 h 1304925"/>
              <a:gd name="connsiteX26-2037" fmla="*/ 658120 w 867605"/>
              <a:gd name="connsiteY26-2038" fmla="*/ 185235 h 1304925"/>
              <a:gd name="connsiteX27-2039" fmla="*/ 705680 w 867605"/>
              <a:gd name="connsiteY27-2040" fmla="*/ 0 h 1304925"/>
              <a:gd name="connsiteX0-2041" fmla="*/ 705680 w 867605"/>
              <a:gd name="connsiteY0-2042" fmla="*/ 0 h 1304925"/>
              <a:gd name="connsiteX1-2043" fmla="*/ 536442 w 867605"/>
              <a:gd name="connsiteY1-2044" fmla="*/ 169850 h 1304925"/>
              <a:gd name="connsiteX2-2045" fmla="*/ 449738 w 867605"/>
              <a:gd name="connsiteY2-2046" fmla="*/ 260948 h 1304925"/>
              <a:gd name="connsiteX3-2047" fmla="*/ 384877 w 867605"/>
              <a:gd name="connsiteY3-2048" fmla="*/ 340803 h 1304925"/>
              <a:gd name="connsiteX4-2049" fmla="*/ 311646 w 867605"/>
              <a:gd name="connsiteY4-2050" fmla="*/ 451421 h 1304925"/>
              <a:gd name="connsiteX5-2051" fmla="*/ 259979 w 867605"/>
              <a:gd name="connsiteY5-2052" fmla="*/ 543416 h 1304925"/>
              <a:gd name="connsiteX6-2053" fmla="*/ 196676 w 867605"/>
              <a:gd name="connsiteY6-2054" fmla="*/ 651890 h 1304925"/>
              <a:gd name="connsiteX7-2055" fmla="*/ 153822 w 867605"/>
              <a:gd name="connsiteY7-2056" fmla="*/ 742389 h 1304925"/>
              <a:gd name="connsiteX8-2057" fmla="*/ 99671 w 867605"/>
              <a:gd name="connsiteY8-2058" fmla="*/ 875633 h 1304925"/>
              <a:gd name="connsiteX9-2059" fmla="*/ 71984 w 867605"/>
              <a:gd name="connsiteY9-2060" fmla="*/ 969104 h 1304925"/>
              <a:gd name="connsiteX10-2061" fmla="*/ 31351 w 867605"/>
              <a:gd name="connsiteY10-2062" fmla="*/ 1107557 h 1304925"/>
              <a:gd name="connsiteX11-2063" fmla="*/ 0 w 867605"/>
              <a:gd name="connsiteY11-2064" fmla="*/ 1092543 h 1304925"/>
              <a:gd name="connsiteX12-2065" fmla="*/ 830 w 867605"/>
              <a:gd name="connsiteY12-2066" fmla="*/ 1304925 h 1304925"/>
              <a:gd name="connsiteX13-2067" fmla="*/ 122358 w 867605"/>
              <a:gd name="connsiteY13-2068" fmla="*/ 1119833 h 1304925"/>
              <a:gd name="connsiteX14-2069" fmla="*/ 87045 w 867605"/>
              <a:gd name="connsiteY14-2070" fmla="*/ 1118206 h 1304925"/>
              <a:gd name="connsiteX15-2071" fmla="*/ 117240 w 867605"/>
              <a:gd name="connsiteY15-2072" fmla="*/ 1035969 h 1304925"/>
              <a:gd name="connsiteX16-2073" fmla="*/ 147384 w 867605"/>
              <a:gd name="connsiteY16-2074" fmla="*/ 973279 h 1304925"/>
              <a:gd name="connsiteX17-2075" fmla="*/ 183916 w 867605"/>
              <a:gd name="connsiteY17-2076" fmla="*/ 898523 h 1304925"/>
              <a:gd name="connsiteX18-2077" fmla="*/ 229430 w 867605"/>
              <a:gd name="connsiteY18-2078" fmla="*/ 828675 h 1304925"/>
              <a:gd name="connsiteX19-2079" fmla="*/ 317911 w 867605"/>
              <a:gd name="connsiteY19-2080" fmla="*/ 691294 h 1304925"/>
              <a:gd name="connsiteX20-2081" fmla="*/ 407355 w 867605"/>
              <a:gd name="connsiteY20-2082" fmla="*/ 565628 h 1304925"/>
              <a:gd name="connsiteX21-2083" fmla="*/ 467555 w 867605"/>
              <a:gd name="connsiteY21-2084" fmla="*/ 495300 h 1304925"/>
              <a:gd name="connsiteX22-2085" fmla="*/ 563986 w 867605"/>
              <a:gd name="connsiteY22-2086" fmla="*/ 382331 h 1304925"/>
              <a:gd name="connsiteX23-2087" fmla="*/ 643566 w 867605"/>
              <a:gd name="connsiteY23-2088" fmla="*/ 296688 h 1304925"/>
              <a:gd name="connsiteX24-2089" fmla="*/ 714539 w 867605"/>
              <a:gd name="connsiteY24-2090" fmla="*/ 243626 h 1304925"/>
              <a:gd name="connsiteX25-2091" fmla="*/ 867605 w 867605"/>
              <a:gd name="connsiteY25-2092" fmla="*/ 133350 h 1304925"/>
              <a:gd name="connsiteX26-2093" fmla="*/ 658120 w 867605"/>
              <a:gd name="connsiteY26-2094" fmla="*/ 185235 h 1304925"/>
              <a:gd name="connsiteX27-2095" fmla="*/ 705680 w 867605"/>
              <a:gd name="connsiteY27-2096" fmla="*/ 0 h 1304925"/>
              <a:gd name="connsiteX0-2097" fmla="*/ 705680 w 867605"/>
              <a:gd name="connsiteY0-2098" fmla="*/ 0 h 1304925"/>
              <a:gd name="connsiteX1-2099" fmla="*/ 536442 w 867605"/>
              <a:gd name="connsiteY1-2100" fmla="*/ 169850 h 1304925"/>
              <a:gd name="connsiteX2-2101" fmla="*/ 449738 w 867605"/>
              <a:gd name="connsiteY2-2102" fmla="*/ 260948 h 1304925"/>
              <a:gd name="connsiteX3-2103" fmla="*/ 384877 w 867605"/>
              <a:gd name="connsiteY3-2104" fmla="*/ 340803 h 1304925"/>
              <a:gd name="connsiteX4-2105" fmla="*/ 311646 w 867605"/>
              <a:gd name="connsiteY4-2106" fmla="*/ 451421 h 1304925"/>
              <a:gd name="connsiteX5-2107" fmla="*/ 259979 w 867605"/>
              <a:gd name="connsiteY5-2108" fmla="*/ 543416 h 1304925"/>
              <a:gd name="connsiteX6-2109" fmla="*/ 196676 w 867605"/>
              <a:gd name="connsiteY6-2110" fmla="*/ 651890 h 1304925"/>
              <a:gd name="connsiteX7-2111" fmla="*/ 153822 w 867605"/>
              <a:gd name="connsiteY7-2112" fmla="*/ 742389 h 1304925"/>
              <a:gd name="connsiteX8-2113" fmla="*/ 99671 w 867605"/>
              <a:gd name="connsiteY8-2114" fmla="*/ 875633 h 1304925"/>
              <a:gd name="connsiteX9-2115" fmla="*/ 71984 w 867605"/>
              <a:gd name="connsiteY9-2116" fmla="*/ 969104 h 1304925"/>
              <a:gd name="connsiteX10-2117" fmla="*/ 31351 w 867605"/>
              <a:gd name="connsiteY10-2118" fmla="*/ 1107557 h 1304925"/>
              <a:gd name="connsiteX11-2119" fmla="*/ 0 w 867605"/>
              <a:gd name="connsiteY11-2120" fmla="*/ 1092543 h 1304925"/>
              <a:gd name="connsiteX12-2121" fmla="*/ 830 w 867605"/>
              <a:gd name="connsiteY12-2122" fmla="*/ 1304925 h 1304925"/>
              <a:gd name="connsiteX13-2123" fmla="*/ 122358 w 867605"/>
              <a:gd name="connsiteY13-2124" fmla="*/ 1119833 h 1304925"/>
              <a:gd name="connsiteX14-2125" fmla="*/ 79147 w 867605"/>
              <a:gd name="connsiteY14-2126" fmla="*/ 1138203 h 1304925"/>
              <a:gd name="connsiteX15-2127" fmla="*/ 117240 w 867605"/>
              <a:gd name="connsiteY15-2128" fmla="*/ 1035969 h 1304925"/>
              <a:gd name="connsiteX16-2129" fmla="*/ 147384 w 867605"/>
              <a:gd name="connsiteY16-2130" fmla="*/ 973279 h 1304925"/>
              <a:gd name="connsiteX17-2131" fmla="*/ 183916 w 867605"/>
              <a:gd name="connsiteY17-2132" fmla="*/ 898523 h 1304925"/>
              <a:gd name="connsiteX18-2133" fmla="*/ 229430 w 867605"/>
              <a:gd name="connsiteY18-2134" fmla="*/ 828675 h 1304925"/>
              <a:gd name="connsiteX19-2135" fmla="*/ 317911 w 867605"/>
              <a:gd name="connsiteY19-2136" fmla="*/ 691294 h 1304925"/>
              <a:gd name="connsiteX20-2137" fmla="*/ 407355 w 867605"/>
              <a:gd name="connsiteY20-2138" fmla="*/ 565628 h 1304925"/>
              <a:gd name="connsiteX21-2139" fmla="*/ 467555 w 867605"/>
              <a:gd name="connsiteY21-2140" fmla="*/ 495300 h 1304925"/>
              <a:gd name="connsiteX22-2141" fmla="*/ 563986 w 867605"/>
              <a:gd name="connsiteY22-2142" fmla="*/ 382331 h 1304925"/>
              <a:gd name="connsiteX23-2143" fmla="*/ 643566 w 867605"/>
              <a:gd name="connsiteY23-2144" fmla="*/ 296688 h 1304925"/>
              <a:gd name="connsiteX24-2145" fmla="*/ 714539 w 867605"/>
              <a:gd name="connsiteY24-2146" fmla="*/ 243626 h 1304925"/>
              <a:gd name="connsiteX25-2147" fmla="*/ 867605 w 867605"/>
              <a:gd name="connsiteY25-2148" fmla="*/ 133350 h 1304925"/>
              <a:gd name="connsiteX26-2149" fmla="*/ 658120 w 867605"/>
              <a:gd name="connsiteY26-2150" fmla="*/ 185235 h 1304925"/>
              <a:gd name="connsiteX27-2151" fmla="*/ 705680 w 867605"/>
              <a:gd name="connsiteY27-2152" fmla="*/ 0 h 1304925"/>
              <a:gd name="connsiteX0-2153" fmla="*/ 705680 w 867605"/>
              <a:gd name="connsiteY0-2154" fmla="*/ 0 h 1304925"/>
              <a:gd name="connsiteX1-2155" fmla="*/ 536442 w 867605"/>
              <a:gd name="connsiteY1-2156" fmla="*/ 169850 h 1304925"/>
              <a:gd name="connsiteX2-2157" fmla="*/ 449738 w 867605"/>
              <a:gd name="connsiteY2-2158" fmla="*/ 260948 h 1304925"/>
              <a:gd name="connsiteX3-2159" fmla="*/ 384877 w 867605"/>
              <a:gd name="connsiteY3-2160" fmla="*/ 340803 h 1304925"/>
              <a:gd name="connsiteX4-2161" fmla="*/ 311646 w 867605"/>
              <a:gd name="connsiteY4-2162" fmla="*/ 451421 h 1304925"/>
              <a:gd name="connsiteX5-2163" fmla="*/ 259979 w 867605"/>
              <a:gd name="connsiteY5-2164" fmla="*/ 543416 h 1304925"/>
              <a:gd name="connsiteX6-2165" fmla="*/ 196676 w 867605"/>
              <a:gd name="connsiteY6-2166" fmla="*/ 651890 h 1304925"/>
              <a:gd name="connsiteX7-2167" fmla="*/ 153822 w 867605"/>
              <a:gd name="connsiteY7-2168" fmla="*/ 742389 h 1304925"/>
              <a:gd name="connsiteX8-2169" fmla="*/ 99671 w 867605"/>
              <a:gd name="connsiteY8-2170" fmla="*/ 875633 h 1304925"/>
              <a:gd name="connsiteX9-2171" fmla="*/ 71984 w 867605"/>
              <a:gd name="connsiteY9-2172" fmla="*/ 969104 h 1304925"/>
              <a:gd name="connsiteX10-2173" fmla="*/ 29688 w 867605"/>
              <a:gd name="connsiteY10-2174" fmla="*/ 1123482 h 1304925"/>
              <a:gd name="connsiteX11-2175" fmla="*/ 0 w 867605"/>
              <a:gd name="connsiteY11-2176" fmla="*/ 1092543 h 1304925"/>
              <a:gd name="connsiteX12-2177" fmla="*/ 830 w 867605"/>
              <a:gd name="connsiteY12-2178" fmla="*/ 1304925 h 1304925"/>
              <a:gd name="connsiteX13-2179" fmla="*/ 122358 w 867605"/>
              <a:gd name="connsiteY13-2180" fmla="*/ 1119833 h 1304925"/>
              <a:gd name="connsiteX14-2181" fmla="*/ 79147 w 867605"/>
              <a:gd name="connsiteY14-2182" fmla="*/ 1138203 h 1304925"/>
              <a:gd name="connsiteX15-2183" fmla="*/ 117240 w 867605"/>
              <a:gd name="connsiteY15-2184" fmla="*/ 1035969 h 1304925"/>
              <a:gd name="connsiteX16-2185" fmla="*/ 147384 w 867605"/>
              <a:gd name="connsiteY16-2186" fmla="*/ 973279 h 1304925"/>
              <a:gd name="connsiteX17-2187" fmla="*/ 183916 w 867605"/>
              <a:gd name="connsiteY17-2188" fmla="*/ 898523 h 1304925"/>
              <a:gd name="connsiteX18-2189" fmla="*/ 229430 w 867605"/>
              <a:gd name="connsiteY18-2190" fmla="*/ 828675 h 1304925"/>
              <a:gd name="connsiteX19-2191" fmla="*/ 317911 w 867605"/>
              <a:gd name="connsiteY19-2192" fmla="*/ 691294 h 1304925"/>
              <a:gd name="connsiteX20-2193" fmla="*/ 407355 w 867605"/>
              <a:gd name="connsiteY20-2194" fmla="*/ 565628 h 1304925"/>
              <a:gd name="connsiteX21-2195" fmla="*/ 467555 w 867605"/>
              <a:gd name="connsiteY21-2196" fmla="*/ 495300 h 1304925"/>
              <a:gd name="connsiteX22-2197" fmla="*/ 563986 w 867605"/>
              <a:gd name="connsiteY22-2198" fmla="*/ 382331 h 1304925"/>
              <a:gd name="connsiteX23-2199" fmla="*/ 643566 w 867605"/>
              <a:gd name="connsiteY23-2200" fmla="*/ 296688 h 1304925"/>
              <a:gd name="connsiteX24-2201" fmla="*/ 714539 w 867605"/>
              <a:gd name="connsiteY24-2202" fmla="*/ 243626 h 1304925"/>
              <a:gd name="connsiteX25-2203" fmla="*/ 867605 w 867605"/>
              <a:gd name="connsiteY25-2204" fmla="*/ 133350 h 1304925"/>
              <a:gd name="connsiteX26-2205" fmla="*/ 658120 w 867605"/>
              <a:gd name="connsiteY26-2206" fmla="*/ 185235 h 1304925"/>
              <a:gd name="connsiteX27-2207" fmla="*/ 705680 w 867605"/>
              <a:gd name="connsiteY27-2208" fmla="*/ 0 h 1304925"/>
              <a:gd name="connsiteX0-2209" fmla="*/ 705680 w 867605"/>
              <a:gd name="connsiteY0-2210" fmla="*/ 0 h 1304925"/>
              <a:gd name="connsiteX1-2211" fmla="*/ 536442 w 867605"/>
              <a:gd name="connsiteY1-2212" fmla="*/ 169850 h 1304925"/>
              <a:gd name="connsiteX2-2213" fmla="*/ 449738 w 867605"/>
              <a:gd name="connsiteY2-2214" fmla="*/ 260948 h 1304925"/>
              <a:gd name="connsiteX3-2215" fmla="*/ 384877 w 867605"/>
              <a:gd name="connsiteY3-2216" fmla="*/ 340803 h 1304925"/>
              <a:gd name="connsiteX4-2217" fmla="*/ 311646 w 867605"/>
              <a:gd name="connsiteY4-2218" fmla="*/ 451421 h 1304925"/>
              <a:gd name="connsiteX5-2219" fmla="*/ 259979 w 867605"/>
              <a:gd name="connsiteY5-2220" fmla="*/ 543416 h 1304925"/>
              <a:gd name="connsiteX6-2221" fmla="*/ 196676 w 867605"/>
              <a:gd name="connsiteY6-2222" fmla="*/ 651890 h 1304925"/>
              <a:gd name="connsiteX7-2223" fmla="*/ 153822 w 867605"/>
              <a:gd name="connsiteY7-2224" fmla="*/ 742389 h 1304925"/>
              <a:gd name="connsiteX8-2225" fmla="*/ 99671 w 867605"/>
              <a:gd name="connsiteY8-2226" fmla="*/ 875633 h 1304925"/>
              <a:gd name="connsiteX9-2227" fmla="*/ 71984 w 867605"/>
              <a:gd name="connsiteY9-2228" fmla="*/ 969104 h 1304925"/>
              <a:gd name="connsiteX10-2229" fmla="*/ 29688 w 867605"/>
              <a:gd name="connsiteY10-2230" fmla="*/ 1123482 h 1304925"/>
              <a:gd name="connsiteX11-2231" fmla="*/ 0 w 867605"/>
              <a:gd name="connsiteY11-2232" fmla="*/ 1092543 h 1304925"/>
              <a:gd name="connsiteX12-2233" fmla="*/ 830 w 867605"/>
              <a:gd name="connsiteY12-2234" fmla="*/ 1304925 h 1304925"/>
              <a:gd name="connsiteX13-2235" fmla="*/ 114762 w 867605"/>
              <a:gd name="connsiteY13-2236" fmla="*/ 1130278 h 1304925"/>
              <a:gd name="connsiteX14-2237" fmla="*/ 79147 w 867605"/>
              <a:gd name="connsiteY14-2238" fmla="*/ 1138203 h 1304925"/>
              <a:gd name="connsiteX15-2239" fmla="*/ 117240 w 867605"/>
              <a:gd name="connsiteY15-2240" fmla="*/ 1035969 h 1304925"/>
              <a:gd name="connsiteX16-2241" fmla="*/ 147384 w 867605"/>
              <a:gd name="connsiteY16-2242" fmla="*/ 973279 h 1304925"/>
              <a:gd name="connsiteX17-2243" fmla="*/ 183916 w 867605"/>
              <a:gd name="connsiteY17-2244" fmla="*/ 898523 h 1304925"/>
              <a:gd name="connsiteX18-2245" fmla="*/ 229430 w 867605"/>
              <a:gd name="connsiteY18-2246" fmla="*/ 828675 h 1304925"/>
              <a:gd name="connsiteX19-2247" fmla="*/ 317911 w 867605"/>
              <a:gd name="connsiteY19-2248" fmla="*/ 691294 h 1304925"/>
              <a:gd name="connsiteX20-2249" fmla="*/ 407355 w 867605"/>
              <a:gd name="connsiteY20-2250" fmla="*/ 565628 h 1304925"/>
              <a:gd name="connsiteX21-2251" fmla="*/ 467555 w 867605"/>
              <a:gd name="connsiteY21-2252" fmla="*/ 495300 h 1304925"/>
              <a:gd name="connsiteX22-2253" fmla="*/ 563986 w 867605"/>
              <a:gd name="connsiteY22-2254" fmla="*/ 382331 h 1304925"/>
              <a:gd name="connsiteX23-2255" fmla="*/ 643566 w 867605"/>
              <a:gd name="connsiteY23-2256" fmla="*/ 296688 h 1304925"/>
              <a:gd name="connsiteX24-2257" fmla="*/ 714539 w 867605"/>
              <a:gd name="connsiteY24-2258" fmla="*/ 243626 h 1304925"/>
              <a:gd name="connsiteX25-2259" fmla="*/ 867605 w 867605"/>
              <a:gd name="connsiteY25-2260" fmla="*/ 133350 h 1304925"/>
              <a:gd name="connsiteX26-2261" fmla="*/ 658120 w 867605"/>
              <a:gd name="connsiteY26-2262" fmla="*/ 185235 h 1304925"/>
              <a:gd name="connsiteX27-2263" fmla="*/ 705680 w 867605"/>
              <a:gd name="connsiteY27-2264" fmla="*/ 0 h 1304925"/>
              <a:gd name="connsiteX0-2265" fmla="*/ 704893 w 866818"/>
              <a:gd name="connsiteY0-2266" fmla="*/ 0 h 1304925"/>
              <a:gd name="connsiteX1-2267" fmla="*/ 535655 w 866818"/>
              <a:gd name="connsiteY1-2268" fmla="*/ 169850 h 1304925"/>
              <a:gd name="connsiteX2-2269" fmla="*/ 448951 w 866818"/>
              <a:gd name="connsiteY2-2270" fmla="*/ 260948 h 1304925"/>
              <a:gd name="connsiteX3-2271" fmla="*/ 384090 w 866818"/>
              <a:gd name="connsiteY3-2272" fmla="*/ 340803 h 1304925"/>
              <a:gd name="connsiteX4-2273" fmla="*/ 310859 w 866818"/>
              <a:gd name="connsiteY4-2274" fmla="*/ 451421 h 1304925"/>
              <a:gd name="connsiteX5-2275" fmla="*/ 259192 w 866818"/>
              <a:gd name="connsiteY5-2276" fmla="*/ 543416 h 1304925"/>
              <a:gd name="connsiteX6-2277" fmla="*/ 195889 w 866818"/>
              <a:gd name="connsiteY6-2278" fmla="*/ 651890 h 1304925"/>
              <a:gd name="connsiteX7-2279" fmla="*/ 153035 w 866818"/>
              <a:gd name="connsiteY7-2280" fmla="*/ 742389 h 1304925"/>
              <a:gd name="connsiteX8-2281" fmla="*/ 98884 w 866818"/>
              <a:gd name="connsiteY8-2282" fmla="*/ 875633 h 1304925"/>
              <a:gd name="connsiteX9-2283" fmla="*/ 71197 w 866818"/>
              <a:gd name="connsiteY9-2284" fmla="*/ 969104 h 1304925"/>
              <a:gd name="connsiteX10-2285" fmla="*/ 28901 w 866818"/>
              <a:gd name="connsiteY10-2286" fmla="*/ 1123482 h 1304925"/>
              <a:gd name="connsiteX11-2287" fmla="*/ 654 w 866818"/>
              <a:gd name="connsiteY11-2288" fmla="*/ 1103537 h 1304925"/>
              <a:gd name="connsiteX12-2289" fmla="*/ 43 w 866818"/>
              <a:gd name="connsiteY12-2290" fmla="*/ 1304925 h 1304925"/>
              <a:gd name="connsiteX13-2291" fmla="*/ 113975 w 866818"/>
              <a:gd name="connsiteY13-2292" fmla="*/ 1130278 h 1304925"/>
              <a:gd name="connsiteX14-2293" fmla="*/ 78360 w 866818"/>
              <a:gd name="connsiteY14-2294" fmla="*/ 1138203 h 1304925"/>
              <a:gd name="connsiteX15-2295" fmla="*/ 116453 w 866818"/>
              <a:gd name="connsiteY15-2296" fmla="*/ 1035969 h 1304925"/>
              <a:gd name="connsiteX16-2297" fmla="*/ 146597 w 866818"/>
              <a:gd name="connsiteY16-2298" fmla="*/ 973279 h 1304925"/>
              <a:gd name="connsiteX17-2299" fmla="*/ 183129 w 866818"/>
              <a:gd name="connsiteY17-2300" fmla="*/ 898523 h 1304925"/>
              <a:gd name="connsiteX18-2301" fmla="*/ 228643 w 866818"/>
              <a:gd name="connsiteY18-2302" fmla="*/ 828675 h 1304925"/>
              <a:gd name="connsiteX19-2303" fmla="*/ 317124 w 866818"/>
              <a:gd name="connsiteY19-2304" fmla="*/ 691294 h 1304925"/>
              <a:gd name="connsiteX20-2305" fmla="*/ 406568 w 866818"/>
              <a:gd name="connsiteY20-2306" fmla="*/ 565628 h 1304925"/>
              <a:gd name="connsiteX21-2307" fmla="*/ 466768 w 866818"/>
              <a:gd name="connsiteY21-2308" fmla="*/ 495300 h 1304925"/>
              <a:gd name="connsiteX22-2309" fmla="*/ 563199 w 866818"/>
              <a:gd name="connsiteY22-2310" fmla="*/ 382331 h 1304925"/>
              <a:gd name="connsiteX23-2311" fmla="*/ 642779 w 866818"/>
              <a:gd name="connsiteY23-2312" fmla="*/ 296688 h 1304925"/>
              <a:gd name="connsiteX24-2313" fmla="*/ 713752 w 866818"/>
              <a:gd name="connsiteY24-2314" fmla="*/ 243626 h 1304925"/>
              <a:gd name="connsiteX25-2315" fmla="*/ 866818 w 866818"/>
              <a:gd name="connsiteY25-2316" fmla="*/ 133350 h 1304925"/>
              <a:gd name="connsiteX26-2317" fmla="*/ 657333 w 866818"/>
              <a:gd name="connsiteY26-2318" fmla="*/ 185235 h 1304925"/>
              <a:gd name="connsiteX27-2319" fmla="*/ 704893 w 866818"/>
              <a:gd name="connsiteY27-2320" fmla="*/ 0 h 1304925"/>
              <a:gd name="connsiteX0-2321" fmla="*/ 704893 w 866818"/>
              <a:gd name="connsiteY0-2322" fmla="*/ 0 h 1304925"/>
              <a:gd name="connsiteX1-2323" fmla="*/ 535655 w 866818"/>
              <a:gd name="connsiteY1-2324" fmla="*/ 169850 h 1304925"/>
              <a:gd name="connsiteX2-2325" fmla="*/ 448951 w 866818"/>
              <a:gd name="connsiteY2-2326" fmla="*/ 260948 h 1304925"/>
              <a:gd name="connsiteX3-2327" fmla="*/ 384090 w 866818"/>
              <a:gd name="connsiteY3-2328" fmla="*/ 340803 h 1304925"/>
              <a:gd name="connsiteX4-2329" fmla="*/ 310859 w 866818"/>
              <a:gd name="connsiteY4-2330" fmla="*/ 451421 h 1304925"/>
              <a:gd name="connsiteX5-2331" fmla="*/ 259192 w 866818"/>
              <a:gd name="connsiteY5-2332" fmla="*/ 543416 h 1304925"/>
              <a:gd name="connsiteX6-2333" fmla="*/ 195889 w 866818"/>
              <a:gd name="connsiteY6-2334" fmla="*/ 651890 h 1304925"/>
              <a:gd name="connsiteX7-2335" fmla="*/ 153035 w 866818"/>
              <a:gd name="connsiteY7-2336" fmla="*/ 742389 h 1304925"/>
              <a:gd name="connsiteX8-2337" fmla="*/ 98884 w 866818"/>
              <a:gd name="connsiteY8-2338" fmla="*/ 875633 h 1304925"/>
              <a:gd name="connsiteX9-2339" fmla="*/ 71197 w 866818"/>
              <a:gd name="connsiteY9-2340" fmla="*/ 969104 h 1304925"/>
              <a:gd name="connsiteX10-2341" fmla="*/ 28901 w 866818"/>
              <a:gd name="connsiteY10-2342" fmla="*/ 1123482 h 1304925"/>
              <a:gd name="connsiteX11-2343" fmla="*/ 654 w 866818"/>
              <a:gd name="connsiteY11-2344" fmla="*/ 1103537 h 1304925"/>
              <a:gd name="connsiteX12-2345" fmla="*/ 43 w 866818"/>
              <a:gd name="connsiteY12-2346" fmla="*/ 1304925 h 1304925"/>
              <a:gd name="connsiteX13-2347" fmla="*/ 218636 w 866818"/>
              <a:gd name="connsiteY13-2348" fmla="*/ 1134779 h 1304925"/>
              <a:gd name="connsiteX14-2349" fmla="*/ 78360 w 866818"/>
              <a:gd name="connsiteY14-2350" fmla="*/ 1138203 h 1304925"/>
              <a:gd name="connsiteX15-2351" fmla="*/ 116453 w 866818"/>
              <a:gd name="connsiteY15-2352" fmla="*/ 1035969 h 1304925"/>
              <a:gd name="connsiteX16-2353" fmla="*/ 146597 w 866818"/>
              <a:gd name="connsiteY16-2354" fmla="*/ 973279 h 1304925"/>
              <a:gd name="connsiteX17-2355" fmla="*/ 183129 w 866818"/>
              <a:gd name="connsiteY17-2356" fmla="*/ 898523 h 1304925"/>
              <a:gd name="connsiteX18-2357" fmla="*/ 228643 w 866818"/>
              <a:gd name="connsiteY18-2358" fmla="*/ 828675 h 1304925"/>
              <a:gd name="connsiteX19-2359" fmla="*/ 317124 w 866818"/>
              <a:gd name="connsiteY19-2360" fmla="*/ 691294 h 1304925"/>
              <a:gd name="connsiteX20-2361" fmla="*/ 406568 w 866818"/>
              <a:gd name="connsiteY20-2362" fmla="*/ 565628 h 1304925"/>
              <a:gd name="connsiteX21-2363" fmla="*/ 466768 w 866818"/>
              <a:gd name="connsiteY21-2364" fmla="*/ 495300 h 1304925"/>
              <a:gd name="connsiteX22-2365" fmla="*/ 563199 w 866818"/>
              <a:gd name="connsiteY22-2366" fmla="*/ 382331 h 1304925"/>
              <a:gd name="connsiteX23-2367" fmla="*/ 642779 w 866818"/>
              <a:gd name="connsiteY23-2368" fmla="*/ 296688 h 1304925"/>
              <a:gd name="connsiteX24-2369" fmla="*/ 713752 w 866818"/>
              <a:gd name="connsiteY24-2370" fmla="*/ 243626 h 1304925"/>
              <a:gd name="connsiteX25-2371" fmla="*/ 866818 w 866818"/>
              <a:gd name="connsiteY25-2372" fmla="*/ 133350 h 1304925"/>
              <a:gd name="connsiteX26-2373" fmla="*/ 657333 w 866818"/>
              <a:gd name="connsiteY26-2374" fmla="*/ 185235 h 1304925"/>
              <a:gd name="connsiteX27-2375" fmla="*/ 704893 w 866818"/>
              <a:gd name="connsiteY27-2376" fmla="*/ 0 h 1304925"/>
              <a:gd name="connsiteX0-2377" fmla="*/ 704239 w 866164"/>
              <a:gd name="connsiteY0-2378" fmla="*/ 0 h 1358303"/>
              <a:gd name="connsiteX1-2379" fmla="*/ 535001 w 866164"/>
              <a:gd name="connsiteY1-2380" fmla="*/ 169850 h 1358303"/>
              <a:gd name="connsiteX2-2381" fmla="*/ 448297 w 866164"/>
              <a:gd name="connsiteY2-2382" fmla="*/ 260948 h 1358303"/>
              <a:gd name="connsiteX3-2383" fmla="*/ 383436 w 866164"/>
              <a:gd name="connsiteY3-2384" fmla="*/ 340803 h 1358303"/>
              <a:gd name="connsiteX4-2385" fmla="*/ 310205 w 866164"/>
              <a:gd name="connsiteY4-2386" fmla="*/ 451421 h 1358303"/>
              <a:gd name="connsiteX5-2387" fmla="*/ 258538 w 866164"/>
              <a:gd name="connsiteY5-2388" fmla="*/ 543416 h 1358303"/>
              <a:gd name="connsiteX6-2389" fmla="*/ 195235 w 866164"/>
              <a:gd name="connsiteY6-2390" fmla="*/ 651890 h 1358303"/>
              <a:gd name="connsiteX7-2391" fmla="*/ 152381 w 866164"/>
              <a:gd name="connsiteY7-2392" fmla="*/ 742389 h 1358303"/>
              <a:gd name="connsiteX8-2393" fmla="*/ 98230 w 866164"/>
              <a:gd name="connsiteY8-2394" fmla="*/ 875633 h 1358303"/>
              <a:gd name="connsiteX9-2395" fmla="*/ 70543 w 866164"/>
              <a:gd name="connsiteY9-2396" fmla="*/ 969104 h 1358303"/>
              <a:gd name="connsiteX10-2397" fmla="*/ 28247 w 866164"/>
              <a:gd name="connsiteY10-2398" fmla="*/ 1123482 h 1358303"/>
              <a:gd name="connsiteX11-2399" fmla="*/ 0 w 866164"/>
              <a:gd name="connsiteY11-2400" fmla="*/ 1103537 h 1358303"/>
              <a:gd name="connsiteX12-2401" fmla="*/ 144557 w 866164"/>
              <a:gd name="connsiteY12-2402" fmla="*/ 1358303 h 1358303"/>
              <a:gd name="connsiteX13-2403" fmla="*/ 217982 w 866164"/>
              <a:gd name="connsiteY13-2404" fmla="*/ 1134779 h 1358303"/>
              <a:gd name="connsiteX14-2405" fmla="*/ 77706 w 866164"/>
              <a:gd name="connsiteY14-2406" fmla="*/ 1138203 h 1358303"/>
              <a:gd name="connsiteX15-2407" fmla="*/ 115799 w 866164"/>
              <a:gd name="connsiteY15-2408" fmla="*/ 1035969 h 1358303"/>
              <a:gd name="connsiteX16-2409" fmla="*/ 145943 w 866164"/>
              <a:gd name="connsiteY16-2410" fmla="*/ 973279 h 1358303"/>
              <a:gd name="connsiteX17-2411" fmla="*/ 182475 w 866164"/>
              <a:gd name="connsiteY17-2412" fmla="*/ 898523 h 1358303"/>
              <a:gd name="connsiteX18-2413" fmla="*/ 227989 w 866164"/>
              <a:gd name="connsiteY18-2414" fmla="*/ 828675 h 1358303"/>
              <a:gd name="connsiteX19-2415" fmla="*/ 316470 w 866164"/>
              <a:gd name="connsiteY19-2416" fmla="*/ 691294 h 1358303"/>
              <a:gd name="connsiteX20-2417" fmla="*/ 405914 w 866164"/>
              <a:gd name="connsiteY20-2418" fmla="*/ 565628 h 1358303"/>
              <a:gd name="connsiteX21-2419" fmla="*/ 466114 w 866164"/>
              <a:gd name="connsiteY21-2420" fmla="*/ 495300 h 1358303"/>
              <a:gd name="connsiteX22-2421" fmla="*/ 562545 w 866164"/>
              <a:gd name="connsiteY22-2422" fmla="*/ 382331 h 1358303"/>
              <a:gd name="connsiteX23-2423" fmla="*/ 642125 w 866164"/>
              <a:gd name="connsiteY23-2424" fmla="*/ 296688 h 1358303"/>
              <a:gd name="connsiteX24-2425" fmla="*/ 713098 w 866164"/>
              <a:gd name="connsiteY24-2426" fmla="*/ 243626 h 1358303"/>
              <a:gd name="connsiteX25-2427" fmla="*/ 866164 w 866164"/>
              <a:gd name="connsiteY25-2428" fmla="*/ 133350 h 1358303"/>
              <a:gd name="connsiteX26-2429" fmla="*/ 656679 w 866164"/>
              <a:gd name="connsiteY26-2430" fmla="*/ 185235 h 1358303"/>
              <a:gd name="connsiteX27-2431" fmla="*/ 704239 w 866164"/>
              <a:gd name="connsiteY27-2432" fmla="*/ 0 h 1358303"/>
              <a:gd name="connsiteX0-2433" fmla="*/ 704239 w 866164"/>
              <a:gd name="connsiteY0-2434" fmla="*/ 0 h 1358303"/>
              <a:gd name="connsiteX1-2435" fmla="*/ 535001 w 866164"/>
              <a:gd name="connsiteY1-2436" fmla="*/ 169850 h 1358303"/>
              <a:gd name="connsiteX2-2437" fmla="*/ 448297 w 866164"/>
              <a:gd name="connsiteY2-2438" fmla="*/ 260948 h 1358303"/>
              <a:gd name="connsiteX3-2439" fmla="*/ 383436 w 866164"/>
              <a:gd name="connsiteY3-2440" fmla="*/ 340803 h 1358303"/>
              <a:gd name="connsiteX4-2441" fmla="*/ 310205 w 866164"/>
              <a:gd name="connsiteY4-2442" fmla="*/ 451421 h 1358303"/>
              <a:gd name="connsiteX5-2443" fmla="*/ 258538 w 866164"/>
              <a:gd name="connsiteY5-2444" fmla="*/ 543416 h 1358303"/>
              <a:gd name="connsiteX6-2445" fmla="*/ 195235 w 866164"/>
              <a:gd name="connsiteY6-2446" fmla="*/ 651890 h 1358303"/>
              <a:gd name="connsiteX7-2447" fmla="*/ 152381 w 866164"/>
              <a:gd name="connsiteY7-2448" fmla="*/ 742389 h 1358303"/>
              <a:gd name="connsiteX8-2449" fmla="*/ 98230 w 866164"/>
              <a:gd name="connsiteY8-2450" fmla="*/ 875633 h 1358303"/>
              <a:gd name="connsiteX9-2451" fmla="*/ 70543 w 866164"/>
              <a:gd name="connsiteY9-2452" fmla="*/ 969104 h 1358303"/>
              <a:gd name="connsiteX10-2453" fmla="*/ 28247 w 866164"/>
              <a:gd name="connsiteY10-2454" fmla="*/ 1123482 h 1358303"/>
              <a:gd name="connsiteX11-2455" fmla="*/ 0 w 866164"/>
              <a:gd name="connsiteY11-2456" fmla="*/ 1103537 h 1358303"/>
              <a:gd name="connsiteX12-2457" fmla="*/ 144557 w 866164"/>
              <a:gd name="connsiteY12-2458" fmla="*/ 1358303 h 1358303"/>
              <a:gd name="connsiteX13-2459" fmla="*/ 217982 w 866164"/>
              <a:gd name="connsiteY13-2460" fmla="*/ 1134779 h 1358303"/>
              <a:gd name="connsiteX14-2461" fmla="*/ 77706 w 866164"/>
              <a:gd name="connsiteY14-2462" fmla="*/ 1138203 h 1358303"/>
              <a:gd name="connsiteX15-2463" fmla="*/ 115799 w 866164"/>
              <a:gd name="connsiteY15-2464" fmla="*/ 1035969 h 1358303"/>
              <a:gd name="connsiteX16-2465" fmla="*/ 145943 w 866164"/>
              <a:gd name="connsiteY16-2466" fmla="*/ 973279 h 1358303"/>
              <a:gd name="connsiteX17-2467" fmla="*/ 182475 w 866164"/>
              <a:gd name="connsiteY17-2468" fmla="*/ 898523 h 1358303"/>
              <a:gd name="connsiteX18-2469" fmla="*/ 227989 w 866164"/>
              <a:gd name="connsiteY18-2470" fmla="*/ 828675 h 1358303"/>
              <a:gd name="connsiteX19-2471" fmla="*/ 316470 w 866164"/>
              <a:gd name="connsiteY19-2472" fmla="*/ 691294 h 1358303"/>
              <a:gd name="connsiteX20-2473" fmla="*/ 405914 w 866164"/>
              <a:gd name="connsiteY20-2474" fmla="*/ 565628 h 1358303"/>
              <a:gd name="connsiteX21-2475" fmla="*/ 466114 w 866164"/>
              <a:gd name="connsiteY21-2476" fmla="*/ 495300 h 1358303"/>
              <a:gd name="connsiteX22-2477" fmla="*/ 562545 w 866164"/>
              <a:gd name="connsiteY22-2478" fmla="*/ 382331 h 1358303"/>
              <a:gd name="connsiteX23-2479" fmla="*/ 642125 w 866164"/>
              <a:gd name="connsiteY23-2480" fmla="*/ 296688 h 1358303"/>
              <a:gd name="connsiteX24-2481" fmla="*/ 713098 w 866164"/>
              <a:gd name="connsiteY24-2482" fmla="*/ 243626 h 1358303"/>
              <a:gd name="connsiteX25-2483" fmla="*/ 866164 w 866164"/>
              <a:gd name="connsiteY25-2484" fmla="*/ 133350 h 1358303"/>
              <a:gd name="connsiteX26-2485" fmla="*/ 656679 w 866164"/>
              <a:gd name="connsiteY26-2486" fmla="*/ 185235 h 1358303"/>
              <a:gd name="connsiteX27-2487" fmla="*/ 704239 w 866164"/>
              <a:gd name="connsiteY27-2488" fmla="*/ 0 h 1358303"/>
              <a:gd name="connsiteX0-2489" fmla="*/ 704239 w 866164"/>
              <a:gd name="connsiteY0-2490" fmla="*/ 0 h 1358303"/>
              <a:gd name="connsiteX1-2491" fmla="*/ 535001 w 866164"/>
              <a:gd name="connsiteY1-2492" fmla="*/ 169850 h 1358303"/>
              <a:gd name="connsiteX2-2493" fmla="*/ 448297 w 866164"/>
              <a:gd name="connsiteY2-2494" fmla="*/ 260948 h 1358303"/>
              <a:gd name="connsiteX3-2495" fmla="*/ 383436 w 866164"/>
              <a:gd name="connsiteY3-2496" fmla="*/ 340803 h 1358303"/>
              <a:gd name="connsiteX4-2497" fmla="*/ 310205 w 866164"/>
              <a:gd name="connsiteY4-2498" fmla="*/ 451421 h 1358303"/>
              <a:gd name="connsiteX5-2499" fmla="*/ 258538 w 866164"/>
              <a:gd name="connsiteY5-2500" fmla="*/ 543416 h 1358303"/>
              <a:gd name="connsiteX6-2501" fmla="*/ 195235 w 866164"/>
              <a:gd name="connsiteY6-2502" fmla="*/ 651890 h 1358303"/>
              <a:gd name="connsiteX7-2503" fmla="*/ 152381 w 866164"/>
              <a:gd name="connsiteY7-2504" fmla="*/ 742389 h 1358303"/>
              <a:gd name="connsiteX8-2505" fmla="*/ 98230 w 866164"/>
              <a:gd name="connsiteY8-2506" fmla="*/ 875633 h 1358303"/>
              <a:gd name="connsiteX9-2507" fmla="*/ 70543 w 866164"/>
              <a:gd name="connsiteY9-2508" fmla="*/ 969104 h 1358303"/>
              <a:gd name="connsiteX10-2509" fmla="*/ 28247 w 866164"/>
              <a:gd name="connsiteY10-2510" fmla="*/ 1123482 h 1358303"/>
              <a:gd name="connsiteX11-2511" fmla="*/ 0 w 866164"/>
              <a:gd name="connsiteY11-2512" fmla="*/ 1103537 h 1358303"/>
              <a:gd name="connsiteX12-2513" fmla="*/ 144557 w 866164"/>
              <a:gd name="connsiteY12-2514" fmla="*/ 1358303 h 1358303"/>
              <a:gd name="connsiteX13-2515" fmla="*/ 217982 w 866164"/>
              <a:gd name="connsiteY13-2516" fmla="*/ 1134779 h 1358303"/>
              <a:gd name="connsiteX14-2517" fmla="*/ 166358 w 866164"/>
              <a:gd name="connsiteY14-2518" fmla="*/ 1161921 h 1358303"/>
              <a:gd name="connsiteX15-2519" fmla="*/ 115799 w 866164"/>
              <a:gd name="connsiteY15-2520" fmla="*/ 1035969 h 1358303"/>
              <a:gd name="connsiteX16-2521" fmla="*/ 145943 w 866164"/>
              <a:gd name="connsiteY16-2522" fmla="*/ 973279 h 1358303"/>
              <a:gd name="connsiteX17-2523" fmla="*/ 182475 w 866164"/>
              <a:gd name="connsiteY17-2524" fmla="*/ 898523 h 1358303"/>
              <a:gd name="connsiteX18-2525" fmla="*/ 227989 w 866164"/>
              <a:gd name="connsiteY18-2526" fmla="*/ 828675 h 1358303"/>
              <a:gd name="connsiteX19-2527" fmla="*/ 316470 w 866164"/>
              <a:gd name="connsiteY19-2528" fmla="*/ 691294 h 1358303"/>
              <a:gd name="connsiteX20-2529" fmla="*/ 405914 w 866164"/>
              <a:gd name="connsiteY20-2530" fmla="*/ 565628 h 1358303"/>
              <a:gd name="connsiteX21-2531" fmla="*/ 466114 w 866164"/>
              <a:gd name="connsiteY21-2532" fmla="*/ 495300 h 1358303"/>
              <a:gd name="connsiteX22-2533" fmla="*/ 562545 w 866164"/>
              <a:gd name="connsiteY22-2534" fmla="*/ 382331 h 1358303"/>
              <a:gd name="connsiteX23-2535" fmla="*/ 642125 w 866164"/>
              <a:gd name="connsiteY23-2536" fmla="*/ 296688 h 1358303"/>
              <a:gd name="connsiteX24-2537" fmla="*/ 713098 w 866164"/>
              <a:gd name="connsiteY24-2538" fmla="*/ 243626 h 1358303"/>
              <a:gd name="connsiteX25-2539" fmla="*/ 866164 w 866164"/>
              <a:gd name="connsiteY25-2540" fmla="*/ 133350 h 1358303"/>
              <a:gd name="connsiteX26-2541" fmla="*/ 656679 w 866164"/>
              <a:gd name="connsiteY26-2542" fmla="*/ 185235 h 1358303"/>
              <a:gd name="connsiteX27-2543" fmla="*/ 704239 w 866164"/>
              <a:gd name="connsiteY27-2544" fmla="*/ 0 h 1358303"/>
              <a:gd name="connsiteX0-2545" fmla="*/ 704239 w 866164"/>
              <a:gd name="connsiteY0-2546" fmla="*/ 0 h 1358303"/>
              <a:gd name="connsiteX1-2547" fmla="*/ 535001 w 866164"/>
              <a:gd name="connsiteY1-2548" fmla="*/ 169850 h 1358303"/>
              <a:gd name="connsiteX2-2549" fmla="*/ 448297 w 866164"/>
              <a:gd name="connsiteY2-2550" fmla="*/ 260948 h 1358303"/>
              <a:gd name="connsiteX3-2551" fmla="*/ 383436 w 866164"/>
              <a:gd name="connsiteY3-2552" fmla="*/ 340803 h 1358303"/>
              <a:gd name="connsiteX4-2553" fmla="*/ 310205 w 866164"/>
              <a:gd name="connsiteY4-2554" fmla="*/ 451421 h 1358303"/>
              <a:gd name="connsiteX5-2555" fmla="*/ 258538 w 866164"/>
              <a:gd name="connsiteY5-2556" fmla="*/ 543416 h 1358303"/>
              <a:gd name="connsiteX6-2557" fmla="*/ 195235 w 866164"/>
              <a:gd name="connsiteY6-2558" fmla="*/ 651890 h 1358303"/>
              <a:gd name="connsiteX7-2559" fmla="*/ 152381 w 866164"/>
              <a:gd name="connsiteY7-2560" fmla="*/ 742389 h 1358303"/>
              <a:gd name="connsiteX8-2561" fmla="*/ 98230 w 866164"/>
              <a:gd name="connsiteY8-2562" fmla="*/ 875633 h 1358303"/>
              <a:gd name="connsiteX9-2563" fmla="*/ 70543 w 866164"/>
              <a:gd name="connsiteY9-2564" fmla="*/ 969104 h 1358303"/>
              <a:gd name="connsiteX10-2565" fmla="*/ 106988 w 866164"/>
              <a:gd name="connsiteY10-2566" fmla="*/ 1169810 h 1358303"/>
              <a:gd name="connsiteX11-2567" fmla="*/ 0 w 866164"/>
              <a:gd name="connsiteY11-2568" fmla="*/ 1103537 h 1358303"/>
              <a:gd name="connsiteX12-2569" fmla="*/ 144557 w 866164"/>
              <a:gd name="connsiteY12-2570" fmla="*/ 1358303 h 1358303"/>
              <a:gd name="connsiteX13-2571" fmla="*/ 217982 w 866164"/>
              <a:gd name="connsiteY13-2572" fmla="*/ 1134779 h 1358303"/>
              <a:gd name="connsiteX14-2573" fmla="*/ 166358 w 866164"/>
              <a:gd name="connsiteY14-2574" fmla="*/ 1161921 h 1358303"/>
              <a:gd name="connsiteX15-2575" fmla="*/ 115799 w 866164"/>
              <a:gd name="connsiteY15-2576" fmla="*/ 1035969 h 1358303"/>
              <a:gd name="connsiteX16-2577" fmla="*/ 145943 w 866164"/>
              <a:gd name="connsiteY16-2578" fmla="*/ 973279 h 1358303"/>
              <a:gd name="connsiteX17-2579" fmla="*/ 182475 w 866164"/>
              <a:gd name="connsiteY17-2580" fmla="*/ 898523 h 1358303"/>
              <a:gd name="connsiteX18-2581" fmla="*/ 227989 w 866164"/>
              <a:gd name="connsiteY18-2582" fmla="*/ 828675 h 1358303"/>
              <a:gd name="connsiteX19-2583" fmla="*/ 316470 w 866164"/>
              <a:gd name="connsiteY19-2584" fmla="*/ 691294 h 1358303"/>
              <a:gd name="connsiteX20-2585" fmla="*/ 405914 w 866164"/>
              <a:gd name="connsiteY20-2586" fmla="*/ 565628 h 1358303"/>
              <a:gd name="connsiteX21-2587" fmla="*/ 466114 w 866164"/>
              <a:gd name="connsiteY21-2588" fmla="*/ 495300 h 1358303"/>
              <a:gd name="connsiteX22-2589" fmla="*/ 562545 w 866164"/>
              <a:gd name="connsiteY22-2590" fmla="*/ 382331 h 1358303"/>
              <a:gd name="connsiteX23-2591" fmla="*/ 642125 w 866164"/>
              <a:gd name="connsiteY23-2592" fmla="*/ 296688 h 1358303"/>
              <a:gd name="connsiteX24-2593" fmla="*/ 713098 w 866164"/>
              <a:gd name="connsiteY24-2594" fmla="*/ 243626 h 1358303"/>
              <a:gd name="connsiteX25-2595" fmla="*/ 866164 w 866164"/>
              <a:gd name="connsiteY25-2596" fmla="*/ 133350 h 1358303"/>
              <a:gd name="connsiteX26-2597" fmla="*/ 656679 w 866164"/>
              <a:gd name="connsiteY26-2598" fmla="*/ 185235 h 1358303"/>
              <a:gd name="connsiteX27-2599" fmla="*/ 704239 w 866164"/>
              <a:gd name="connsiteY27-2600" fmla="*/ 0 h 1358303"/>
              <a:gd name="connsiteX0-2601" fmla="*/ 654835 w 816760"/>
              <a:gd name="connsiteY0-2602" fmla="*/ 0 h 1358303"/>
              <a:gd name="connsiteX1-2603" fmla="*/ 485597 w 816760"/>
              <a:gd name="connsiteY1-2604" fmla="*/ 169850 h 1358303"/>
              <a:gd name="connsiteX2-2605" fmla="*/ 398893 w 816760"/>
              <a:gd name="connsiteY2-2606" fmla="*/ 260948 h 1358303"/>
              <a:gd name="connsiteX3-2607" fmla="*/ 334032 w 816760"/>
              <a:gd name="connsiteY3-2608" fmla="*/ 340803 h 1358303"/>
              <a:gd name="connsiteX4-2609" fmla="*/ 260801 w 816760"/>
              <a:gd name="connsiteY4-2610" fmla="*/ 451421 h 1358303"/>
              <a:gd name="connsiteX5-2611" fmla="*/ 209134 w 816760"/>
              <a:gd name="connsiteY5-2612" fmla="*/ 543416 h 1358303"/>
              <a:gd name="connsiteX6-2613" fmla="*/ 145831 w 816760"/>
              <a:gd name="connsiteY6-2614" fmla="*/ 651890 h 1358303"/>
              <a:gd name="connsiteX7-2615" fmla="*/ 102977 w 816760"/>
              <a:gd name="connsiteY7-2616" fmla="*/ 742389 h 1358303"/>
              <a:gd name="connsiteX8-2617" fmla="*/ 48826 w 816760"/>
              <a:gd name="connsiteY8-2618" fmla="*/ 875633 h 1358303"/>
              <a:gd name="connsiteX9-2619" fmla="*/ 21139 w 816760"/>
              <a:gd name="connsiteY9-2620" fmla="*/ 969104 h 1358303"/>
              <a:gd name="connsiteX10-2621" fmla="*/ 57584 w 816760"/>
              <a:gd name="connsiteY10-2622" fmla="*/ 1169810 h 1358303"/>
              <a:gd name="connsiteX11-2623" fmla="*/ 0 w 816760"/>
              <a:gd name="connsiteY11-2624" fmla="*/ 1166736 h 1358303"/>
              <a:gd name="connsiteX12-2625" fmla="*/ 95153 w 816760"/>
              <a:gd name="connsiteY12-2626" fmla="*/ 1358303 h 1358303"/>
              <a:gd name="connsiteX13-2627" fmla="*/ 168578 w 816760"/>
              <a:gd name="connsiteY13-2628" fmla="*/ 1134779 h 1358303"/>
              <a:gd name="connsiteX14-2629" fmla="*/ 116954 w 816760"/>
              <a:gd name="connsiteY14-2630" fmla="*/ 1161921 h 1358303"/>
              <a:gd name="connsiteX15-2631" fmla="*/ 66395 w 816760"/>
              <a:gd name="connsiteY15-2632" fmla="*/ 1035969 h 1358303"/>
              <a:gd name="connsiteX16-2633" fmla="*/ 96539 w 816760"/>
              <a:gd name="connsiteY16-2634" fmla="*/ 973279 h 1358303"/>
              <a:gd name="connsiteX17-2635" fmla="*/ 133071 w 816760"/>
              <a:gd name="connsiteY17-2636" fmla="*/ 898523 h 1358303"/>
              <a:gd name="connsiteX18-2637" fmla="*/ 178585 w 816760"/>
              <a:gd name="connsiteY18-2638" fmla="*/ 828675 h 1358303"/>
              <a:gd name="connsiteX19-2639" fmla="*/ 267066 w 816760"/>
              <a:gd name="connsiteY19-2640" fmla="*/ 691294 h 1358303"/>
              <a:gd name="connsiteX20-2641" fmla="*/ 356510 w 816760"/>
              <a:gd name="connsiteY20-2642" fmla="*/ 565628 h 1358303"/>
              <a:gd name="connsiteX21-2643" fmla="*/ 416710 w 816760"/>
              <a:gd name="connsiteY21-2644" fmla="*/ 495300 h 1358303"/>
              <a:gd name="connsiteX22-2645" fmla="*/ 513141 w 816760"/>
              <a:gd name="connsiteY22-2646" fmla="*/ 382331 h 1358303"/>
              <a:gd name="connsiteX23-2647" fmla="*/ 592721 w 816760"/>
              <a:gd name="connsiteY23-2648" fmla="*/ 296688 h 1358303"/>
              <a:gd name="connsiteX24-2649" fmla="*/ 663694 w 816760"/>
              <a:gd name="connsiteY24-2650" fmla="*/ 243626 h 1358303"/>
              <a:gd name="connsiteX25-2651" fmla="*/ 816760 w 816760"/>
              <a:gd name="connsiteY25-2652" fmla="*/ 133350 h 1358303"/>
              <a:gd name="connsiteX26-2653" fmla="*/ 607275 w 816760"/>
              <a:gd name="connsiteY26-2654" fmla="*/ 185235 h 1358303"/>
              <a:gd name="connsiteX27-2655" fmla="*/ 654835 w 816760"/>
              <a:gd name="connsiteY27-2656" fmla="*/ 0 h 1358303"/>
              <a:gd name="connsiteX0-2657" fmla="*/ 654835 w 816760"/>
              <a:gd name="connsiteY0-2658" fmla="*/ 0 h 1358303"/>
              <a:gd name="connsiteX1-2659" fmla="*/ 485597 w 816760"/>
              <a:gd name="connsiteY1-2660" fmla="*/ 169850 h 1358303"/>
              <a:gd name="connsiteX2-2661" fmla="*/ 398893 w 816760"/>
              <a:gd name="connsiteY2-2662" fmla="*/ 260948 h 1358303"/>
              <a:gd name="connsiteX3-2663" fmla="*/ 334032 w 816760"/>
              <a:gd name="connsiteY3-2664" fmla="*/ 340803 h 1358303"/>
              <a:gd name="connsiteX4-2665" fmla="*/ 260801 w 816760"/>
              <a:gd name="connsiteY4-2666" fmla="*/ 451421 h 1358303"/>
              <a:gd name="connsiteX5-2667" fmla="*/ 209134 w 816760"/>
              <a:gd name="connsiteY5-2668" fmla="*/ 543416 h 1358303"/>
              <a:gd name="connsiteX6-2669" fmla="*/ 145831 w 816760"/>
              <a:gd name="connsiteY6-2670" fmla="*/ 651890 h 1358303"/>
              <a:gd name="connsiteX7-2671" fmla="*/ 102977 w 816760"/>
              <a:gd name="connsiteY7-2672" fmla="*/ 742389 h 1358303"/>
              <a:gd name="connsiteX8-2673" fmla="*/ 48826 w 816760"/>
              <a:gd name="connsiteY8-2674" fmla="*/ 875633 h 1358303"/>
              <a:gd name="connsiteX9-2675" fmla="*/ 21139 w 816760"/>
              <a:gd name="connsiteY9-2676" fmla="*/ 969104 h 1358303"/>
              <a:gd name="connsiteX10-2677" fmla="*/ 57584 w 816760"/>
              <a:gd name="connsiteY10-2678" fmla="*/ 1169810 h 1358303"/>
              <a:gd name="connsiteX11-2679" fmla="*/ 0 w 816760"/>
              <a:gd name="connsiteY11-2680" fmla="*/ 1166736 h 1358303"/>
              <a:gd name="connsiteX12-2681" fmla="*/ 95153 w 816760"/>
              <a:gd name="connsiteY12-2682" fmla="*/ 1358303 h 1358303"/>
              <a:gd name="connsiteX13-2683" fmla="*/ 168578 w 816760"/>
              <a:gd name="connsiteY13-2684" fmla="*/ 1134779 h 1358303"/>
              <a:gd name="connsiteX14-2685" fmla="*/ 116954 w 816760"/>
              <a:gd name="connsiteY14-2686" fmla="*/ 1161921 h 1358303"/>
              <a:gd name="connsiteX15-2687" fmla="*/ 66395 w 816760"/>
              <a:gd name="connsiteY15-2688" fmla="*/ 1035969 h 1358303"/>
              <a:gd name="connsiteX16-2689" fmla="*/ 96539 w 816760"/>
              <a:gd name="connsiteY16-2690" fmla="*/ 973279 h 1358303"/>
              <a:gd name="connsiteX17-2691" fmla="*/ 133071 w 816760"/>
              <a:gd name="connsiteY17-2692" fmla="*/ 898523 h 1358303"/>
              <a:gd name="connsiteX18-2693" fmla="*/ 178585 w 816760"/>
              <a:gd name="connsiteY18-2694" fmla="*/ 828675 h 1358303"/>
              <a:gd name="connsiteX19-2695" fmla="*/ 267066 w 816760"/>
              <a:gd name="connsiteY19-2696" fmla="*/ 691294 h 1358303"/>
              <a:gd name="connsiteX20-2697" fmla="*/ 356510 w 816760"/>
              <a:gd name="connsiteY20-2698" fmla="*/ 565628 h 1358303"/>
              <a:gd name="connsiteX21-2699" fmla="*/ 416710 w 816760"/>
              <a:gd name="connsiteY21-2700" fmla="*/ 495300 h 1358303"/>
              <a:gd name="connsiteX22-2701" fmla="*/ 513141 w 816760"/>
              <a:gd name="connsiteY22-2702" fmla="*/ 382331 h 1358303"/>
              <a:gd name="connsiteX23-2703" fmla="*/ 592721 w 816760"/>
              <a:gd name="connsiteY23-2704" fmla="*/ 296688 h 1358303"/>
              <a:gd name="connsiteX24-2705" fmla="*/ 663694 w 816760"/>
              <a:gd name="connsiteY24-2706" fmla="*/ 243626 h 1358303"/>
              <a:gd name="connsiteX25-2707" fmla="*/ 816760 w 816760"/>
              <a:gd name="connsiteY25-2708" fmla="*/ 133350 h 1358303"/>
              <a:gd name="connsiteX26-2709" fmla="*/ 607275 w 816760"/>
              <a:gd name="connsiteY26-2710" fmla="*/ 185235 h 1358303"/>
              <a:gd name="connsiteX27-2711" fmla="*/ 654835 w 816760"/>
              <a:gd name="connsiteY27-2712" fmla="*/ 0 h 1358303"/>
              <a:gd name="connsiteX0-2713" fmla="*/ 654835 w 816760"/>
              <a:gd name="connsiteY0-2714" fmla="*/ 0 h 1358303"/>
              <a:gd name="connsiteX1-2715" fmla="*/ 485597 w 816760"/>
              <a:gd name="connsiteY1-2716" fmla="*/ 169850 h 1358303"/>
              <a:gd name="connsiteX2-2717" fmla="*/ 398893 w 816760"/>
              <a:gd name="connsiteY2-2718" fmla="*/ 260948 h 1358303"/>
              <a:gd name="connsiteX3-2719" fmla="*/ 334032 w 816760"/>
              <a:gd name="connsiteY3-2720" fmla="*/ 340803 h 1358303"/>
              <a:gd name="connsiteX4-2721" fmla="*/ 260801 w 816760"/>
              <a:gd name="connsiteY4-2722" fmla="*/ 451421 h 1358303"/>
              <a:gd name="connsiteX5-2723" fmla="*/ 209134 w 816760"/>
              <a:gd name="connsiteY5-2724" fmla="*/ 543416 h 1358303"/>
              <a:gd name="connsiteX6-2725" fmla="*/ 145831 w 816760"/>
              <a:gd name="connsiteY6-2726" fmla="*/ 651890 h 1358303"/>
              <a:gd name="connsiteX7-2727" fmla="*/ 102977 w 816760"/>
              <a:gd name="connsiteY7-2728" fmla="*/ 742389 h 1358303"/>
              <a:gd name="connsiteX8-2729" fmla="*/ 48826 w 816760"/>
              <a:gd name="connsiteY8-2730" fmla="*/ 875633 h 1358303"/>
              <a:gd name="connsiteX9-2731" fmla="*/ 21139 w 816760"/>
              <a:gd name="connsiteY9-2732" fmla="*/ 969104 h 1358303"/>
              <a:gd name="connsiteX10-2733" fmla="*/ 57584 w 816760"/>
              <a:gd name="connsiteY10-2734" fmla="*/ 1169810 h 1358303"/>
              <a:gd name="connsiteX11-2735" fmla="*/ 0 w 816760"/>
              <a:gd name="connsiteY11-2736" fmla="*/ 1166736 h 1358303"/>
              <a:gd name="connsiteX12-2737" fmla="*/ 95153 w 816760"/>
              <a:gd name="connsiteY12-2738" fmla="*/ 1358303 h 1358303"/>
              <a:gd name="connsiteX13-2739" fmla="*/ 168578 w 816760"/>
              <a:gd name="connsiteY13-2740" fmla="*/ 1134779 h 1358303"/>
              <a:gd name="connsiteX14-2741" fmla="*/ 116954 w 816760"/>
              <a:gd name="connsiteY14-2742" fmla="*/ 1161921 h 1358303"/>
              <a:gd name="connsiteX15-2743" fmla="*/ 66395 w 816760"/>
              <a:gd name="connsiteY15-2744" fmla="*/ 1035969 h 1358303"/>
              <a:gd name="connsiteX16-2745" fmla="*/ 96539 w 816760"/>
              <a:gd name="connsiteY16-2746" fmla="*/ 973279 h 1358303"/>
              <a:gd name="connsiteX17-2747" fmla="*/ 133071 w 816760"/>
              <a:gd name="connsiteY17-2748" fmla="*/ 898523 h 1358303"/>
              <a:gd name="connsiteX18-2749" fmla="*/ 178585 w 816760"/>
              <a:gd name="connsiteY18-2750" fmla="*/ 828675 h 1358303"/>
              <a:gd name="connsiteX19-2751" fmla="*/ 267066 w 816760"/>
              <a:gd name="connsiteY19-2752" fmla="*/ 691294 h 1358303"/>
              <a:gd name="connsiteX20-2753" fmla="*/ 356510 w 816760"/>
              <a:gd name="connsiteY20-2754" fmla="*/ 565628 h 1358303"/>
              <a:gd name="connsiteX21-2755" fmla="*/ 416710 w 816760"/>
              <a:gd name="connsiteY21-2756" fmla="*/ 495300 h 1358303"/>
              <a:gd name="connsiteX22-2757" fmla="*/ 513141 w 816760"/>
              <a:gd name="connsiteY22-2758" fmla="*/ 382331 h 1358303"/>
              <a:gd name="connsiteX23-2759" fmla="*/ 592721 w 816760"/>
              <a:gd name="connsiteY23-2760" fmla="*/ 296688 h 1358303"/>
              <a:gd name="connsiteX24-2761" fmla="*/ 663694 w 816760"/>
              <a:gd name="connsiteY24-2762" fmla="*/ 243626 h 1358303"/>
              <a:gd name="connsiteX25-2763" fmla="*/ 816760 w 816760"/>
              <a:gd name="connsiteY25-2764" fmla="*/ 133350 h 1358303"/>
              <a:gd name="connsiteX26-2765" fmla="*/ 607275 w 816760"/>
              <a:gd name="connsiteY26-2766" fmla="*/ 185235 h 1358303"/>
              <a:gd name="connsiteX27-2767" fmla="*/ 654835 w 816760"/>
              <a:gd name="connsiteY27-2768" fmla="*/ 0 h 1358303"/>
              <a:gd name="connsiteX0-2769" fmla="*/ 653634 w 815559"/>
              <a:gd name="connsiteY0-2770" fmla="*/ 0 h 1358303"/>
              <a:gd name="connsiteX1-2771" fmla="*/ 484396 w 815559"/>
              <a:gd name="connsiteY1-2772" fmla="*/ 169850 h 1358303"/>
              <a:gd name="connsiteX2-2773" fmla="*/ 397692 w 815559"/>
              <a:gd name="connsiteY2-2774" fmla="*/ 260948 h 1358303"/>
              <a:gd name="connsiteX3-2775" fmla="*/ 332831 w 815559"/>
              <a:gd name="connsiteY3-2776" fmla="*/ 340803 h 1358303"/>
              <a:gd name="connsiteX4-2777" fmla="*/ 259600 w 815559"/>
              <a:gd name="connsiteY4-2778" fmla="*/ 451421 h 1358303"/>
              <a:gd name="connsiteX5-2779" fmla="*/ 207933 w 815559"/>
              <a:gd name="connsiteY5-2780" fmla="*/ 543416 h 1358303"/>
              <a:gd name="connsiteX6-2781" fmla="*/ 144630 w 815559"/>
              <a:gd name="connsiteY6-2782" fmla="*/ 651890 h 1358303"/>
              <a:gd name="connsiteX7-2783" fmla="*/ 101776 w 815559"/>
              <a:gd name="connsiteY7-2784" fmla="*/ 742389 h 1358303"/>
              <a:gd name="connsiteX8-2785" fmla="*/ 47625 w 815559"/>
              <a:gd name="connsiteY8-2786" fmla="*/ 875633 h 1358303"/>
              <a:gd name="connsiteX9-2787" fmla="*/ 19938 w 815559"/>
              <a:gd name="connsiteY9-2788" fmla="*/ 969104 h 1358303"/>
              <a:gd name="connsiteX10-2789" fmla="*/ 56383 w 815559"/>
              <a:gd name="connsiteY10-2790" fmla="*/ 1169810 h 1358303"/>
              <a:gd name="connsiteX11-2791" fmla="*/ 0 w 815559"/>
              <a:gd name="connsiteY11-2792" fmla="*/ 1156510 h 1358303"/>
              <a:gd name="connsiteX12-2793" fmla="*/ 93952 w 815559"/>
              <a:gd name="connsiteY12-2794" fmla="*/ 1358303 h 1358303"/>
              <a:gd name="connsiteX13-2795" fmla="*/ 167377 w 815559"/>
              <a:gd name="connsiteY13-2796" fmla="*/ 1134779 h 1358303"/>
              <a:gd name="connsiteX14-2797" fmla="*/ 115753 w 815559"/>
              <a:gd name="connsiteY14-2798" fmla="*/ 1161921 h 1358303"/>
              <a:gd name="connsiteX15-2799" fmla="*/ 65194 w 815559"/>
              <a:gd name="connsiteY15-2800" fmla="*/ 1035969 h 1358303"/>
              <a:gd name="connsiteX16-2801" fmla="*/ 95338 w 815559"/>
              <a:gd name="connsiteY16-2802" fmla="*/ 973279 h 1358303"/>
              <a:gd name="connsiteX17-2803" fmla="*/ 131870 w 815559"/>
              <a:gd name="connsiteY17-2804" fmla="*/ 898523 h 1358303"/>
              <a:gd name="connsiteX18-2805" fmla="*/ 177384 w 815559"/>
              <a:gd name="connsiteY18-2806" fmla="*/ 828675 h 1358303"/>
              <a:gd name="connsiteX19-2807" fmla="*/ 265865 w 815559"/>
              <a:gd name="connsiteY19-2808" fmla="*/ 691294 h 1358303"/>
              <a:gd name="connsiteX20-2809" fmla="*/ 355309 w 815559"/>
              <a:gd name="connsiteY20-2810" fmla="*/ 565628 h 1358303"/>
              <a:gd name="connsiteX21-2811" fmla="*/ 415509 w 815559"/>
              <a:gd name="connsiteY21-2812" fmla="*/ 495300 h 1358303"/>
              <a:gd name="connsiteX22-2813" fmla="*/ 511940 w 815559"/>
              <a:gd name="connsiteY22-2814" fmla="*/ 382331 h 1358303"/>
              <a:gd name="connsiteX23-2815" fmla="*/ 591520 w 815559"/>
              <a:gd name="connsiteY23-2816" fmla="*/ 296688 h 1358303"/>
              <a:gd name="connsiteX24-2817" fmla="*/ 662493 w 815559"/>
              <a:gd name="connsiteY24-2818" fmla="*/ 243626 h 1358303"/>
              <a:gd name="connsiteX25-2819" fmla="*/ 815559 w 815559"/>
              <a:gd name="connsiteY25-2820" fmla="*/ 133350 h 1358303"/>
              <a:gd name="connsiteX26-2821" fmla="*/ 606074 w 815559"/>
              <a:gd name="connsiteY26-2822" fmla="*/ 185235 h 1358303"/>
              <a:gd name="connsiteX27-2823" fmla="*/ 653634 w 815559"/>
              <a:gd name="connsiteY27-2824" fmla="*/ 0 h 1358303"/>
              <a:gd name="connsiteX0-2825" fmla="*/ 653634 w 815559"/>
              <a:gd name="connsiteY0-2826" fmla="*/ 0 h 1358303"/>
              <a:gd name="connsiteX1-2827" fmla="*/ 484396 w 815559"/>
              <a:gd name="connsiteY1-2828" fmla="*/ 169850 h 1358303"/>
              <a:gd name="connsiteX2-2829" fmla="*/ 397692 w 815559"/>
              <a:gd name="connsiteY2-2830" fmla="*/ 260948 h 1358303"/>
              <a:gd name="connsiteX3-2831" fmla="*/ 332831 w 815559"/>
              <a:gd name="connsiteY3-2832" fmla="*/ 340803 h 1358303"/>
              <a:gd name="connsiteX4-2833" fmla="*/ 259600 w 815559"/>
              <a:gd name="connsiteY4-2834" fmla="*/ 451421 h 1358303"/>
              <a:gd name="connsiteX5-2835" fmla="*/ 207933 w 815559"/>
              <a:gd name="connsiteY5-2836" fmla="*/ 543416 h 1358303"/>
              <a:gd name="connsiteX6-2837" fmla="*/ 144630 w 815559"/>
              <a:gd name="connsiteY6-2838" fmla="*/ 651890 h 1358303"/>
              <a:gd name="connsiteX7-2839" fmla="*/ 101776 w 815559"/>
              <a:gd name="connsiteY7-2840" fmla="*/ 742389 h 1358303"/>
              <a:gd name="connsiteX8-2841" fmla="*/ 47625 w 815559"/>
              <a:gd name="connsiteY8-2842" fmla="*/ 875633 h 1358303"/>
              <a:gd name="connsiteX9-2843" fmla="*/ 19938 w 815559"/>
              <a:gd name="connsiteY9-2844" fmla="*/ 969104 h 1358303"/>
              <a:gd name="connsiteX10-2845" fmla="*/ 56383 w 815559"/>
              <a:gd name="connsiteY10-2846" fmla="*/ 1169810 h 1358303"/>
              <a:gd name="connsiteX11-2847" fmla="*/ 0 w 815559"/>
              <a:gd name="connsiteY11-2848" fmla="*/ 1156510 h 1358303"/>
              <a:gd name="connsiteX12-2849" fmla="*/ 93952 w 815559"/>
              <a:gd name="connsiteY12-2850" fmla="*/ 1358303 h 1358303"/>
              <a:gd name="connsiteX13-2851" fmla="*/ 167377 w 815559"/>
              <a:gd name="connsiteY13-2852" fmla="*/ 1134779 h 1358303"/>
              <a:gd name="connsiteX14-2853" fmla="*/ 115753 w 815559"/>
              <a:gd name="connsiteY14-2854" fmla="*/ 1161921 h 1358303"/>
              <a:gd name="connsiteX15-2855" fmla="*/ 118708 w 815559"/>
              <a:gd name="connsiteY15-2856" fmla="*/ 1050025 h 1358303"/>
              <a:gd name="connsiteX16-2857" fmla="*/ 95338 w 815559"/>
              <a:gd name="connsiteY16-2858" fmla="*/ 973279 h 1358303"/>
              <a:gd name="connsiteX17-2859" fmla="*/ 131870 w 815559"/>
              <a:gd name="connsiteY17-2860" fmla="*/ 898523 h 1358303"/>
              <a:gd name="connsiteX18-2861" fmla="*/ 177384 w 815559"/>
              <a:gd name="connsiteY18-2862" fmla="*/ 828675 h 1358303"/>
              <a:gd name="connsiteX19-2863" fmla="*/ 265865 w 815559"/>
              <a:gd name="connsiteY19-2864" fmla="*/ 691294 h 1358303"/>
              <a:gd name="connsiteX20-2865" fmla="*/ 355309 w 815559"/>
              <a:gd name="connsiteY20-2866" fmla="*/ 565628 h 1358303"/>
              <a:gd name="connsiteX21-2867" fmla="*/ 415509 w 815559"/>
              <a:gd name="connsiteY21-2868" fmla="*/ 495300 h 1358303"/>
              <a:gd name="connsiteX22-2869" fmla="*/ 511940 w 815559"/>
              <a:gd name="connsiteY22-2870" fmla="*/ 382331 h 1358303"/>
              <a:gd name="connsiteX23-2871" fmla="*/ 591520 w 815559"/>
              <a:gd name="connsiteY23-2872" fmla="*/ 296688 h 1358303"/>
              <a:gd name="connsiteX24-2873" fmla="*/ 662493 w 815559"/>
              <a:gd name="connsiteY24-2874" fmla="*/ 243626 h 1358303"/>
              <a:gd name="connsiteX25-2875" fmla="*/ 815559 w 815559"/>
              <a:gd name="connsiteY25-2876" fmla="*/ 133350 h 1358303"/>
              <a:gd name="connsiteX26-2877" fmla="*/ 606074 w 815559"/>
              <a:gd name="connsiteY26-2878" fmla="*/ 185235 h 1358303"/>
              <a:gd name="connsiteX27-2879" fmla="*/ 653634 w 815559"/>
              <a:gd name="connsiteY27-2880" fmla="*/ 0 h 1358303"/>
              <a:gd name="connsiteX0-2881" fmla="*/ 653634 w 815559"/>
              <a:gd name="connsiteY0-2882" fmla="*/ 0 h 1358303"/>
              <a:gd name="connsiteX1-2883" fmla="*/ 484396 w 815559"/>
              <a:gd name="connsiteY1-2884" fmla="*/ 169850 h 1358303"/>
              <a:gd name="connsiteX2-2885" fmla="*/ 397692 w 815559"/>
              <a:gd name="connsiteY2-2886" fmla="*/ 260948 h 1358303"/>
              <a:gd name="connsiteX3-2887" fmla="*/ 332831 w 815559"/>
              <a:gd name="connsiteY3-2888" fmla="*/ 340803 h 1358303"/>
              <a:gd name="connsiteX4-2889" fmla="*/ 259600 w 815559"/>
              <a:gd name="connsiteY4-2890" fmla="*/ 451421 h 1358303"/>
              <a:gd name="connsiteX5-2891" fmla="*/ 207933 w 815559"/>
              <a:gd name="connsiteY5-2892" fmla="*/ 543416 h 1358303"/>
              <a:gd name="connsiteX6-2893" fmla="*/ 144630 w 815559"/>
              <a:gd name="connsiteY6-2894" fmla="*/ 651890 h 1358303"/>
              <a:gd name="connsiteX7-2895" fmla="*/ 101776 w 815559"/>
              <a:gd name="connsiteY7-2896" fmla="*/ 742389 h 1358303"/>
              <a:gd name="connsiteX8-2897" fmla="*/ 47625 w 815559"/>
              <a:gd name="connsiteY8-2898" fmla="*/ 875633 h 1358303"/>
              <a:gd name="connsiteX9-2899" fmla="*/ 19938 w 815559"/>
              <a:gd name="connsiteY9-2900" fmla="*/ 969104 h 1358303"/>
              <a:gd name="connsiteX10-2901" fmla="*/ 56383 w 815559"/>
              <a:gd name="connsiteY10-2902" fmla="*/ 1169810 h 1358303"/>
              <a:gd name="connsiteX11-2903" fmla="*/ 0 w 815559"/>
              <a:gd name="connsiteY11-2904" fmla="*/ 1156510 h 1358303"/>
              <a:gd name="connsiteX12-2905" fmla="*/ 93952 w 815559"/>
              <a:gd name="connsiteY12-2906" fmla="*/ 1358303 h 1358303"/>
              <a:gd name="connsiteX13-2907" fmla="*/ 167377 w 815559"/>
              <a:gd name="connsiteY13-2908" fmla="*/ 1134779 h 1358303"/>
              <a:gd name="connsiteX14-2909" fmla="*/ 115753 w 815559"/>
              <a:gd name="connsiteY14-2910" fmla="*/ 1161921 h 1358303"/>
              <a:gd name="connsiteX15-2911" fmla="*/ 118708 w 815559"/>
              <a:gd name="connsiteY15-2912" fmla="*/ 1050025 h 1358303"/>
              <a:gd name="connsiteX16-2913" fmla="*/ 132521 w 815559"/>
              <a:gd name="connsiteY16-2914" fmla="*/ 969385 h 1358303"/>
              <a:gd name="connsiteX17-2915" fmla="*/ 131870 w 815559"/>
              <a:gd name="connsiteY17-2916" fmla="*/ 898523 h 1358303"/>
              <a:gd name="connsiteX18-2917" fmla="*/ 177384 w 815559"/>
              <a:gd name="connsiteY18-2918" fmla="*/ 828675 h 1358303"/>
              <a:gd name="connsiteX19-2919" fmla="*/ 265865 w 815559"/>
              <a:gd name="connsiteY19-2920" fmla="*/ 691294 h 1358303"/>
              <a:gd name="connsiteX20-2921" fmla="*/ 355309 w 815559"/>
              <a:gd name="connsiteY20-2922" fmla="*/ 565628 h 1358303"/>
              <a:gd name="connsiteX21-2923" fmla="*/ 415509 w 815559"/>
              <a:gd name="connsiteY21-2924" fmla="*/ 495300 h 1358303"/>
              <a:gd name="connsiteX22-2925" fmla="*/ 511940 w 815559"/>
              <a:gd name="connsiteY22-2926" fmla="*/ 382331 h 1358303"/>
              <a:gd name="connsiteX23-2927" fmla="*/ 591520 w 815559"/>
              <a:gd name="connsiteY23-2928" fmla="*/ 296688 h 1358303"/>
              <a:gd name="connsiteX24-2929" fmla="*/ 662493 w 815559"/>
              <a:gd name="connsiteY24-2930" fmla="*/ 243626 h 1358303"/>
              <a:gd name="connsiteX25-2931" fmla="*/ 815559 w 815559"/>
              <a:gd name="connsiteY25-2932" fmla="*/ 133350 h 1358303"/>
              <a:gd name="connsiteX26-2933" fmla="*/ 606074 w 815559"/>
              <a:gd name="connsiteY26-2934" fmla="*/ 185235 h 1358303"/>
              <a:gd name="connsiteX27-2935" fmla="*/ 653634 w 815559"/>
              <a:gd name="connsiteY27-2936" fmla="*/ 0 h 1358303"/>
              <a:gd name="connsiteX0-2937" fmla="*/ 653634 w 815559"/>
              <a:gd name="connsiteY0-2938" fmla="*/ 0 h 1358303"/>
              <a:gd name="connsiteX1-2939" fmla="*/ 484396 w 815559"/>
              <a:gd name="connsiteY1-2940" fmla="*/ 169850 h 1358303"/>
              <a:gd name="connsiteX2-2941" fmla="*/ 397692 w 815559"/>
              <a:gd name="connsiteY2-2942" fmla="*/ 260948 h 1358303"/>
              <a:gd name="connsiteX3-2943" fmla="*/ 332831 w 815559"/>
              <a:gd name="connsiteY3-2944" fmla="*/ 340803 h 1358303"/>
              <a:gd name="connsiteX4-2945" fmla="*/ 259600 w 815559"/>
              <a:gd name="connsiteY4-2946" fmla="*/ 451421 h 1358303"/>
              <a:gd name="connsiteX5-2947" fmla="*/ 207933 w 815559"/>
              <a:gd name="connsiteY5-2948" fmla="*/ 543416 h 1358303"/>
              <a:gd name="connsiteX6-2949" fmla="*/ 144630 w 815559"/>
              <a:gd name="connsiteY6-2950" fmla="*/ 651890 h 1358303"/>
              <a:gd name="connsiteX7-2951" fmla="*/ 101776 w 815559"/>
              <a:gd name="connsiteY7-2952" fmla="*/ 742389 h 1358303"/>
              <a:gd name="connsiteX8-2953" fmla="*/ 47625 w 815559"/>
              <a:gd name="connsiteY8-2954" fmla="*/ 875633 h 1358303"/>
              <a:gd name="connsiteX9-2955" fmla="*/ 53482 w 815559"/>
              <a:gd name="connsiteY9-2956" fmla="*/ 1039950 h 1358303"/>
              <a:gd name="connsiteX10-2957" fmla="*/ 56383 w 815559"/>
              <a:gd name="connsiteY10-2958" fmla="*/ 1169810 h 1358303"/>
              <a:gd name="connsiteX11-2959" fmla="*/ 0 w 815559"/>
              <a:gd name="connsiteY11-2960" fmla="*/ 1156510 h 1358303"/>
              <a:gd name="connsiteX12-2961" fmla="*/ 93952 w 815559"/>
              <a:gd name="connsiteY12-2962" fmla="*/ 1358303 h 1358303"/>
              <a:gd name="connsiteX13-2963" fmla="*/ 167377 w 815559"/>
              <a:gd name="connsiteY13-2964" fmla="*/ 1134779 h 1358303"/>
              <a:gd name="connsiteX14-2965" fmla="*/ 115753 w 815559"/>
              <a:gd name="connsiteY14-2966" fmla="*/ 1161921 h 1358303"/>
              <a:gd name="connsiteX15-2967" fmla="*/ 118708 w 815559"/>
              <a:gd name="connsiteY15-2968" fmla="*/ 1050025 h 1358303"/>
              <a:gd name="connsiteX16-2969" fmla="*/ 132521 w 815559"/>
              <a:gd name="connsiteY16-2970" fmla="*/ 969385 h 1358303"/>
              <a:gd name="connsiteX17-2971" fmla="*/ 131870 w 815559"/>
              <a:gd name="connsiteY17-2972" fmla="*/ 898523 h 1358303"/>
              <a:gd name="connsiteX18-2973" fmla="*/ 177384 w 815559"/>
              <a:gd name="connsiteY18-2974" fmla="*/ 828675 h 1358303"/>
              <a:gd name="connsiteX19-2975" fmla="*/ 265865 w 815559"/>
              <a:gd name="connsiteY19-2976" fmla="*/ 691294 h 1358303"/>
              <a:gd name="connsiteX20-2977" fmla="*/ 355309 w 815559"/>
              <a:gd name="connsiteY20-2978" fmla="*/ 565628 h 1358303"/>
              <a:gd name="connsiteX21-2979" fmla="*/ 415509 w 815559"/>
              <a:gd name="connsiteY21-2980" fmla="*/ 495300 h 1358303"/>
              <a:gd name="connsiteX22-2981" fmla="*/ 511940 w 815559"/>
              <a:gd name="connsiteY22-2982" fmla="*/ 382331 h 1358303"/>
              <a:gd name="connsiteX23-2983" fmla="*/ 591520 w 815559"/>
              <a:gd name="connsiteY23-2984" fmla="*/ 296688 h 1358303"/>
              <a:gd name="connsiteX24-2985" fmla="*/ 662493 w 815559"/>
              <a:gd name="connsiteY24-2986" fmla="*/ 243626 h 1358303"/>
              <a:gd name="connsiteX25-2987" fmla="*/ 815559 w 815559"/>
              <a:gd name="connsiteY25-2988" fmla="*/ 133350 h 1358303"/>
              <a:gd name="connsiteX26-2989" fmla="*/ 606074 w 815559"/>
              <a:gd name="connsiteY26-2990" fmla="*/ 185235 h 1358303"/>
              <a:gd name="connsiteX27-2991" fmla="*/ 653634 w 815559"/>
              <a:gd name="connsiteY27-2992" fmla="*/ 0 h 1358303"/>
              <a:gd name="connsiteX0-2993" fmla="*/ 653634 w 815559"/>
              <a:gd name="connsiteY0-2994" fmla="*/ 0 h 1358303"/>
              <a:gd name="connsiteX1-2995" fmla="*/ 484396 w 815559"/>
              <a:gd name="connsiteY1-2996" fmla="*/ 169850 h 1358303"/>
              <a:gd name="connsiteX2-2997" fmla="*/ 397692 w 815559"/>
              <a:gd name="connsiteY2-2998" fmla="*/ 260948 h 1358303"/>
              <a:gd name="connsiteX3-2999" fmla="*/ 332831 w 815559"/>
              <a:gd name="connsiteY3-3000" fmla="*/ 340803 h 1358303"/>
              <a:gd name="connsiteX4-3001" fmla="*/ 259600 w 815559"/>
              <a:gd name="connsiteY4-3002" fmla="*/ 451421 h 1358303"/>
              <a:gd name="connsiteX5-3003" fmla="*/ 207933 w 815559"/>
              <a:gd name="connsiteY5-3004" fmla="*/ 543416 h 1358303"/>
              <a:gd name="connsiteX6-3005" fmla="*/ 144630 w 815559"/>
              <a:gd name="connsiteY6-3006" fmla="*/ 651890 h 1358303"/>
              <a:gd name="connsiteX7-3007" fmla="*/ 101776 w 815559"/>
              <a:gd name="connsiteY7-3008" fmla="*/ 742389 h 1358303"/>
              <a:gd name="connsiteX8-3009" fmla="*/ 75612 w 815559"/>
              <a:gd name="connsiteY8-3010" fmla="*/ 880558 h 1358303"/>
              <a:gd name="connsiteX9-3011" fmla="*/ 53482 w 815559"/>
              <a:gd name="connsiteY9-3012" fmla="*/ 1039950 h 1358303"/>
              <a:gd name="connsiteX10-3013" fmla="*/ 56383 w 815559"/>
              <a:gd name="connsiteY10-3014" fmla="*/ 1169810 h 1358303"/>
              <a:gd name="connsiteX11-3015" fmla="*/ 0 w 815559"/>
              <a:gd name="connsiteY11-3016" fmla="*/ 1156510 h 1358303"/>
              <a:gd name="connsiteX12-3017" fmla="*/ 93952 w 815559"/>
              <a:gd name="connsiteY12-3018" fmla="*/ 1358303 h 1358303"/>
              <a:gd name="connsiteX13-3019" fmla="*/ 167377 w 815559"/>
              <a:gd name="connsiteY13-3020" fmla="*/ 1134779 h 1358303"/>
              <a:gd name="connsiteX14-3021" fmla="*/ 115753 w 815559"/>
              <a:gd name="connsiteY14-3022" fmla="*/ 1161921 h 1358303"/>
              <a:gd name="connsiteX15-3023" fmla="*/ 118708 w 815559"/>
              <a:gd name="connsiteY15-3024" fmla="*/ 1050025 h 1358303"/>
              <a:gd name="connsiteX16-3025" fmla="*/ 132521 w 815559"/>
              <a:gd name="connsiteY16-3026" fmla="*/ 969385 h 1358303"/>
              <a:gd name="connsiteX17-3027" fmla="*/ 131870 w 815559"/>
              <a:gd name="connsiteY17-3028" fmla="*/ 898523 h 1358303"/>
              <a:gd name="connsiteX18-3029" fmla="*/ 177384 w 815559"/>
              <a:gd name="connsiteY18-3030" fmla="*/ 828675 h 1358303"/>
              <a:gd name="connsiteX19-3031" fmla="*/ 265865 w 815559"/>
              <a:gd name="connsiteY19-3032" fmla="*/ 691294 h 1358303"/>
              <a:gd name="connsiteX20-3033" fmla="*/ 355309 w 815559"/>
              <a:gd name="connsiteY20-3034" fmla="*/ 565628 h 1358303"/>
              <a:gd name="connsiteX21-3035" fmla="*/ 415509 w 815559"/>
              <a:gd name="connsiteY21-3036" fmla="*/ 495300 h 1358303"/>
              <a:gd name="connsiteX22-3037" fmla="*/ 511940 w 815559"/>
              <a:gd name="connsiteY22-3038" fmla="*/ 382331 h 1358303"/>
              <a:gd name="connsiteX23-3039" fmla="*/ 591520 w 815559"/>
              <a:gd name="connsiteY23-3040" fmla="*/ 296688 h 1358303"/>
              <a:gd name="connsiteX24-3041" fmla="*/ 662493 w 815559"/>
              <a:gd name="connsiteY24-3042" fmla="*/ 243626 h 1358303"/>
              <a:gd name="connsiteX25-3043" fmla="*/ 815559 w 815559"/>
              <a:gd name="connsiteY25-3044" fmla="*/ 133350 h 1358303"/>
              <a:gd name="connsiteX26-3045" fmla="*/ 606074 w 815559"/>
              <a:gd name="connsiteY26-3046" fmla="*/ 185235 h 1358303"/>
              <a:gd name="connsiteX27-3047" fmla="*/ 653634 w 815559"/>
              <a:gd name="connsiteY27-3048" fmla="*/ 0 h 1358303"/>
              <a:gd name="connsiteX0-3049" fmla="*/ 653634 w 815559"/>
              <a:gd name="connsiteY0-3050" fmla="*/ 0 h 1358303"/>
              <a:gd name="connsiteX1-3051" fmla="*/ 484396 w 815559"/>
              <a:gd name="connsiteY1-3052" fmla="*/ 169850 h 1358303"/>
              <a:gd name="connsiteX2-3053" fmla="*/ 397692 w 815559"/>
              <a:gd name="connsiteY2-3054" fmla="*/ 260948 h 1358303"/>
              <a:gd name="connsiteX3-3055" fmla="*/ 332831 w 815559"/>
              <a:gd name="connsiteY3-3056" fmla="*/ 340803 h 1358303"/>
              <a:gd name="connsiteX4-3057" fmla="*/ 259600 w 815559"/>
              <a:gd name="connsiteY4-3058" fmla="*/ 451421 h 1358303"/>
              <a:gd name="connsiteX5-3059" fmla="*/ 207933 w 815559"/>
              <a:gd name="connsiteY5-3060" fmla="*/ 543416 h 1358303"/>
              <a:gd name="connsiteX6-3061" fmla="*/ 144630 w 815559"/>
              <a:gd name="connsiteY6-3062" fmla="*/ 651890 h 1358303"/>
              <a:gd name="connsiteX7-3063" fmla="*/ 101776 w 815559"/>
              <a:gd name="connsiteY7-3064" fmla="*/ 742389 h 1358303"/>
              <a:gd name="connsiteX8-3065" fmla="*/ 75612 w 815559"/>
              <a:gd name="connsiteY8-3066" fmla="*/ 880558 h 1358303"/>
              <a:gd name="connsiteX9-3067" fmla="*/ 53482 w 815559"/>
              <a:gd name="connsiteY9-3068" fmla="*/ 1039950 h 1358303"/>
              <a:gd name="connsiteX10-3069" fmla="*/ 56383 w 815559"/>
              <a:gd name="connsiteY10-3070" fmla="*/ 1169810 h 1358303"/>
              <a:gd name="connsiteX11-3071" fmla="*/ 0 w 815559"/>
              <a:gd name="connsiteY11-3072" fmla="*/ 1156510 h 1358303"/>
              <a:gd name="connsiteX12-3073" fmla="*/ 93952 w 815559"/>
              <a:gd name="connsiteY12-3074" fmla="*/ 1358303 h 1358303"/>
              <a:gd name="connsiteX13-3075" fmla="*/ 167377 w 815559"/>
              <a:gd name="connsiteY13-3076" fmla="*/ 1134779 h 1358303"/>
              <a:gd name="connsiteX14-3077" fmla="*/ 115753 w 815559"/>
              <a:gd name="connsiteY14-3078" fmla="*/ 1161921 h 1358303"/>
              <a:gd name="connsiteX15-3079" fmla="*/ 118708 w 815559"/>
              <a:gd name="connsiteY15-3080" fmla="*/ 1050025 h 1358303"/>
              <a:gd name="connsiteX16-3081" fmla="*/ 132521 w 815559"/>
              <a:gd name="connsiteY16-3082" fmla="*/ 969385 h 1358303"/>
              <a:gd name="connsiteX17-3083" fmla="*/ 153756 w 815559"/>
              <a:gd name="connsiteY17-3084" fmla="*/ 900055 h 1358303"/>
              <a:gd name="connsiteX18-3085" fmla="*/ 177384 w 815559"/>
              <a:gd name="connsiteY18-3086" fmla="*/ 828675 h 1358303"/>
              <a:gd name="connsiteX19-3087" fmla="*/ 265865 w 815559"/>
              <a:gd name="connsiteY19-3088" fmla="*/ 691294 h 1358303"/>
              <a:gd name="connsiteX20-3089" fmla="*/ 355309 w 815559"/>
              <a:gd name="connsiteY20-3090" fmla="*/ 565628 h 1358303"/>
              <a:gd name="connsiteX21-3091" fmla="*/ 415509 w 815559"/>
              <a:gd name="connsiteY21-3092" fmla="*/ 495300 h 1358303"/>
              <a:gd name="connsiteX22-3093" fmla="*/ 511940 w 815559"/>
              <a:gd name="connsiteY22-3094" fmla="*/ 382331 h 1358303"/>
              <a:gd name="connsiteX23-3095" fmla="*/ 591520 w 815559"/>
              <a:gd name="connsiteY23-3096" fmla="*/ 296688 h 1358303"/>
              <a:gd name="connsiteX24-3097" fmla="*/ 662493 w 815559"/>
              <a:gd name="connsiteY24-3098" fmla="*/ 243626 h 1358303"/>
              <a:gd name="connsiteX25-3099" fmla="*/ 815559 w 815559"/>
              <a:gd name="connsiteY25-3100" fmla="*/ 133350 h 1358303"/>
              <a:gd name="connsiteX26-3101" fmla="*/ 606074 w 815559"/>
              <a:gd name="connsiteY26-3102" fmla="*/ 185235 h 1358303"/>
              <a:gd name="connsiteX27-3103" fmla="*/ 653634 w 815559"/>
              <a:gd name="connsiteY27-3104" fmla="*/ 0 h 1358303"/>
              <a:gd name="connsiteX0-3105" fmla="*/ 653634 w 815559"/>
              <a:gd name="connsiteY0-3106" fmla="*/ 0 h 1358303"/>
              <a:gd name="connsiteX1-3107" fmla="*/ 484396 w 815559"/>
              <a:gd name="connsiteY1-3108" fmla="*/ 169850 h 1358303"/>
              <a:gd name="connsiteX2-3109" fmla="*/ 397692 w 815559"/>
              <a:gd name="connsiteY2-3110" fmla="*/ 260948 h 1358303"/>
              <a:gd name="connsiteX3-3111" fmla="*/ 332831 w 815559"/>
              <a:gd name="connsiteY3-3112" fmla="*/ 340803 h 1358303"/>
              <a:gd name="connsiteX4-3113" fmla="*/ 259600 w 815559"/>
              <a:gd name="connsiteY4-3114" fmla="*/ 451421 h 1358303"/>
              <a:gd name="connsiteX5-3115" fmla="*/ 207933 w 815559"/>
              <a:gd name="connsiteY5-3116" fmla="*/ 543416 h 1358303"/>
              <a:gd name="connsiteX6-3117" fmla="*/ 144630 w 815559"/>
              <a:gd name="connsiteY6-3118" fmla="*/ 651890 h 1358303"/>
              <a:gd name="connsiteX7-3119" fmla="*/ 101776 w 815559"/>
              <a:gd name="connsiteY7-3120" fmla="*/ 742389 h 1358303"/>
              <a:gd name="connsiteX8-3121" fmla="*/ 75612 w 815559"/>
              <a:gd name="connsiteY8-3122" fmla="*/ 880558 h 1358303"/>
              <a:gd name="connsiteX9-3123" fmla="*/ 53482 w 815559"/>
              <a:gd name="connsiteY9-3124" fmla="*/ 1039950 h 1358303"/>
              <a:gd name="connsiteX10-3125" fmla="*/ 56383 w 815559"/>
              <a:gd name="connsiteY10-3126" fmla="*/ 1169810 h 1358303"/>
              <a:gd name="connsiteX11-3127" fmla="*/ 0 w 815559"/>
              <a:gd name="connsiteY11-3128" fmla="*/ 1156510 h 1358303"/>
              <a:gd name="connsiteX12-3129" fmla="*/ 93952 w 815559"/>
              <a:gd name="connsiteY12-3130" fmla="*/ 1358303 h 1358303"/>
              <a:gd name="connsiteX13-3131" fmla="*/ 167377 w 815559"/>
              <a:gd name="connsiteY13-3132" fmla="*/ 1134779 h 1358303"/>
              <a:gd name="connsiteX14-3133" fmla="*/ 115753 w 815559"/>
              <a:gd name="connsiteY14-3134" fmla="*/ 1161921 h 1358303"/>
              <a:gd name="connsiteX15-3135" fmla="*/ 118708 w 815559"/>
              <a:gd name="connsiteY15-3136" fmla="*/ 1050025 h 1358303"/>
              <a:gd name="connsiteX16-3137" fmla="*/ 132521 w 815559"/>
              <a:gd name="connsiteY16-3138" fmla="*/ 969385 h 1358303"/>
              <a:gd name="connsiteX17-3139" fmla="*/ 153756 w 815559"/>
              <a:gd name="connsiteY17-3140" fmla="*/ 900055 h 1358303"/>
              <a:gd name="connsiteX18-3141" fmla="*/ 203586 w 815559"/>
              <a:gd name="connsiteY18-3142" fmla="*/ 785738 h 1358303"/>
              <a:gd name="connsiteX19-3143" fmla="*/ 265865 w 815559"/>
              <a:gd name="connsiteY19-3144" fmla="*/ 691294 h 1358303"/>
              <a:gd name="connsiteX20-3145" fmla="*/ 355309 w 815559"/>
              <a:gd name="connsiteY20-3146" fmla="*/ 565628 h 1358303"/>
              <a:gd name="connsiteX21-3147" fmla="*/ 415509 w 815559"/>
              <a:gd name="connsiteY21-3148" fmla="*/ 495300 h 1358303"/>
              <a:gd name="connsiteX22-3149" fmla="*/ 511940 w 815559"/>
              <a:gd name="connsiteY22-3150" fmla="*/ 382331 h 1358303"/>
              <a:gd name="connsiteX23-3151" fmla="*/ 591520 w 815559"/>
              <a:gd name="connsiteY23-3152" fmla="*/ 296688 h 1358303"/>
              <a:gd name="connsiteX24-3153" fmla="*/ 662493 w 815559"/>
              <a:gd name="connsiteY24-3154" fmla="*/ 243626 h 1358303"/>
              <a:gd name="connsiteX25-3155" fmla="*/ 815559 w 815559"/>
              <a:gd name="connsiteY25-3156" fmla="*/ 133350 h 1358303"/>
              <a:gd name="connsiteX26-3157" fmla="*/ 606074 w 815559"/>
              <a:gd name="connsiteY26-3158" fmla="*/ 185235 h 1358303"/>
              <a:gd name="connsiteX27-3159" fmla="*/ 653634 w 815559"/>
              <a:gd name="connsiteY27-3160" fmla="*/ 0 h 1358303"/>
              <a:gd name="connsiteX0-3161" fmla="*/ 653634 w 815559"/>
              <a:gd name="connsiteY0-3162" fmla="*/ 0 h 1358303"/>
              <a:gd name="connsiteX1-3163" fmla="*/ 484396 w 815559"/>
              <a:gd name="connsiteY1-3164" fmla="*/ 169850 h 1358303"/>
              <a:gd name="connsiteX2-3165" fmla="*/ 397692 w 815559"/>
              <a:gd name="connsiteY2-3166" fmla="*/ 260948 h 1358303"/>
              <a:gd name="connsiteX3-3167" fmla="*/ 332831 w 815559"/>
              <a:gd name="connsiteY3-3168" fmla="*/ 340803 h 1358303"/>
              <a:gd name="connsiteX4-3169" fmla="*/ 259600 w 815559"/>
              <a:gd name="connsiteY4-3170" fmla="*/ 451421 h 1358303"/>
              <a:gd name="connsiteX5-3171" fmla="*/ 207933 w 815559"/>
              <a:gd name="connsiteY5-3172" fmla="*/ 543416 h 1358303"/>
              <a:gd name="connsiteX6-3173" fmla="*/ 144630 w 815559"/>
              <a:gd name="connsiteY6-3174" fmla="*/ 651890 h 1358303"/>
              <a:gd name="connsiteX7-3175" fmla="*/ 101776 w 815559"/>
              <a:gd name="connsiteY7-3176" fmla="*/ 742389 h 1358303"/>
              <a:gd name="connsiteX8-3177" fmla="*/ 75612 w 815559"/>
              <a:gd name="connsiteY8-3178" fmla="*/ 880558 h 1358303"/>
              <a:gd name="connsiteX9-3179" fmla="*/ 53482 w 815559"/>
              <a:gd name="connsiteY9-3180" fmla="*/ 1039950 h 1358303"/>
              <a:gd name="connsiteX10-3181" fmla="*/ 51109 w 815559"/>
              <a:gd name="connsiteY10-3182" fmla="*/ 1102156 h 1358303"/>
              <a:gd name="connsiteX11-3183" fmla="*/ 56383 w 815559"/>
              <a:gd name="connsiteY11-3184" fmla="*/ 1169810 h 1358303"/>
              <a:gd name="connsiteX12-3185" fmla="*/ 0 w 815559"/>
              <a:gd name="connsiteY12-3186" fmla="*/ 1156510 h 1358303"/>
              <a:gd name="connsiteX13-3187" fmla="*/ 93952 w 815559"/>
              <a:gd name="connsiteY13-3188" fmla="*/ 1358303 h 1358303"/>
              <a:gd name="connsiteX14-3189" fmla="*/ 167377 w 815559"/>
              <a:gd name="connsiteY14-3190" fmla="*/ 1134779 h 1358303"/>
              <a:gd name="connsiteX15-3191" fmla="*/ 115753 w 815559"/>
              <a:gd name="connsiteY15-3192" fmla="*/ 1161921 h 1358303"/>
              <a:gd name="connsiteX16-3193" fmla="*/ 118708 w 815559"/>
              <a:gd name="connsiteY16-3194" fmla="*/ 1050025 h 1358303"/>
              <a:gd name="connsiteX17-3195" fmla="*/ 132521 w 815559"/>
              <a:gd name="connsiteY17-3196" fmla="*/ 969385 h 1358303"/>
              <a:gd name="connsiteX18-3197" fmla="*/ 153756 w 815559"/>
              <a:gd name="connsiteY18-3198" fmla="*/ 900055 h 1358303"/>
              <a:gd name="connsiteX19-3199" fmla="*/ 203586 w 815559"/>
              <a:gd name="connsiteY19-3200" fmla="*/ 785738 h 1358303"/>
              <a:gd name="connsiteX20-3201" fmla="*/ 265865 w 815559"/>
              <a:gd name="connsiteY20-3202" fmla="*/ 691294 h 1358303"/>
              <a:gd name="connsiteX21-3203" fmla="*/ 355309 w 815559"/>
              <a:gd name="connsiteY21-3204" fmla="*/ 565628 h 1358303"/>
              <a:gd name="connsiteX22-3205" fmla="*/ 415509 w 815559"/>
              <a:gd name="connsiteY22-3206" fmla="*/ 495300 h 1358303"/>
              <a:gd name="connsiteX23-3207" fmla="*/ 511940 w 815559"/>
              <a:gd name="connsiteY23-3208" fmla="*/ 382331 h 1358303"/>
              <a:gd name="connsiteX24-3209" fmla="*/ 591520 w 815559"/>
              <a:gd name="connsiteY24-3210" fmla="*/ 296688 h 1358303"/>
              <a:gd name="connsiteX25-3211" fmla="*/ 662493 w 815559"/>
              <a:gd name="connsiteY25-3212" fmla="*/ 243626 h 1358303"/>
              <a:gd name="connsiteX26-3213" fmla="*/ 815559 w 815559"/>
              <a:gd name="connsiteY26-3214" fmla="*/ 133350 h 1358303"/>
              <a:gd name="connsiteX27-3215" fmla="*/ 606074 w 815559"/>
              <a:gd name="connsiteY27-3216" fmla="*/ 185235 h 1358303"/>
              <a:gd name="connsiteX28" fmla="*/ 653634 w 815559"/>
              <a:gd name="connsiteY28" fmla="*/ 0 h 1358303"/>
              <a:gd name="connsiteX0-3217" fmla="*/ 653634 w 815559"/>
              <a:gd name="connsiteY0-3218" fmla="*/ 0 h 1358303"/>
              <a:gd name="connsiteX1-3219" fmla="*/ 484396 w 815559"/>
              <a:gd name="connsiteY1-3220" fmla="*/ 169850 h 1358303"/>
              <a:gd name="connsiteX2-3221" fmla="*/ 397692 w 815559"/>
              <a:gd name="connsiteY2-3222" fmla="*/ 260948 h 1358303"/>
              <a:gd name="connsiteX3-3223" fmla="*/ 332831 w 815559"/>
              <a:gd name="connsiteY3-3224" fmla="*/ 340803 h 1358303"/>
              <a:gd name="connsiteX4-3225" fmla="*/ 259600 w 815559"/>
              <a:gd name="connsiteY4-3226" fmla="*/ 451421 h 1358303"/>
              <a:gd name="connsiteX5-3227" fmla="*/ 207933 w 815559"/>
              <a:gd name="connsiteY5-3228" fmla="*/ 543416 h 1358303"/>
              <a:gd name="connsiteX6-3229" fmla="*/ 144630 w 815559"/>
              <a:gd name="connsiteY6-3230" fmla="*/ 651890 h 1358303"/>
              <a:gd name="connsiteX7-3231" fmla="*/ 101776 w 815559"/>
              <a:gd name="connsiteY7-3232" fmla="*/ 742389 h 1358303"/>
              <a:gd name="connsiteX8-3233" fmla="*/ 75612 w 815559"/>
              <a:gd name="connsiteY8-3234" fmla="*/ 880558 h 1358303"/>
              <a:gd name="connsiteX9-3235" fmla="*/ 53482 w 815559"/>
              <a:gd name="connsiteY9-3236" fmla="*/ 1039950 h 1358303"/>
              <a:gd name="connsiteX10-3237" fmla="*/ 52798 w 815559"/>
              <a:gd name="connsiteY10-3238" fmla="*/ 1095495 h 1358303"/>
              <a:gd name="connsiteX11-3239" fmla="*/ 56383 w 815559"/>
              <a:gd name="connsiteY11-3240" fmla="*/ 1169810 h 1358303"/>
              <a:gd name="connsiteX12-3241" fmla="*/ 0 w 815559"/>
              <a:gd name="connsiteY12-3242" fmla="*/ 1156510 h 1358303"/>
              <a:gd name="connsiteX13-3243" fmla="*/ 93952 w 815559"/>
              <a:gd name="connsiteY13-3244" fmla="*/ 1358303 h 1358303"/>
              <a:gd name="connsiteX14-3245" fmla="*/ 167377 w 815559"/>
              <a:gd name="connsiteY14-3246" fmla="*/ 1134779 h 1358303"/>
              <a:gd name="connsiteX15-3247" fmla="*/ 115753 w 815559"/>
              <a:gd name="connsiteY15-3248" fmla="*/ 1161921 h 1358303"/>
              <a:gd name="connsiteX16-3249" fmla="*/ 118708 w 815559"/>
              <a:gd name="connsiteY16-3250" fmla="*/ 1050025 h 1358303"/>
              <a:gd name="connsiteX17-3251" fmla="*/ 132521 w 815559"/>
              <a:gd name="connsiteY17-3252" fmla="*/ 969385 h 1358303"/>
              <a:gd name="connsiteX18-3253" fmla="*/ 153756 w 815559"/>
              <a:gd name="connsiteY18-3254" fmla="*/ 900055 h 1358303"/>
              <a:gd name="connsiteX19-3255" fmla="*/ 203586 w 815559"/>
              <a:gd name="connsiteY19-3256" fmla="*/ 785738 h 1358303"/>
              <a:gd name="connsiteX20-3257" fmla="*/ 265865 w 815559"/>
              <a:gd name="connsiteY20-3258" fmla="*/ 691294 h 1358303"/>
              <a:gd name="connsiteX21-3259" fmla="*/ 355309 w 815559"/>
              <a:gd name="connsiteY21-3260" fmla="*/ 565628 h 1358303"/>
              <a:gd name="connsiteX22-3261" fmla="*/ 415509 w 815559"/>
              <a:gd name="connsiteY22-3262" fmla="*/ 495300 h 1358303"/>
              <a:gd name="connsiteX23-3263" fmla="*/ 511940 w 815559"/>
              <a:gd name="connsiteY23-3264" fmla="*/ 382331 h 1358303"/>
              <a:gd name="connsiteX24-3265" fmla="*/ 591520 w 815559"/>
              <a:gd name="connsiteY24-3266" fmla="*/ 296688 h 1358303"/>
              <a:gd name="connsiteX25-3267" fmla="*/ 662493 w 815559"/>
              <a:gd name="connsiteY25-3268" fmla="*/ 243626 h 1358303"/>
              <a:gd name="connsiteX26-3269" fmla="*/ 815559 w 815559"/>
              <a:gd name="connsiteY26-3270" fmla="*/ 133350 h 1358303"/>
              <a:gd name="connsiteX27-3271" fmla="*/ 606074 w 815559"/>
              <a:gd name="connsiteY27-3272" fmla="*/ 185235 h 1358303"/>
              <a:gd name="connsiteX28-3273" fmla="*/ 653634 w 815559"/>
              <a:gd name="connsiteY28-3274" fmla="*/ 0 h 1358303"/>
              <a:gd name="connsiteX0-3275" fmla="*/ 653634 w 815559"/>
              <a:gd name="connsiteY0-3276" fmla="*/ 0 h 1358303"/>
              <a:gd name="connsiteX1-3277" fmla="*/ 484396 w 815559"/>
              <a:gd name="connsiteY1-3278" fmla="*/ 169850 h 1358303"/>
              <a:gd name="connsiteX2-3279" fmla="*/ 397692 w 815559"/>
              <a:gd name="connsiteY2-3280" fmla="*/ 260948 h 1358303"/>
              <a:gd name="connsiteX3-3281" fmla="*/ 332831 w 815559"/>
              <a:gd name="connsiteY3-3282" fmla="*/ 340803 h 1358303"/>
              <a:gd name="connsiteX4-3283" fmla="*/ 259600 w 815559"/>
              <a:gd name="connsiteY4-3284" fmla="*/ 451421 h 1358303"/>
              <a:gd name="connsiteX5-3285" fmla="*/ 207933 w 815559"/>
              <a:gd name="connsiteY5-3286" fmla="*/ 543416 h 1358303"/>
              <a:gd name="connsiteX6-3287" fmla="*/ 144630 w 815559"/>
              <a:gd name="connsiteY6-3288" fmla="*/ 651890 h 1358303"/>
              <a:gd name="connsiteX7-3289" fmla="*/ 101776 w 815559"/>
              <a:gd name="connsiteY7-3290" fmla="*/ 742389 h 1358303"/>
              <a:gd name="connsiteX8-3291" fmla="*/ 75612 w 815559"/>
              <a:gd name="connsiteY8-3292" fmla="*/ 880558 h 1358303"/>
              <a:gd name="connsiteX9-3293" fmla="*/ 62161 w 815559"/>
              <a:gd name="connsiteY9-3294" fmla="*/ 970736 h 1358303"/>
              <a:gd name="connsiteX10-3295" fmla="*/ 53482 w 815559"/>
              <a:gd name="connsiteY10-3296" fmla="*/ 1039950 h 1358303"/>
              <a:gd name="connsiteX11-3297" fmla="*/ 52798 w 815559"/>
              <a:gd name="connsiteY11-3298" fmla="*/ 1095495 h 1358303"/>
              <a:gd name="connsiteX12-3299" fmla="*/ 56383 w 815559"/>
              <a:gd name="connsiteY12-3300" fmla="*/ 1169810 h 1358303"/>
              <a:gd name="connsiteX13-3301" fmla="*/ 0 w 815559"/>
              <a:gd name="connsiteY13-3302" fmla="*/ 1156510 h 1358303"/>
              <a:gd name="connsiteX14-3303" fmla="*/ 93952 w 815559"/>
              <a:gd name="connsiteY14-3304" fmla="*/ 1358303 h 1358303"/>
              <a:gd name="connsiteX15-3305" fmla="*/ 167377 w 815559"/>
              <a:gd name="connsiteY15-3306" fmla="*/ 1134779 h 1358303"/>
              <a:gd name="connsiteX16-3307" fmla="*/ 115753 w 815559"/>
              <a:gd name="connsiteY16-3308" fmla="*/ 1161921 h 1358303"/>
              <a:gd name="connsiteX17-3309" fmla="*/ 118708 w 815559"/>
              <a:gd name="connsiteY17-3310" fmla="*/ 1050025 h 1358303"/>
              <a:gd name="connsiteX18-3311" fmla="*/ 132521 w 815559"/>
              <a:gd name="connsiteY18-3312" fmla="*/ 969385 h 1358303"/>
              <a:gd name="connsiteX19-3313" fmla="*/ 153756 w 815559"/>
              <a:gd name="connsiteY19-3314" fmla="*/ 900055 h 1358303"/>
              <a:gd name="connsiteX20-3315" fmla="*/ 203586 w 815559"/>
              <a:gd name="connsiteY20-3316" fmla="*/ 785738 h 1358303"/>
              <a:gd name="connsiteX21-3317" fmla="*/ 265865 w 815559"/>
              <a:gd name="connsiteY21-3318" fmla="*/ 691294 h 1358303"/>
              <a:gd name="connsiteX22-3319" fmla="*/ 355309 w 815559"/>
              <a:gd name="connsiteY22-3320" fmla="*/ 565628 h 1358303"/>
              <a:gd name="connsiteX23-3321" fmla="*/ 415509 w 815559"/>
              <a:gd name="connsiteY23-3322" fmla="*/ 495300 h 1358303"/>
              <a:gd name="connsiteX24-3323" fmla="*/ 511940 w 815559"/>
              <a:gd name="connsiteY24-3324" fmla="*/ 382331 h 1358303"/>
              <a:gd name="connsiteX25-3325" fmla="*/ 591520 w 815559"/>
              <a:gd name="connsiteY25-3326" fmla="*/ 296688 h 1358303"/>
              <a:gd name="connsiteX26-3327" fmla="*/ 662493 w 815559"/>
              <a:gd name="connsiteY26-3328" fmla="*/ 243626 h 1358303"/>
              <a:gd name="connsiteX27-3329" fmla="*/ 815559 w 815559"/>
              <a:gd name="connsiteY27-3330" fmla="*/ 133350 h 1358303"/>
              <a:gd name="connsiteX28-3331" fmla="*/ 606074 w 815559"/>
              <a:gd name="connsiteY28-3332" fmla="*/ 185235 h 1358303"/>
              <a:gd name="connsiteX29" fmla="*/ 653634 w 815559"/>
              <a:gd name="connsiteY29" fmla="*/ 0 h 1358303"/>
              <a:gd name="connsiteX0-3333" fmla="*/ 653634 w 815559"/>
              <a:gd name="connsiteY0-3334" fmla="*/ 0 h 1358303"/>
              <a:gd name="connsiteX1-3335" fmla="*/ 484396 w 815559"/>
              <a:gd name="connsiteY1-3336" fmla="*/ 169850 h 1358303"/>
              <a:gd name="connsiteX2-3337" fmla="*/ 397692 w 815559"/>
              <a:gd name="connsiteY2-3338" fmla="*/ 260948 h 1358303"/>
              <a:gd name="connsiteX3-3339" fmla="*/ 332831 w 815559"/>
              <a:gd name="connsiteY3-3340" fmla="*/ 340803 h 1358303"/>
              <a:gd name="connsiteX4-3341" fmla="*/ 259600 w 815559"/>
              <a:gd name="connsiteY4-3342" fmla="*/ 451421 h 1358303"/>
              <a:gd name="connsiteX5-3343" fmla="*/ 207933 w 815559"/>
              <a:gd name="connsiteY5-3344" fmla="*/ 543416 h 1358303"/>
              <a:gd name="connsiteX6-3345" fmla="*/ 144630 w 815559"/>
              <a:gd name="connsiteY6-3346" fmla="*/ 651890 h 1358303"/>
              <a:gd name="connsiteX7-3347" fmla="*/ 101776 w 815559"/>
              <a:gd name="connsiteY7-3348" fmla="*/ 742389 h 1358303"/>
              <a:gd name="connsiteX8-3349" fmla="*/ 75612 w 815559"/>
              <a:gd name="connsiteY8-3350" fmla="*/ 880558 h 1358303"/>
              <a:gd name="connsiteX9-3351" fmla="*/ 56980 w 815559"/>
              <a:gd name="connsiteY9-3352" fmla="*/ 958228 h 1358303"/>
              <a:gd name="connsiteX10-3353" fmla="*/ 53482 w 815559"/>
              <a:gd name="connsiteY10-3354" fmla="*/ 1039950 h 1358303"/>
              <a:gd name="connsiteX11-3355" fmla="*/ 52798 w 815559"/>
              <a:gd name="connsiteY11-3356" fmla="*/ 1095495 h 1358303"/>
              <a:gd name="connsiteX12-3357" fmla="*/ 56383 w 815559"/>
              <a:gd name="connsiteY12-3358" fmla="*/ 1169810 h 1358303"/>
              <a:gd name="connsiteX13-3359" fmla="*/ 0 w 815559"/>
              <a:gd name="connsiteY13-3360" fmla="*/ 1156510 h 1358303"/>
              <a:gd name="connsiteX14-3361" fmla="*/ 93952 w 815559"/>
              <a:gd name="connsiteY14-3362" fmla="*/ 1358303 h 1358303"/>
              <a:gd name="connsiteX15-3363" fmla="*/ 167377 w 815559"/>
              <a:gd name="connsiteY15-3364" fmla="*/ 1134779 h 1358303"/>
              <a:gd name="connsiteX16-3365" fmla="*/ 115753 w 815559"/>
              <a:gd name="connsiteY16-3366" fmla="*/ 1161921 h 1358303"/>
              <a:gd name="connsiteX17-3367" fmla="*/ 118708 w 815559"/>
              <a:gd name="connsiteY17-3368" fmla="*/ 1050025 h 1358303"/>
              <a:gd name="connsiteX18-3369" fmla="*/ 132521 w 815559"/>
              <a:gd name="connsiteY18-3370" fmla="*/ 969385 h 1358303"/>
              <a:gd name="connsiteX19-3371" fmla="*/ 153756 w 815559"/>
              <a:gd name="connsiteY19-3372" fmla="*/ 900055 h 1358303"/>
              <a:gd name="connsiteX20-3373" fmla="*/ 203586 w 815559"/>
              <a:gd name="connsiteY20-3374" fmla="*/ 785738 h 1358303"/>
              <a:gd name="connsiteX21-3375" fmla="*/ 265865 w 815559"/>
              <a:gd name="connsiteY21-3376" fmla="*/ 691294 h 1358303"/>
              <a:gd name="connsiteX22-3377" fmla="*/ 355309 w 815559"/>
              <a:gd name="connsiteY22-3378" fmla="*/ 565628 h 1358303"/>
              <a:gd name="connsiteX23-3379" fmla="*/ 415509 w 815559"/>
              <a:gd name="connsiteY23-3380" fmla="*/ 495300 h 1358303"/>
              <a:gd name="connsiteX24-3381" fmla="*/ 511940 w 815559"/>
              <a:gd name="connsiteY24-3382" fmla="*/ 382331 h 1358303"/>
              <a:gd name="connsiteX25-3383" fmla="*/ 591520 w 815559"/>
              <a:gd name="connsiteY25-3384" fmla="*/ 296688 h 1358303"/>
              <a:gd name="connsiteX26-3385" fmla="*/ 662493 w 815559"/>
              <a:gd name="connsiteY26-3386" fmla="*/ 243626 h 1358303"/>
              <a:gd name="connsiteX27-3387" fmla="*/ 815559 w 815559"/>
              <a:gd name="connsiteY27-3388" fmla="*/ 133350 h 1358303"/>
              <a:gd name="connsiteX28-3389" fmla="*/ 606074 w 815559"/>
              <a:gd name="connsiteY28-3390" fmla="*/ 185235 h 1358303"/>
              <a:gd name="connsiteX29-3391" fmla="*/ 653634 w 815559"/>
              <a:gd name="connsiteY29-3392" fmla="*/ 0 h 1358303"/>
              <a:gd name="connsiteX0-3393" fmla="*/ 653634 w 815559"/>
              <a:gd name="connsiteY0-3394" fmla="*/ 0 h 1358303"/>
              <a:gd name="connsiteX1-3395" fmla="*/ 484396 w 815559"/>
              <a:gd name="connsiteY1-3396" fmla="*/ 169850 h 1358303"/>
              <a:gd name="connsiteX2-3397" fmla="*/ 397692 w 815559"/>
              <a:gd name="connsiteY2-3398" fmla="*/ 260948 h 1358303"/>
              <a:gd name="connsiteX3-3399" fmla="*/ 332831 w 815559"/>
              <a:gd name="connsiteY3-3400" fmla="*/ 340803 h 1358303"/>
              <a:gd name="connsiteX4-3401" fmla="*/ 259600 w 815559"/>
              <a:gd name="connsiteY4-3402" fmla="*/ 451421 h 1358303"/>
              <a:gd name="connsiteX5-3403" fmla="*/ 207933 w 815559"/>
              <a:gd name="connsiteY5-3404" fmla="*/ 543416 h 1358303"/>
              <a:gd name="connsiteX6-3405" fmla="*/ 144630 w 815559"/>
              <a:gd name="connsiteY6-3406" fmla="*/ 651890 h 1358303"/>
              <a:gd name="connsiteX7-3407" fmla="*/ 101776 w 815559"/>
              <a:gd name="connsiteY7-3408" fmla="*/ 742389 h 1358303"/>
              <a:gd name="connsiteX8-3409" fmla="*/ 70581 w 815559"/>
              <a:gd name="connsiteY8-3410" fmla="*/ 856479 h 1358303"/>
              <a:gd name="connsiteX9-3411" fmla="*/ 56980 w 815559"/>
              <a:gd name="connsiteY9-3412" fmla="*/ 958228 h 1358303"/>
              <a:gd name="connsiteX10-3413" fmla="*/ 53482 w 815559"/>
              <a:gd name="connsiteY10-3414" fmla="*/ 1039950 h 1358303"/>
              <a:gd name="connsiteX11-3415" fmla="*/ 52798 w 815559"/>
              <a:gd name="connsiteY11-3416" fmla="*/ 1095495 h 1358303"/>
              <a:gd name="connsiteX12-3417" fmla="*/ 56383 w 815559"/>
              <a:gd name="connsiteY12-3418" fmla="*/ 1169810 h 1358303"/>
              <a:gd name="connsiteX13-3419" fmla="*/ 0 w 815559"/>
              <a:gd name="connsiteY13-3420" fmla="*/ 1156510 h 1358303"/>
              <a:gd name="connsiteX14-3421" fmla="*/ 93952 w 815559"/>
              <a:gd name="connsiteY14-3422" fmla="*/ 1358303 h 1358303"/>
              <a:gd name="connsiteX15-3423" fmla="*/ 167377 w 815559"/>
              <a:gd name="connsiteY15-3424" fmla="*/ 1134779 h 1358303"/>
              <a:gd name="connsiteX16-3425" fmla="*/ 115753 w 815559"/>
              <a:gd name="connsiteY16-3426" fmla="*/ 1161921 h 1358303"/>
              <a:gd name="connsiteX17-3427" fmla="*/ 118708 w 815559"/>
              <a:gd name="connsiteY17-3428" fmla="*/ 1050025 h 1358303"/>
              <a:gd name="connsiteX18-3429" fmla="*/ 132521 w 815559"/>
              <a:gd name="connsiteY18-3430" fmla="*/ 969385 h 1358303"/>
              <a:gd name="connsiteX19-3431" fmla="*/ 153756 w 815559"/>
              <a:gd name="connsiteY19-3432" fmla="*/ 900055 h 1358303"/>
              <a:gd name="connsiteX20-3433" fmla="*/ 203586 w 815559"/>
              <a:gd name="connsiteY20-3434" fmla="*/ 785738 h 1358303"/>
              <a:gd name="connsiteX21-3435" fmla="*/ 265865 w 815559"/>
              <a:gd name="connsiteY21-3436" fmla="*/ 691294 h 1358303"/>
              <a:gd name="connsiteX22-3437" fmla="*/ 355309 w 815559"/>
              <a:gd name="connsiteY22-3438" fmla="*/ 565628 h 1358303"/>
              <a:gd name="connsiteX23-3439" fmla="*/ 415509 w 815559"/>
              <a:gd name="connsiteY23-3440" fmla="*/ 495300 h 1358303"/>
              <a:gd name="connsiteX24-3441" fmla="*/ 511940 w 815559"/>
              <a:gd name="connsiteY24-3442" fmla="*/ 382331 h 1358303"/>
              <a:gd name="connsiteX25-3443" fmla="*/ 591520 w 815559"/>
              <a:gd name="connsiteY25-3444" fmla="*/ 296688 h 1358303"/>
              <a:gd name="connsiteX26-3445" fmla="*/ 662493 w 815559"/>
              <a:gd name="connsiteY26-3446" fmla="*/ 243626 h 1358303"/>
              <a:gd name="connsiteX27-3447" fmla="*/ 815559 w 815559"/>
              <a:gd name="connsiteY27-3448" fmla="*/ 133350 h 1358303"/>
              <a:gd name="connsiteX28-3449" fmla="*/ 606074 w 815559"/>
              <a:gd name="connsiteY28-3450" fmla="*/ 185235 h 1358303"/>
              <a:gd name="connsiteX29-3451" fmla="*/ 653634 w 815559"/>
              <a:gd name="connsiteY29-3452" fmla="*/ 0 h 1358303"/>
              <a:gd name="connsiteX0-3453" fmla="*/ 653634 w 815559"/>
              <a:gd name="connsiteY0-3454" fmla="*/ 0 h 1358303"/>
              <a:gd name="connsiteX1-3455" fmla="*/ 484396 w 815559"/>
              <a:gd name="connsiteY1-3456" fmla="*/ 169850 h 1358303"/>
              <a:gd name="connsiteX2-3457" fmla="*/ 397692 w 815559"/>
              <a:gd name="connsiteY2-3458" fmla="*/ 260948 h 1358303"/>
              <a:gd name="connsiteX3-3459" fmla="*/ 332831 w 815559"/>
              <a:gd name="connsiteY3-3460" fmla="*/ 340803 h 1358303"/>
              <a:gd name="connsiteX4-3461" fmla="*/ 259600 w 815559"/>
              <a:gd name="connsiteY4-3462" fmla="*/ 451421 h 1358303"/>
              <a:gd name="connsiteX5-3463" fmla="*/ 207933 w 815559"/>
              <a:gd name="connsiteY5-3464" fmla="*/ 543416 h 1358303"/>
              <a:gd name="connsiteX6-3465" fmla="*/ 144630 w 815559"/>
              <a:gd name="connsiteY6-3466" fmla="*/ 651890 h 1358303"/>
              <a:gd name="connsiteX7-3467" fmla="*/ 101776 w 815559"/>
              <a:gd name="connsiteY7-3468" fmla="*/ 742389 h 1358303"/>
              <a:gd name="connsiteX8-3469" fmla="*/ 70581 w 815559"/>
              <a:gd name="connsiteY8-3470" fmla="*/ 856479 h 1358303"/>
              <a:gd name="connsiteX9-3471" fmla="*/ 56980 w 815559"/>
              <a:gd name="connsiteY9-3472" fmla="*/ 958228 h 1358303"/>
              <a:gd name="connsiteX10-3473" fmla="*/ 53482 w 815559"/>
              <a:gd name="connsiteY10-3474" fmla="*/ 1039950 h 1358303"/>
              <a:gd name="connsiteX11-3475" fmla="*/ 52798 w 815559"/>
              <a:gd name="connsiteY11-3476" fmla="*/ 1095495 h 1358303"/>
              <a:gd name="connsiteX12-3477" fmla="*/ 56383 w 815559"/>
              <a:gd name="connsiteY12-3478" fmla="*/ 1169810 h 1358303"/>
              <a:gd name="connsiteX13-3479" fmla="*/ 0 w 815559"/>
              <a:gd name="connsiteY13-3480" fmla="*/ 1156510 h 1358303"/>
              <a:gd name="connsiteX14-3481" fmla="*/ 93952 w 815559"/>
              <a:gd name="connsiteY14-3482" fmla="*/ 1358303 h 1358303"/>
              <a:gd name="connsiteX15-3483" fmla="*/ 157467 w 815559"/>
              <a:gd name="connsiteY15-3484" fmla="*/ 1157389 h 1358303"/>
              <a:gd name="connsiteX16-3485" fmla="*/ 115753 w 815559"/>
              <a:gd name="connsiteY16-3486" fmla="*/ 1161921 h 1358303"/>
              <a:gd name="connsiteX17-3487" fmla="*/ 118708 w 815559"/>
              <a:gd name="connsiteY17-3488" fmla="*/ 1050025 h 1358303"/>
              <a:gd name="connsiteX18-3489" fmla="*/ 132521 w 815559"/>
              <a:gd name="connsiteY18-3490" fmla="*/ 969385 h 1358303"/>
              <a:gd name="connsiteX19-3491" fmla="*/ 153756 w 815559"/>
              <a:gd name="connsiteY19-3492" fmla="*/ 900055 h 1358303"/>
              <a:gd name="connsiteX20-3493" fmla="*/ 203586 w 815559"/>
              <a:gd name="connsiteY20-3494" fmla="*/ 785738 h 1358303"/>
              <a:gd name="connsiteX21-3495" fmla="*/ 265865 w 815559"/>
              <a:gd name="connsiteY21-3496" fmla="*/ 691294 h 1358303"/>
              <a:gd name="connsiteX22-3497" fmla="*/ 355309 w 815559"/>
              <a:gd name="connsiteY22-3498" fmla="*/ 565628 h 1358303"/>
              <a:gd name="connsiteX23-3499" fmla="*/ 415509 w 815559"/>
              <a:gd name="connsiteY23-3500" fmla="*/ 495300 h 1358303"/>
              <a:gd name="connsiteX24-3501" fmla="*/ 511940 w 815559"/>
              <a:gd name="connsiteY24-3502" fmla="*/ 382331 h 1358303"/>
              <a:gd name="connsiteX25-3503" fmla="*/ 591520 w 815559"/>
              <a:gd name="connsiteY25-3504" fmla="*/ 296688 h 1358303"/>
              <a:gd name="connsiteX26-3505" fmla="*/ 662493 w 815559"/>
              <a:gd name="connsiteY26-3506" fmla="*/ 243626 h 1358303"/>
              <a:gd name="connsiteX27-3507" fmla="*/ 815559 w 815559"/>
              <a:gd name="connsiteY27-3508" fmla="*/ 133350 h 1358303"/>
              <a:gd name="connsiteX28-3509" fmla="*/ 606074 w 815559"/>
              <a:gd name="connsiteY28-3510" fmla="*/ 185235 h 1358303"/>
              <a:gd name="connsiteX29-3511" fmla="*/ 653634 w 815559"/>
              <a:gd name="connsiteY29-3512" fmla="*/ 0 h 1358303"/>
              <a:gd name="connsiteX0-3513" fmla="*/ 653634 w 815559"/>
              <a:gd name="connsiteY0-3514" fmla="*/ 0 h 1358303"/>
              <a:gd name="connsiteX1-3515" fmla="*/ 484396 w 815559"/>
              <a:gd name="connsiteY1-3516" fmla="*/ 169850 h 1358303"/>
              <a:gd name="connsiteX2-3517" fmla="*/ 397692 w 815559"/>
              <a:gd name="connsiteY2-3518" fmla="*/ 260948 h 1358303"/>
              <a:gd name="connsiteX3-3519" fmla="*/ 332831 w 815559"/>
              <a:gd name="connsiteY3-3520" fmla="*/ 340803 h 1358303"/>
              <a:gd name="connsiteX4-3521" fmla="*/ 259600 w 815559"/>
              <a:gd name="connsiteY4-3522" fmla="*/ 451421 h 1358303"/>
              <a:gd name="connsiteX5-3523" fmla="*/ 207933 w 815559"/>
              <a:gd name="connsiteY5-3524" fmla="*/ 543416 h 1358303"/>
              <a:gd name="connsiteX6-3525" fmla="*/ 144630 w 815559"/>
              <a:gd name="connsiteY6-3526" fmla="*/ 651890 h 1358303"/>
              <a:gd name="connsiteX7-3527" fmla="*/ 101776 w 815559"/>
              <a:gd name="connsiteY7-3528" fmla="*/ 742389 h 1358303"/>
              <a:gd name="connsiteX8-3529" fmla="*/ 70581 w 815559"/>
              <a:gd name="connsiteY8-3530" fmla="*/ 856479 h 1358303"/>
              <a:gd name="connsiteX9-3531" fmla="*/ 56980 w 815559"/>
              <a:gd name="connsiteY9-3532" fmla="*/ 958228 h 1358303"/>
              <a:gd name="connsiteX10-3533" fmla="*/ 53482 w 815559"/>
              <a:gd name="connsiteY10-3534" fmla="*/ 1039950 h 1358303"/>
              <a:gd name="connsiteX11-3535" fmla="*/ 52798 w 815559"/>
              <a:gd name="connsiteY11-3536" fmla="*/ 1095495 h 1358303"/>
              <a:gd name="connsiteX12-3537" fmla="*/ 56383 w 815559"/>
              <a:gd name="connsiteY12-3538" fmla="*/ 1169810 h 1358303"/>
              <a:gd name="connsiteX13-3539" fmla="*/ 0 w 815559"/>
              <a:gd name="connsiteY13-3540" fmla="*/ 1156510 h 1358303"/>
              <a:gd name="connsiteX14-3541" fmla="*/ 93952 w 815559"/>
              <a:gd name="connsiteY14-3542" fmla="*/ 1358303 h 1358303"/>
              <a:gd name="connsiteX15-3543" fmla="*/ 157467 w 815559"/>
              <a:gd name="connsiteY15-3544" fmla="*/ 1157389 h 1358303"/>
              <a:gd name="connsiteX16-3545" fmla="*/ 113989 w 815559"/>
              <a:gd name="connsiteY16-3546" fmla="*/ 1174368 h 1358303"/>
              <a:gd name="connsiteX17-3547" fmla="*/ 118708 w 815559"/>
              <a:gd name="connsiteY17-3548" fmla="*/ 1050025 h 1358303"/>
              <a:gd name="connsiteX18-3549" fmla="*/ 132521 w 815559"/>
              <a:gd name="connsiteY18-3550" fmla="*/ 969385 h 1358303"/>
              <a:gd name="connsiteX19-3551" fmla="*/ 153756 w 815559"/>
              <a:gd name="connsiteY19-3552" fmla="*/ 900055 h 1358303"/>
              <a:gd name="connsiteX20-3553" fmla="*/ 203586 w 815559"/>
              <a:gd name="connsiteY20-3554" fmla="*/ 785738 h 1358303"/>
              <a:gd name="connsiteX21-3555" fmla="*/ 265865 w 815559"/>
              <a:gd name="connsiteY21-3556" fmla="*/ 691294 h 1358303"/>
              <a:gd name="connsiteX22-3557" fmla="*/ 355309 w 815559"/>
              <a:gd name="connsiteY22-3558" fmla="*/ 565628 h 1358303"/>
              <a:gd name="connsiteX23-3559" fmla="*/ 415509 w 815559"/>
              <a:gd name="connsiteY23-3560" fmla="*/ 495300 h 1358303"/>
              <a:gd name="connsiteX24-3561" fmla="*/ 511940 w 815559"/>
              <a:gd name="connsiteY24-3562" fmla="*/ 382331 h 1358303"/>
              <a:gd name="connsiteX25-3563" fmla="*/ 591520 w 815559"/>
              <a:gd name="connsiteY25-3564" fmla="*/ 296688 h 1358303"/>
              <a:gd name="connsiteX26-3565" fmla="*/ 662493 w 815559"/>
              <a:gd name="connsiteY26-3566" fmla="*/ 243626 h 1358303"/>
              <a:gd name="connsiteX27-3567" fmla="*/ 815559 w 815559"/>
              <a:gd name="connsiteY27-3568" fmla="*/ 133350 h 1358303"/>
              <a:gd name="connsiteX28-3569" fmla="*/ 606074 w 815559"/>
              <a:gd name="connsiteY28-3570" fmla="*/ 185235 h 1358303"/>
              <a:gd name="connsiteX29-3571" fmla="*/ 653634 w 815559"/>
              <a:gd name="connsiteY29-3572" fmla="*/ 0 h 1358303"/>
              <a:gd name="connsiteX0-3573" fmla="*/ 653634 w 815559"/>
              <a:gd name="connsiteY0-3574" fmla="*/ 0 h 1358303"/>
              <a:gd name="connsiteX1-3575" fmla="*/ 484396 w 815559"/>
              <a:gd name="connsiteY1-3576" fmla="*/ 169850 h 1358303"/>
              <a:gd name="connsiteX2-3577" fmla="*/ 397692 w 815559"/>
              <a:gd name="connsiteY2-3578" fmla="*/ 260948 h 1358303"/>
              <a:gd name="connsiteX3-3579" fmla="*/ 332831 w 815559"/>
              <a:gd name="connsiteY3-3580" fmla="*/ 340803 h 1358303"/>
              <a:gd name="connsiteX4-3581" fmla="*/ 259600 w 815559"/>
              <a:gd name="connsiteY4-3582" fmla="*/ 451421 h 1358303"/>
              <a:gd name="connsiteX5-3583" fmla="*/ 207933 w 815559"/>
              <a:gd name="connsiteY5-3584" fmla="*/ 543416 h 1358303"/>
              <a:gd name="connsiteX6-3585" fmla="*/ 144630 w 815559"/>
              <a:gd name="connsiteY6-3586" fmla="*/ 651890 h 1358303"/>
              <a:gd name="connsiteX7-3587" fmla="*/ 101776 w 815559"/>
              <a:gd name="connsiteY7-3588" fmla="*/ 742389 h 1358303"/>
              <a:gd name="connsiteX8-3589" fmla="*/ 70581 w 815559"/>
              <a:gd name="connsiteY8-3590" fmla="*/ 856479 h 1358303"/>
              <a:gd name="connsiteX9-3591" fmla="*/ 56980 w 815559"/>
              <a:gd name="connsiteY9-3592" fmla="*/ 958228 h 1358303"/>
              <a:gd name="connsiteX10-3593" fmla="*/ 53482 w 815559"/>
              <a:gd name="connsiteY10-3594" fmla="*/ 1039950 h 1358303"/>
              <a:gd name="connsiteX11-3595" fmla="*/ 52798 w 815559"/>
              <a:gd name="connsiteY11-3596" fmla="*/ 1095495 h 1358303"/>
              <a:gd name="connsiteX12-3597" fmla="*/ 58692 w 815559"/>
              <a:gd name="connsiteY12-3598" fmla="*/ 1177174 h 1358303"/>
              <a:gd name="connsiteX13-3599" fmla="*/ 0 w 815559"/>
              <a:gd name="connsiteY13-3600" fmla="*/ 1156510 h 1358303"/>
              <a:gd name="connsiteX14-3601" fmla="*/ 93952 w 815559"/>
              <a:gd name="connsiteY14-3602" fmla="*/ 1358303 h 1358303"/>
              <a:gd name="connsiteX15-3603" fmla="*/ 157467 w 815559"/>
              <a:gd name="connsiteY15-3604" fmla="*/ 1157389 h 1358303"/>
              <a:gd name="connsiteX16-3605" fmla="*/ 113989 w 815559"/>
              <a:gd name="connsiteY16-3606" fmla="*/ 1174368 h 1358303"/>
              <a:gd name="connsiteX17-3607" fmla="*/ 118708 w 815559"/>
              <a:gd name="connsiteY17-3608" fmla="*/ 1050025 h 1358303"/>
              <a:gd name="connsiteX18-3609" fmla="*/ 132521 w 815559"/>
              <a:gd name="connsiteY18-3610" fmla="*/ 969385 h 1358303"/>
              <a:gd name="connsiteX19-3611" fmla="*/ 153756 w 815559"/>
              <a:gd name="connsiteY19-3612" fmla="*/ 900055 h 1358303"/>
              <a:gd name="connsiteX20-3613" fmla="*/ 203586 w 815559"/>
              <a:gd name="connsiteY20-3614" fmla="*/ 785738 h 1358303"/>
              <a:gd name="connsiteX21-3615" fmla="*/ 265865 w 815559"/>
              <a:gd name="connsiteY21-3616" fmla="*/ 691294 h 1358303"/>
              <a:gd name="connsiteX22-3617" fmla="*/ 355309 w 815559"/>
              <a:gd name="connsiteY22-3618" fmla="*/ 565628 h 1358303"/>
              <a:gd name="connsiteX23-3619" fmla="*/ 415509 w 815559"/>
              <a:gd name="connsiteY23-3620" fmla="*/ 495300 h 1358303"/>
              <a:gd name="connsiteX24-3621" fmla="*/ 511940 w 815559"/>
              <a:gd name="connsiteY24-3622" fmla="*/ 382331 h 1358303"/>
              <a:gd name="connsiteX25-3623" fmla="*/ 591520 w 815559"/>
              <a:gd name="connsiteY25-3624" fmla="*/ 296688 h 1358303"/>
              <a:gd name="connsiteX26-3625" fmla="*/ 662493 w 815559"/>
              <a:gd name="connsiteY26-3626" fmla="*/ 243626 h 1358303"/>
              <a:gd name="connsiteX27-3627" fmla="*/ 815559 w 815559"/>
              <a:gd name="connsiteY27-3628" fmla="*/ 133350 h 1358303"/>
              <a:gd name="connsiteX28-3629" fmla="*/ 606074 w 815559"/>
              <a:gd name="connsiteY28-3630" fmla="*/ 185235 h 1358303"/>
              <a:gd name="connsiteX29-3631" fmla="*/ 653634 w 815559"/>
              <a:gd name="connsiteY29-3632" fmla="*/ 0 h 1358303"/>
              <a:gd name="connsiteX0-3633" fmla="*/ 653634 w 815559"/>
              <a:gd name="connsiteY0-3634" fmla="*/ 0 h 1358303"/>
              <a:gd name="connsiteX1-3635" fmla="*/ 484396 w 815559"/>
              <a:gd name="connsiteY1-3636" fmla="*/ 169850 h 1358303"/>
              <a:gd name="connsiteX2-3637" fmla="*/ 397692 w 815559"/>
              <a:gd name="connsiteY2-3638" fmla="*/ 260948 h 1358303"/>
              <a:gd name="connsiteX3-3639" fmla="*/ 332831 w 815559"/>
              <a:gd name="connsiteY3-3640" fmla="*/ 340803 h 1358303"/>
              <a:gd name="connsiteX4-3641" fmla="*/ 259600 w 815559"/>
              <a:gd name="connsiteY4-3642" fmla="*/ 451421 h 1358303"/>
              <a:gd name="connsiteX5-3643" fmla="*/ 207933 w 815559"/>
              <a:gd name="connsiteY5-3644" fmla="*/ 543416 h 1358303"/>
              <a:gd name="connsiteX6-3645" fmla="*/ 144630 w 815559"/>
              <a:gd name="connsiteY6-3646" fmla="*/ 651890 h 1358303"/>
              <a:gd name="connsiteX7-3647" fmla="*/ 101776 w 815559"/>
              <a:gd name="connsiteY7-3648" fmla="*/ 742389 h 1358303"/>
              <a:gd name="connsiteX8-3649" fmla="*/ 71294 w 815559"/>
              <a:gd name="connsiteY8-3650" fmla="*/ 842688 h 1358303"/>
              <a:gd name="connsiteX9-3651" fmla="*/ 56980 w 815559"/>
              <a:gd name="connsiteY9-3652" fmla="*/ 958228 h 1358303"/>
              <a:gd name="connsiteX10-3653" fmla="*/ 53482 w 815559"/>
              <a:gd name="connsiteY10-3654" fmla="*/ 1039950 h 1358303"/>
              <a:gd name="connsiteX11-3655" fmla="*/ 52798 w 815559"/>
              <a:gd name="connsiteY11-3656" fmla="*/ 1095495 h 1358303"/>
              <a:gd name="connsiteX12-3657" fmla="*/ 58692 w 815559"/>
              <a:gd name="connsiteY12-3658" fmla="*/ 1177174 h 1358303"/>
              <a:gd name="connsiteX13-3659" fmla="*/ 0 w 815559"/>
              <a:gd name="connsiteY13-3660" fmla="*/ 1156510 h 1358303"/>
              <a:gd name="connsiteX14-3661" fmla="*/ 93952 w 815559"/>
              <a:gd name="connsiteY14-3662" fmla="*/ 1358303 h 1358303"/>
              <a:gd name="connsiteX15-3663" fmla="*/ 157467 w 815559"/>
              <a:gd name="connsiteY15-3664" fmla="*/ 1157389 h 1358303"/>
              <a:gd name="connsiteX16-3665" fmla="*/ 113989 w 815559"/>
              <a:gd name="connsiteY16-3666" fmla="*/ 1174368 h 1358303"/>
              <a:gd name="connsiteX17-3667" fmla="*/ 118708 w 815559"/>
              <a:gd name="connsiteY17-3668" fmla="*/ 1050025 h 1358303"/>
              <a:gd name="connsiteX18-3669" fmla="*/ 132521 w 815559"/>
              <a:gd name="connsiteY18-3670" fmla="*/ 969385 h 1358303"/>
              <a:gd name="connsiteX19-3671" fmla="*/ 153756 w 815559"/>
              <a:gd name="connsiteY19-3672" fmla="*/ 900055 h 1358303"/>
              <a:gd name="connsiteX20-3673" fmla="*/ 203586 w 815559"/>
              <a:gd name="connsiteY20-3674" fmla="*/ 785738 h 1358303"/>
              <a:gd name="connsiteX21-3675" fmla="*/ 265865 w 815559"/>
              <a:gd name="connsiteY21-3676" fmla="*/ 691294 h 1358303"/>
              <a:gd name="connsiteX22-3677" fmla="*/ 355309 w 815559"/>
              <a:gd name="connsiteY22-3678" fmla="*/ 565628 h 1358303"/>
              <a:gd name="connsiteX23-3679" fmla="*/ 415509 w 815559"/>
              <a:gd name="connsiteY23-3680" fmla="*/ 495300 h 1358303"/>
              <a:gd name="connsiteX24-3681" fmla="*/ 511940 w 815559"/>
              <a:gd name="connsiteY24-3682" fmla="*/ 382331 h 1358303"/>
              <a:gd name="connsiteX25-3683" fmla="*/ 591520 w 815559"/>
              <a:gd name="connsiteY25-3684" fmla="*/ 296688 h 1358303"/>
              <a:gd name="connsiteX26-3685" fmla="*/ 662493 w 815559"/>
              <a:gd name="connsiteY26-3686" fmla="*/ 243626 h 1358303"/>
              <a:gd name="connsiteX27-3687" fmla="*/ 815559 w 815559"/>
              <a:gd name="connsiteY27-3688" fmla="*/ 133350 h 1358303"/>
              <a:gd name="connsiteX28-3689" fmla="*/ 606074 w 815559"/>
              <a:gd name="connsiteY28-3690" fmla="*/ 185235 h 1358303"/>
              <a:gd name="connsiteX29-3691" fmla="*/ 653634 w 815559"/>
              <a:gd name="connsiteY29-3692" fmla="*/ 0 h 1358303"/>
              <a:gd name="connsiteX0-3693" fmla="*/ 653634 w 815559"/>
              <a:gd name="connsiteY0-3694" fmla="*/ 0 h 1358303"/>
              <a:gd name="connsiteX1-3695" fmla="*/ 484396 w 815559"/>
              <a:gd name="connsiteY1-3696" fmla="*/ 169850 h 1358303"/>
              <a:gd name="connsiteX2-3697" fmla="*/ 397692 w 815559"/>
              <a:gd name="connsiteY2-3698" fmla="*/ 260948 h 1358303"/>
              <a:gd name="connsiteX3-3699" fmla="*/ 332831 w 815559"/>
              <a:gd name="connsiteY3-3700" fmla="*/ 340803 h 1358303"/>
              <a:gd name="connsiteX4-3701" fmla="*/ 259600 w 815559"/>
              <a:gd name="connsiteY4-3702" fmla="*/ 451421 h 1358303"/>
              <a:gd name="connsiteX5-3703" fmla="*/ 207933 w 815559"/>
              <a:gd name="connsiteY5-3704" fmla="*/ 543416 h 1358303"/>
              <a:gd name="connsiteX6-3705" fmla="*/ 144630 w 815559"/>
              <a:gd name="connsiteY6-3706" fmla="*/ 651890 h 1358303"/>
              <a:gd name="connsiteX7-3707" fmla="*/ 101776 w 815559"/>
              <a:gd name="connsiteY7-3708" fmla="*/ 742389 h 1358303"/>
              <a:gd name="connsiteX8-3709" fmla="*/ 88134 w 815559"/>
              <a:gd name="connsiteY8-3710" fmla="*/ 780478 h 1358303"/>
              <a:gd name="connsiteX9-3711" fmla="*/ 71294 w 815559"/>
              <a:gd name="connsiteY9-3712" fmla="*/ 842688 h 1358303"/>
              <a:gd name="connsiteX10-3713" fmla="*/ 56980 w 815559"/>
              <a:gd name="connsiteY10-3714" fmla="*/ 958228 h 1358303"/>
              <a:gd name="connsiteX11-3715" fmla="*/ 53482 w 815559"/>
              <a:gd name="connsiteY11-3716" fmla="*/ 1039950 h 1358303"/>
              <a:gd name="connsiteX12-3717" fmla="*/ 52798 w 815559"/>
              <a:gd name="connsiteY12-3718" fmla="*/ 1095495 h 1358303"/>
              <a:gd name="connsiteX13-3719" fmla="*/ 58692 w 815559"/>
              <a:gd name="connsiteY13-3720" fmla="*/ 1177174 h 1358303"/>
              <a:gd name="connsiteX14-3721" fmla="*/ 0 w 815559"/>
              <a:gd name="connsiteY14-3722" fmla="*/ 1156510 h 1358303"/>
              <a:gd name="connsiteX15-3723" fmla="*/ 93952 w 815559"/>
              <a:gd name="connsiteY15-3724" fmla="*/ 1358303 h 1358303"/>
              <a:gd name="connsiteX16-3725" fmla="*/ 157467 w 815559"/>
              <a:gd name="connsiteY16-3726" fmla="*/ 1157389 h 1358303"/>
              <a:gd name="connsiteX17-3727" fmla="*/ 113989 w 815559"/>
              <a:gd name="connsiteY17-3728" fmla="*/ 1174368 h 1358303"/>
              <a:gd name="connsiteX18-3729" fmla="*/ 118708 w 815559"/>
              <a:gd name="connsiteY18-3730" fmla="*/ 1050025 h 1358303"/>
              <a:gd name="connsiteX19-3731" fmla="*/ 132521 w 815559"/>
              <a:gd name="connsiteY19-3732" fmla="*/ 969385 h 1358303"/>
              <a:gd name="connsiteX20-3733" fmla="*/ 153756 w 815559"/>
              <a:gd name="connsiteY20-3734" fmla="*/ 900055 h 1358303"/>
              <a:gd name="connsiteX21-3735" fmla="*/ 203586 w 815559"/>
              <a:gd name="connsiteY21-3736" fmla="*/ 785738 h 1358303"/>
              <a:gd name="connsiteX22-3737" fmla="*/ 265865 w 815559"/>
              <a:gd name="connsiteY22-3738" fmla="*/ 691294 h 1358303"/>
              <a:gd name="connsiteX23-3739" fmla="*/ 355309 w 815559"/>
              <a:gd name="connsiteY23-3740" fmla="*/ 565628 h 1358303"/>
              <a:gd name="connsiteX24-3741" fmla="*/ 415509 w 815559"/>
              <a:gd name="connsiteY24-3742" fmla="*/ 495300 h 1358303"/>
              <a:gd name="connsiteX25-3743" fmla="*/ 511940 w 815559"/>
              <a:gd name="connsiteY25-3744" fmla="*/ 382331 h 1358303"/>
              <a:gd name="connsiteX26-3745" fmla="*/ 591520 w 815559"/>
              <a:gd name="connsiteY26-3746" fmla="*/ 296688 h 1358303"/>
              <a:gd name="connsiteX27-3747" fmla="*/ 662493 w 815559"/>
              <a:gd name="connsiteY27-3748" fmla="*/ 243626 h 1358303"/>
              <a:gd name="connsiteX28-3749" fmla="*/ 815559 w 815559"/>
              <a:gd name="connsiteY28-3750" fmla="*/ 133350 h 1358303"/>
              <a:gd name="connsiteX29-3751" fmla="*/ 606074 w 815559"/>
              <a:gd name="connsiteY29-3752" fmla="*/ 185235 h 1358303"/>
              <a:gd name="connsiteX30" fmla="*/ 653634 w 815559"/>
              <a:gd name="connsiteY30" fmla="*/ 0 h 1358303"/>
              <a:gd name="connsiteX0-3753" fmla="*/ 653634 w 815559"/>
              <a:gd name="connsiteY0-3754" fmla="*/ 0 h 1358303"/>
              <a:gd name="connsiteX1-3755" fmla="*/ 484396 w 815559"/>
              <a:gd name="connsiteY1-3756" fmla="*/ 169850 h 1358303"/>
              <a:gd name="connsiteX2-3757" fmla="*/ 397692 w 815559"/>
              <a:gd name="connsiteY2-3758" fmla="*/ 260948 h 1358303"/>
              <a:gd name="connsiteX3-3759" fmla="*/ 332831 w 815559"/>
              <a:gd name="connsiteY3-3760" fmla="*/ 340803 h 1358303"/>
              <a:gd name="connsiteX4-3761" fmla="*/ 259600 w 815559"/>
              <a:gd name="connsiteY4-3762" fmla="*/ 451421 h 1358303"/>
              <a:gd name="connsiteX5-3763" fmla="*/ 207933 w 815559"/>
              <a:gd name="connsiteY5-3764" fmla="*/ 543416 h 1358303"/>
              <a:gd name="connsiteX6-3765" fmla="*/ 144630 w 815559"/>
              <a:gd name="connsiteY6-3766" fmla="*/ 651890 h 1358303"/>
              <a:gd name="connsiteX7-3767" fmla="*/ 101776 w 815559"/>
              <a:gd name="connsiteY7-3768" fmla="*/ 742389 h 1358303"/>
              <a:gd name="connsiteX8-3769" fmla="*/ 80270 w 815559"/>
              <a:gd name="connsiteY8-3770" fmla="*/ 789531 h 1358303"/>
              <a:gd name="connsiteX9-3771" fmla="*/ 71294 w 815559"/>
              <a:gd name="connsiteY9-3772" fmla="*/ 842688 h 1358303"/>
              <a:gd name="connsiteX10-3773" fmla="*/ 56980 w 815559"/>
              <a:gd name="connsiteY10-3774" fmla="*/ 958228 h 1358303"/>
              <a:gd name="connsiteX11-3775" fmla="*/ 53482 w 815559"/>
              <a:gd name="connsiteY11-3776" fmla="*/ 1039950 h 1358303"/>
              <a:gd name="connsiteX12-3777" fmla="*/ 52798 w 815559"/>
              <a:gd name="connsiteY12-3778" fmla="*/ 1095495 h 1358303"/>
              <a:gd name="connsiteX13-3779" fmla="*/ 58692 w 815559"/>
              <a:gd name="connsiteY13-3780" fmla="*/ 1177174 h 1358303"/>
              <a:gd name="connsiteX14-3781" fmla="*/ 0 w 815559"/>
              <a:gd name="connsiteY14-3782" fmla="*/ 1156510 h 1358303"/>
              <a:gd name="connsiteX15-3783" fmla="*/ 93952 w 815559"/>
              <a:gd name="connsiteY15-3784" fmla="*/ 1358303 h 1358303"/>
              <a:gd name="connsiteX16-3785" fmla="*/ 157467 w 815559"/>
              <a:gd name="connsiteY16-3786" fmla="*/ 1157389 h 1358303"/>
              <a:gd name="connsiteX17-3787" fmla="*/ 113989 w 815559"/>
              <a:gd name="connsiteY17-3788" fmla="*/ 1174368 h 1358303"/>
              <a:gd name="connsiteX18-3789" fmla="*/ 118708 w 815559"/>
              <a:gd name="connsiteY18-3790" fmla="*/ 1050025 h 1358303"/>
              <a:gd name="connsiteX19-3791" fmla="*/ 132521 w 815559"/>
              <a:gd name="connsiteY19-3792" fmla="*/ 969385 h 1358303"/>
              <a:gd name="connsiteX20-3793" fmla="*/ 153756 w 815559"/>
              <a:gd name="connsiteY20-3794" fmla="*/ 900055 h 1358303"/>
              <a:gd name="connsiteX21-3795" fmla="*/ 203586 w 815559"/>
              <a:gd name="connsiteY21-3796" fmla="*/ 785738 h 1358303"/>
              <a:gd name="connsiteX22-3797" fmla="*/ 265865 w 815559"/>
              <a:gd name="connsiteY22-3798" fmla="*/ 691294 h 1358303"/>
              <a:gd name="connsiteX23-3799" fmla="*/ 355309 w 815559"/>
              <a:gd name="connsiteY23-3800" fmla="*/ 565628 h 1358303"/>
              <a:gd name="connsiteX24-3801" fmla="*/ 415509 w 815559"/>
              <a:gd name="connsiteY24-3802" fmla="*/ 495300 h 1358303"/>
              <a:gd name="connsiteX25-3803" fmla="*/ 511940 w 815559"/>
              <a:gd name="connsiteY25-3804" fmla="*/ 382331 h 1358303"/>
              <a:gd name="connsiteX26-3805" fmla="*/ 591520 w 815559"/>
              <a:gd name="connsiteY26-3806" fmla="*/ 296688 h 1358303"/>
              <a:gd name="connsiteX27-3807" fmla="*/ 662493 w 815559"/>
              <a:gd name="connsiteY27-3808" fmla="*/ 243626 h 1358303"/>
              <a:gd name="connsiteX28-3809" fmla="*/ 815559 w 815559"/>
              <a:gd name="connsiteY28-3810" fmla="*/ 133350 h 1358303"/>
              <a:gd name="connsiteX29-3811" fmla="*/ 606074 w 815559"/>
              <a:gd name="connsiteY29-3812" fmla="*/ 185235 h 1358303"/>
              <a:gd name="connsiteX30-3813" fmla="*/ 653634 w 815559"/>
              <a:gd name="connsiteY30-3814" fmla="*/ 0 h 1358303"/>
              <a:gd name="connsiteX0-3815" fmla="*/ 653634 w 815559"/>
              <a:gd name="connsiteY0-3816" fmla="*/ 0 h 1358303"/>
              <a:gd name="connsiteX1-3817" fmla="*/ 484396 w 815559"/>
              <a:gd name="connsiteY1-3818" fmla="*/ 169850 h 1358303"/>
              <a:gd name="connsiteX2-3819" fmla="*/ 397692 w 815559"/>
              <a:gd name="connsiteY2-3820" fmla="*/ 260948 h 1358303"/>
              <a:gd name="connsiteX3-3821" fmla="*/ 332831 w 815559"/>
              <a:gd name="connsiteY3-3822" fmla="*/ 340803 h 1358303"/>
              <a:gd name="connsiteX4-3823" fmla="*/ 259600 w 815559"/>
              <a:gd name="connsiteY4-3824" fmla="*/ 451421 h 1358303"/>
              <a:gd name="connsiteX5-3825" fmla="*/ 207933 w 815559"/>
              <a:gd name="connsiteY5-3826" fmla="*/ 543416 h 1358303"/>
              <a:gd name="connsiteX6-3827" fmla="*/ 144630 w 815559"/>
              <a:gd name="connsiteY6-3828" fmla="*/ 651890 h 1358303"/>
              <a:gd name="connsiteX7-3829" fmla="*/ 101776 w 815559"/>
              <a:gd name="connsiteY7-3830" fmla="*/ 742389 h 1358303"/>
              <a:gd name="connsiteX8-3831" fmla="*/ 86123 w 815559"/>
              <a:gd name="connsiteY8-3832" fmla="*/ 785058 h 1358303"/>
              <a:gd name="connsiteX9-3833" fmla="*/ 71294 w 815559"/>
              <a:gd name="connsiteY9-3834" fmla="*/ 842688 h 1358303"/>
              <a:gd name="connsiteX10-3835" fmla="*/ 56980 w 815559"/>
              <a:gd name="connsiteY10-3836" fmla="*/ 958228 h 1358303"/>
              <a:gd name="connsiteX11-3837" fmla="*/ 53482 w 815559"/>
              <a:gd name="connsiteY11-3838" fmla="*/ 1039950 h 1358303"/>
              <a:gd name="connsiteX12-3839" fmla="*/ 52798 w 815559"/>
              <a:gd name="connsiteY12-3840" fmla="*/ 1095495 h 1358303"/>
              <a:gd name="connsiteX13-3841" fmla="*/ 58692 w 815559"/>
              <a:gd name="connsiteY13-3842" fmla="*/ 1177174 h 1358303"/>
              <a:gd name="connsiteX14-3843" fmla="*/ 0 w 815559"/>
              <a:gd name="connsiteY14-3844" fmla="*/ 1156510 h 1358303"/>
              <a:gd name="connsiteX15-3845" fmla="*/ 93952 w 815559"/>
              <a:gd name="connsiteY15-3846" fmla="*/ 1358303 h 1358303"/>
              <a:gd name="connsiteX16-3847" fmla="*/ 157467 w 815559"/>
              <a:gd name="connsiteY16-3848" fmla="*/ 1157389 h 1358303"/>
              <a:gd name="connsiteX17-3849" fmla="*/ 113989 w 815559"/>
              <a:gd name="connsiteY17-3850" fmla="*/ 1174368 h 1358303"/>
              <a:gd name="connsiteX18-3851" fmla="*/ 118708 w 815559"/>
              <a:gd name="connsiteY18-3852" fmla="*/ 1050025 h 1358303"/>
              <a:gd name="connsiteX19-3853" fmla="*/ 132521 w 815559"/>
              <a:gd name="connsiteY19-3854" fmla="*/ 969385 h 1358303"/>
              <a:gd name="connsiteX20-3855" fmla="*/ 153756 w 815559"/>
              <a:gd name="connsiteY20-3856" fmla="*/ 900055 h 1358303"/>
              <a:gd name="connsiteX21-3857" fmla="*/ 203586 w 815559"/>
              <a:gd name="connsiteY21-3858" fmla="*/ 785738 h 1358303"/>
              <a:gd name="connsiteX22-3859" fmla="*/ 265865 w 815559"/>
              <a:gd name="connsiteY22-3860" fmla="*/ 691294 h 1358303"/>
              <a:gd name="connsiteX23-3861" fmla="*/ 355309 w 815559"/>
              <a:gd name="connsiteY23-3862" fmla="*/ 565628 h 1358303"/>
              <a:gd name="connsiteX24-3863" fmla="*/ 415509 w 815559"/>
              <a:gd name="connsiteY24-3864" fmla="*/ 495300 h 1358303"/>
              <a:gd name="connsiteX25-3865" fmla="*/ 511940 w 815559"/>
              <a:gd name="connsiteY25-3866" fmla="*/ 382331 h 1358303"/>
              <a:gd name="connsiteX26-3867" fmla="*/ 591520 w 815559"/>
              <a:gd name="connsiteY26-3868" fmla="*/ 296688 h 1358303"/>
              <a:gd name="connsiteX27-3869" fmla="*/ 662493 w 815559"/>
              <a:gd name="connsiteY27-3870" fmla="*/ 243626 h 1358303"/>
              <a:gd name="connsiteX28-3871" fmla="*/ 815559 w 815559"/>
              <a:gd name="connsiteY28-3872" fmla="*/ 133350 h 1358303"/>
              <a:gd name="connsiteX29-3873" fmla="*/ 606074 w 815559"/>
              <a:gd name="connsiteY29-3874" fmla="*/ 185235 h 1358303"/>
              <a:gd name="connsiteX30-3875" fmla="*/ 653634 w 815559"/>
              <a:gd name="connsiteY30-3876" fmla="*/ 0 h 1358303"/>
              <a:gd name="connsiteX0-3877" fmla="*/ 653634 w 815559"/>
              <a:gd name="connsiteY0-3878" fmla="*/ 0 h 1358303"/>
              <a:gd name="connsiteX1-3879" fmla="*/ 484396 w 815559"/>
              <a:gd name="connsiteY1-3880" fmla="*/ 169850 h 1358303"/>
              <a:gd name="connsiteX2-3881" fmla="*/ 397692 w 815559"/>
              <a:gd name="connsiteY2-3882" fmla="*/ 260948 h 1358303"/>
              <a:gd name="connsiteX3-3883" fmla="*/ 332831 w 815559"/>
              <a:gd name="connsiteY3-3884" fmla="*/ 340803 h 1358303"/>
              <a:gd name="connsiteX4-3885" fmla="*/ 259600 w 815559"/>
              <a:gd name="connsiteY4-3886" fmla="*/ 451421 h 1358303"/>
              <a:gd name="connsiteX5-3887" fmla="*/ 207933 w 815559"/>
              <a:gd name="connsiteY5-3888" fmla="*/ 543416 h 1358303"/>
              <a:gd name="connsiteX6-3889" fmla="*/ 144630 w 815559"/>
              <a:gd name="connsiteY6-3890" fmla="*/ 651890 h 1358303"/>
              <a:gd name="connsiteX7-3891" fmla="*/ 109257 w 815559"/>
              <a:gd name="connsiteY7-3892" fmla="*/ 724053 h 1358303"/>
              <a:gd name="connsiteX8-3893" fmla="*/ 86123 w 815559"/>
              <a:gd name="connsiteY8-3894" fmla="*/ 785058 h 1358303"/>
              <a:gd name="connsiteX9-3895" fmla="*/ 71294 w 815559"/>
              <a:gd name="connsiteY9-3896" fmla="*/ 842688 h 1358303"/>
              <a:gd name="connsiteX10-3897" fmla="*/ 56980 w 815559"/>
              <a:gd name="connsiteY10-3898" fmla="*/ 958228 h 1358303"/>
              <a:gd name="connsiteX11-3899" fmla="*/ 53482 w 815559"/>
              <a:gd name="connsiteY11-3900" fmla="*/ 1039950 h 1358303"/>
              <a:gd name="connsiteX12-3901" fmla="*/ 52798 w 815559"/>
              <a:gd name="connsiteY12-3902" fmla="*/ 1095495 h 1358303"/>
              <a:gd name="connsiteX13-3903" fmla="*/ 58692 w 815559"/>
              <a:gd name="connsiteY13-3904" fmla="*/ 1177174 h 1358303"/>
              <a:gd name="connsiteX14-3905" fmla="*/ 0 w 815559"/>
              <a:gd name="connsiteY14-3906" fmla="*/ 1156510 h 1358303"/>
              <a:gd name="connsiteX15-3907" fmla="*/ 93952 w 815559"/>
              <a:gd name="connsiteY15-3908" fmla="*/ 1358303 h 1358303"/>
              <a:gd name="connsiteX16-3909" fmla="*/ 157467 w 815559"/>
              <a:gd name="connsiteY16-3910" fmla="*/ 1157389 h 1358303"/>
              <a:gd name="connsiteX17-3911" fmla="*/ 113989 w 815559"/>
              <a:gd name="connsiteY17-3912" fmla="*/ 1174368 h 1358303"/>
              <a:gd name="connsiteX18-3913" fmla="*/ 118708 w 815559"/>
              <a:gd name="connsiteY18-3914" fmla="*/ 1050025 h 1358303"/>
              <a:gd name="connsiteX19-3915" fmla="*/ 132521 w 815559"/>
              <a:gd name="connsiteY19-3916" fmla="*/ 969385 h 1358303"/>
              <a:gd name="connsiteX20-3917" fmla="*/ 153756 w 815559"/>
              <a:gd name="connsiteY20-3918" fmla="*/ 900055 h 1358303"/>
              <a:gd name="connsiteX21-3919" fmla="*/ 203586 w 815559"/>
              <a:gd name="connsiteY21-3920" fmla="*/ 785738 h 1358303"/>
              <a:gd name="connsiteX22-3921" fmla="*/ 265865 w 815559"/>
              <a:gd name="connsiteY22-3922" fmla="*/ 691294 h 1358303"/>
              <a:gd name="connsiteX23-3923" fmla="*/ 355309 w 815559"/>
              <a:gd name="connsiteY23-3924" fmla="*/ 565628 h 1358303"/>
              <a:gd name="connsiteX24-3925" fmla="*/ 415509 w 815559"/>
              <a:gd name="connsiteY24-3926" fmla="*/ 495300 h 1358303"/>
              <a:gd name="connsiteX25-3927" fmla="*/ 511940 w 815559"/>
              <a:gd name="connsiteY25-3928" fmla="*/ 382331 h 1358303"/>
              <a:gd name="connsiteX26-3929" fmla="*/ 591520 w 815559"/>
              <a:gd name="connsiteY26-3930" fmla="*/ 296688 h 1358303"/>
              <a:gd name="connsiteX27-3931" fmla="*/ 662493 w 815559"/>
              <a:gd name="connsiteY27-3932" fmla="*/ 243626 h 1358303"/>
              <a:gd name="connsiteX28-3933" fmla="*/ 815559 w 815559"/>
              <a:gd name="connsiteY28-3934" fmla="*/ 133350 h 1358303"/>
              <a:gd name="connsiteX29-3935" fmla="*/ 606074 w 815559"/>
              <a:gd name="connsiteY29-3936" fmla="*/ 185235 h 1358303"/>
              <a:gd name="connsiteX30-3937" fmla="*/ 653634 w 815559"/>
              <a:gd name="connsiteY30-3938" fmla="*/ 0 h 1358303"/>
              <a:gd name="connsiteX0-3939" fmla="*/ 653634 w 815559"/>
              <a:gd name="connsiteY0-3940" fmla="*/ 0 h 1358303"/>
              <a:gd name="connsiteX1-3941" fmla="*/ 484396 w 815559"/>
              <a:gd name="connsiteY1-3942" fmla="*/ 169850 h 1358303"/>
              <a:gd name="connsiteX2-3943" fmla="*/ 397692 w 815559"/>
              <a:gd name="connsiteY2-3944" fmla="*/ 260948 h 1358303"/>
              <a:gd name="connsiteX3-3945" fmla="*/ 332831 w 815559"/>
              <a:gd name="connsiteY3-3946" fmla="*/ 340803 h 1358303"/>
              <a:gd name="connsiteX4-3947" fmla="*/ 259600 w 815559"/>
              <a:gd name="connsiteY4-3948" fmla="*/ 451421 h 1358303"/>
              <a:gd name="connsiteX5-3949" fmla="*/ 199370 w 815559"/>
              <a:gd name="connsiteY5-3950" fmla="*/ 547412 h 1358303"/>
              <a:gd name="connsiteX6-3951" fmla="*/ 144630 w 815559"/>
              <a:gd name="connsiteY6-3952" fmla="*/ 651890 h 1358303"/>
              <a:gd name="connsiteX7-3953" fmla="*/ 109257 w 815559"/>
              <a:gd name="connsiteY7-3954" fmla="*/ 724053 h 1358303"/>
              <a:gd name="connsiteX8-3955" fmla="*/ 86123 w 815559"/>
              <a:gd name="connsiteY8-3956" fmla="*/ 785058 h 1358303"/>
              <a:gd name="connsiteX9-3957" fmla="*/ 71294 w 815559"/>
              <a:gd name="connsiteY9-3958" fmla="*/ 842688 h 1358303"/>
              <a:gd name="connsiteX10-3959" fmla="*/ 56980 w 815559"/>
              <a:gd name="connsiteY10-3960" fmla="*/ 958228 h 1358303"/>
              <a:gd name="connsiteX11-3961" fmla="*/ 53482 w 815559"/>
              <a:gd name="connsiteY11-3962" fmla="*/ 1039950 h 1358303"/>
              <a:gd name="connsiteX12-3963" fmla="*/ 52798 w 815559"/>
              <a:gd name="connsiteY12-3964" fmla="*/ 1095495 h 1358303"/>
              <a:gd name="connsiteX13-3965" fmla="*/ 58692 w 815559"/>
              <a:gd name="connsiteY13-3966" fmla="*/ 1177174 h 1358303"/>
              <a:gd name="connsiteX14-3967" fmla="*/ 0 w 815559"/>
              <a:gd name="connsiteY14-3968" fmla="*/ 1156510 h 1358303"/>
              <a:gd name="connsiteX15-3969" fmla="*/ 93952 w 815559"/>
              <a:gd name="connsiteY15-3970" fmla="*/ 1358303 h 1358303"/>
              <a:gd name="connsiteX16-3971" fmla="*/ 157467 w 815559"/>
              <a:gd name="connsiteY16-3972" fmla="*/ 1157389 h 1358303"/>
              <a:gd name="connsiteX17-3973" fmla="*/ 113989 w 815559"/>
              <a:gd name="connsiteY17-3974" fmla="*/ 1174368 h 1358303"/>
              <a:gd name="connsiteX18-3975" fmla="*/ 118708 w 815559"/>
              <a:gd name="connsiteY18-3976" fmla="*/ 1050025 h 1358303"/>
              <a:gd name="connsiteX19-3977" fmla="*/ 132521 w 815559"/>
              <a:gd name="connsiteY19-3978" fmla="*/ 969385 h 1358303"/>
              <a:gd name="connsiteX20-3979" fmla="*/ 153756 w 815559"/>
              <a:gd name="connsiteY20-3980" fmla="*/ 900055 h 1358303"/>
              <a:gd name="connsiteX21-3981" fmla="*/ 203586 w 815559"/>
              <a:gd name="connsiteY21-3982" fmla="*/ 785738 h 1358303"/>
              <a:gd name="connsiteX22-3983" fmla="*/ 265865 w 815559"/>
              <a:gd name="connsiteY22-3984" fmla="*/ 691294 h 1358303"/>
              <a:gd name="connsiteX23-3985" fmla="*/ 355309 w 815559"/>
              <a:gd name="connsiteY23-3986" fmla="*/ 565628 h 1358303"/>
              <a:gd name="connsiteX24-3987" fmla="*/ 415509 w 815559"/>
              <a:gd name="connsiteY24-3988" fmla="*/ 495300 h 1358303"/>
              <a:gd name="connsiteX25-3989" fmla="*/ 511940 w 815559"/>
              <a:gd name="connsiteY25-3990" fmla="*/ 382331 h 1358303"/>
              <a:gd name="connsiteX26-3991" fmla="*/ 591520 w 815559"/>
              <a:gd name="connsiteY26-3992" fmla="*/ 296688 h 1358303"/>
              <a:gd name="connsiteX27-3993" fmla="*/ 662493 w 815559"/>
              <a:gd name="connsiteY27-3994" fmla="*/ 243626 h 1358303"/>
              <a:gd name="connsiteX28-3995" fmla="*/ 815559 w 815559"/>
              <a:gd name="connsiteY28-3996" fmla="*/ 133350 h 1358303"/>
              <a:gd name="connsiteX29-3997" fmla="*/ 606074 w 815559"/>
              <a:gd name="connsiteY29-3998" fmla="*/ 185235 h 1358303"/>
              <a:gd name="connsiteX30-3999" fmla="*/ 653634 w 815559"/>
              <a:gd name="connsiteY30-4000" fmla="*/ 0 h 1358303"/>
              <a:gd name="connsiteX0-4001" fmla="*/ 653634 w 815559"/>
              <a:gd name="connsiteY0-4002" fmla="*/ 0 h 1358303"/>
              <a:gd name="connsiteX1-4003" fmla="*/ 484396 w 815559"/>
              <a:gd name="connsiteY1-4004" fmla="*/ 169850 h 1358303"/>
              <a:gd name="connsiteX2-4005" fmla="*/ 397692 w 815559"/>
              <a:gd name="connsiteY2-4006" fmla="*/ 260948 h 1358303"/>
              <a:gd name="connsiteX3-4007" fmla="*/ 332831 w 815559"/>
              <a:gd name="connsiteY3-4008" fmla="*/ 340803 h 1358303"/>
              <a:gd name="connsiteX4-4009" fmla="*/ 259600 w 815559"/>
              <a:gd name="connsiteY4-4010" fmla="*/ 451421 h 1358303"/>
              <a:gd name="connsiteX5-4011" fmla="*/ 199370 w 815559"/>
              <a:gd name="connsiteY5-4012" fmla="*/ 547412 h 1358303"/>
              <a:gd name="connsiteX6-4013" fmla="*/ 144630 w 815559"/>
              <a:gd name="connsiteY6-4014" fmla="*/ 651890 h 1358303"/>
              <a:gd name="connsiteX7-4015" fmla="*/ 109257 w 815559"/>
              <a:gd name="connsiteY7-4016" fmla="*/ 724053 h 1358303"/>
              <a:gd name="connsiteX8-4017" fmla="*/ 86123 w 815559"/>
              <a:gd name="connsiteY8-4018" fmla="*/ 785058 h 1358303"/>
              <a:gd name="connsiteX9-4019" fmla="*/ 71294 w 815559"/>
              <a:gd name="connsiteY9-4020" fmla="*/ 842688 h 1358303"/>
              <a:gd name="connsiteX10-4021" fmla="*/ 56980 w 815559"/>
              <a:gd name="connsiteY10-4022" fmla="*/ 958228 h 1358303"/>
              <a:gd name="connsiteX11-4023" fmla="*/ 53482 w 815559"/>
              <a:gd name="connsiteY11-4024" fmla="*/ 1039950 h 1358303"/>
              <a:gd name="connsiteX12-4025" fmla="*/ 52798 w 815559"/>
              <a:gd name="connsiteY12-4026" fmla="*/ 1095495 h 1358303"/>
              <a:gd name="connsiteX13-4027" fmla="*/ 58692 w 815559"/>
              <a:gd name="connsiteY13-4028" fmla="*/ 1177174 h 1358303"/>
              <a:gd name="connsiteX14-4029" fmla="*/ 0 w 815559"/>
              <a:gd name="connsiteY14-4030" fmla="*/ 1156510 h 1358303"/>
              <a:gd name="connsiteX15-4031" fmla="*/ 93952 w 815559"/>
              <a:gd name="connsiteY15-4032" fmla="*/ 1358303 h 1358303"/>
              <a:gd name="connsiteX16-4033" fmla="*/ 157467 w 815559"/>
              <a:gd name="connsiteY16-4034" fmla="*/ 1157389 h 1358303"/>
              <a:gd name="connsiteX17-4035" fmla="*/ 113989 w 815559"/>
              <a:gd name="connsiteY17-4036" fmla="*/ 1174368 h 1358303"/>
              <a:gd name="connsiteX18-4037" fmla="*/ 118708 w 815559"/>
              <a:gd name="connsiteY18-4038" fmla="*/ 1050025 h 1358303"/>
              <a:gd name="connsiteX19-4039" fmla="*/ 132521 w 815559"/>
              <a:gd name="connsiteY19-4040" fmla="*/ 969385 h 1358303"/>
              <a:gd name="connsiteX20-4041" fmla="*/ 153756 w 815559"/>
              <a:gd name="connsiteY20-4042" fmla="*/ 900055 h 1358303"/>
              <a:gd name="connsiteX21-4043" fmla="*/ 203586 w 815559"/>
              <a:gd name="connsiteY21-4044" fmla="*/ 785738 h 1358303"/>
              <a:gd name="connsiteX22-4045" fmla="*/ 272061 w 815559"/>
              <a:gd name="connsiteY22-4046" fmla="*/ 674304 h 1358303"/>
              <a:gd name="connsiteX23-4047" fmla="*/ 355309 w 815559"/>
              <a:gd name="connsiteY23-4048" fmla="*/ 565628 h 1358303"/>
              <a:gd name="connsiteX24-4049" fmla="*/ 415509 w 815559"/>
              <a:gd name="connsiteY24-4050" fmla="*/ 495300 h 1358303"/>
              <a:gd name="connsiteX25-4051" fmla="*/ 511940 w 815559"/>
              <a:gd name="connsiteY25-4052" fmla="*/ 382331 h 1358303"/>
              <a:gd name="connsiteX26-4053" fmla="*/ 591520 w 815559"/>
              <a:gd name="connsiteY26-4054" fmla="*/ 296688 h 1358303"/>
              <a:gd name="connsiteX27-4055" fmla="*/ 662493 w 815559"/>
              <a:gd name="connsiteY27-4056" fmla="*/ 243626 h 1358303"/>
              <a:gd name="connsiteX28-4057" fmla="*/ 815559 w 815559"/>
              <a:gd name="connsiteY28-4058" fmla="*/ 133350 h 1358303"/>
              <a:gd name="connsiteX29-4059" fmla="*/ 606074 w 815559"/>
              <a:gd name="connsiteY29-4060" fmla="*/ 185235 h 1358303"/>
              <a:gd name="connsiteX30-4061" fmla="*/ 653634 w 815559"/>
              <a:gd name="connsiteY30-4062" fmla="*/ 0 h 1358303"/>
              <a:gd name="connsiteX0-4063" fmla="*/ 653634 w 815559"/>
              <a:gd name="connsiteY0-4064" fmla="*/ 0 h 1358303"/>
              <a:gd name="connsiteX1-4065" fmla="*/ 484396 w 815559"/>
              <a:gd name="connsiteY1-4066" fmla="*/ 169850 h 1358303"/>
              <a:gd name="connsiteX2-4067" fmla="*/ 397692 w 815559"/>
              <a:gd name="connsiteY2-4068" fmla="*/ 260948 h 1358303"/>
              <a:gd name="connsiteX3-4069" fmla="*/ 332831 w 815559"/>
              <a:gd name="connsiteY3-4070" fmla="*/ 340803 h 1358303"/>
              <a:gd name="connsiteX4-4071" fmla="*/ 259600 w 815559"/>
              <a:gd name="connsiteY4-4072" fmla="*/ 451421 h 1358303"/>
              <a:gd name="connsiteX5-4073" fmla="*/ 199370 w 815559"/>
              <a:gd name="connsiteY5-4074" fmla="*/ 547412 h 1358303"/>
              <a:gd name="connsiteX6-4075" fmla="*/ 144630 w 815559"/>
              <a:gd name="connsiteY6-4076" fmla="*/ 651890 h 1358303"/>
              <a:gd name="connsiteX7-4077" fmla="*/ 109257 w 815559"/>
              <a:gd name="connsiteY7-4078" fmla="*/ 724053 h 1358303"/>
              <a:gd name="connsiteX8-4079" fmla="*/ 86123 w 815559"/>
              <a:gd name="connsiteY8-4080" fmla="*/ 785058 h 1358303"/>
              <a:gd name="connsiteX9-4081" fmla="*/ 71294 w 815559"/>
              <a:gd name="connsiteY9-4082" fmla="*/ 842688 h 1358303"/>
              <a:gd name="connsiteX10-4083" fmla="*/ 56980 w 815559"/>
              <a:gd name="connsiteY10-4084" fmla="*/ 958228 h 1358303"/>
              <a:gd name="connsiteX11-4085" fmla="*/ 53482 w 815559"/>
              <a:gd name="connsiteY11-4086" fmla="*/ 1039950 h 1358303"/>
              <a:gd name="connsiteX12-4087" fmla="*/ 52798 w 815559"/>
              <a:gd name="connsiteY12-4088" fmla="*/ 1095495 h 1358303"/>
              <a:gd name="connsiteX13-4089" fmla="*/ 58692 w 815559"/>
              <a:gd name="connsiteY13-4090" fmla="*/ 1177174 h 1358303"/>
              <a:gd name="connsiteX14-4091" fmla="*/ 0 w 815559"/>
              <a:gd name="connsiteY14-4092" fmla="*/ 1156510 h 1358303"/>
              <a:gd name="connsiteX15-4093" fmla="*/ 93952 w 815559"/>
              <a:gd name="connsiteY15-4094" fmla="*/ 1358303 h 1358303"/>
              <a:gd name="connsiteX16-4095" fmla="*/ 157467 w 815559"/>
              <a:gd name="connsiteY16-4096" fmla="*/ 1157389 h 1358303"/>
              <a:gd name="connsiteX17-4097" fmla="*/ 113989 w 815559"/>
              <a:gd name="connsiteY17-4098" fmla="*/ 1174368 h 1358303"/>
              <a:gd name="connsiteX18-4099" fmla="*/ 118708 w 815559"/>
              <a:gd name="connsiteY18-4100" fmla="*/ 1050025 h 1358303"/>
              <a:gd name="connsiteX19-4101" fmla="*/ 132521 w 815559"/>
              <a:gd name="connsiteY19-4102" fmla="*/ 969385 h 1358303"/>
              <a:gd name="connsiteX20-4103" fmla="*/ 153756 w 815559"/>
              <a:gd name="connsiteY20-4104" fmla="*/ 900055 h 1358303"/>
              <a:gd name="connsiteX21-4105" fmla="*/ 203586 w 815559"/>
              <a:gd name="connsiteY21-4106" fmla="*/ 785738 h 1358303"/>
              <a:gd name="connsiteX22-4107" fmla="*/ 272061 w 815559"/>
              <a:gd name="connsiteY22-4108" fmla="*/ 674304 h 1358303"/>
              <a:gd name="connsiteX23-4109" fmla="*/ 355309 w 815559"/>
              <a:gd name="connsiteY23-4110" fmla="*/ 565628 h 1358303"/>
              <a:gd name="connsiteX24-4111" fmla="*/ 415509 w 815559"/>
              <a:gd name="connsiteY24-4112" fmla="*/ 495300 h 1358303"/>
              <a:gd name="connsiteX25-4113" fmla="*/ 511940 w 815559"/>
              <a:gd name="connsiteY25-4114" fmla="*/ 382331 h 1358303"/>
              <a:gd name="connsiteX26-4115" fmla="*/ 591520 w 815559"/>
              <a:gd name="connsiteY26-4116" fmla="*/ 296688 h 1358303"/>
              <a:gd name="connsiteX27-4117" fmla="*/ 662493 w 815559"/>
              <a:gd name="connsiteY27-4118" fmla="*/ 243626 h 1358303"/>
              <a:gd name="connsiteX28-4119" fmla="*/ 815559 w 815559"/>
              <a:gd name="connsiteY28-4120" fmla="*/ 133350 h 1358303"/>
              <a:gd name="connsiteX29-4121" fmla="*/ 606074 w 815559"/>
              <a:gd name="connsiteY29-4122" fmla="*/ 185235 h 1358303"/>
              <a:gd name="connsiteX30-4123" fmla="*/ 653634 w 815559"/>
              <a:gd name="connsiteY30-4124" fmla="*/ 0 h 1358303"/>
              <a:gd name="connsiteX0-4125" fmla="*/ 653634 w 815559"/>
              <a:gd name="connsiteY0-4126" fmla="*/ 0 h 1358303"/>
              <a:gd name="connsiteX1-4127" fmla="*/ 484396 w 815559"/>
              <a:gd name="connsiteY1-4128" fmla="*/ 169850 h 1358303"/>
              <a:gd name="connsiteX2-4129" fmla="*/ 397692 w 815559"/>
              <a:gd name="connsiteY2-4130" fmla="*/ 260948 h 1358303"/>
              <a:gd name="connsiteX3-4131" fmla="*/ 332831 w 815559"/>
              <a:gd name="connsiteY3-4132" fmla="*/ 340803 h 1358303"/>
              <a:gd name="connsiteX4-4133" fmla="*/ 259600 w 815559"/>
              <a:gd name="connsiteY4-4134" fmla="*/ 451421 h 1358303"/>
              <a:gd name="connsiteX5-4135" fmla="*/ 199370 w 815559"/>
              <a:gd name="connsiteY5-4136" fmla="*/ 547412 h 1358303"/>
              <a:gd name="connsiteX6-4137" fmla="*/ 144630 w 815559"/>
              <a:gd name="connsiteY6-4138" fmla="*/ 651890 h 1358303"/>
              <a:gd name="connsiteX7-4139" fmla="*/ 109257 w 815559"/>
              <a:gd name="connsiteY7-4140" fmla="*/ 724053 h 1358303"/>
              <a:gd name="connsiteX8-4141" fmla="*/ 86123 w 815559"/>
              <a:gd name="connsiteY8-4142" fmla="*/ 785058 h 1358303"/>
              <a:gd name="connsiteX9-4143" fmla="*/ 71294 w 815559"/>
              <a:gd name="connsiteY9-4144" fmla="*/ 842688 h 1358303"/>
              <a:gd name="connsiteX10-4145" fmla="*/ 56980 w 815559"/>
              <a:gd name="connsiteY10-4146" fmla="*/ 958228 h 1358303"/>
              <a:gd name="connsiteX11-4147" fmla="*/ 53482 w 815559"/>
              <a:gd name="connsiteY11-4148" fmla="*/ 1039950 h 1358303"/>
              <a:gd name="connsiteX12-4149" fmla="*/ 52798 w 815559"/>
              <a:gd name="connsiteY12-4150" fmla="*/ 1095495 h 1358303"/>
              <a:gd name="connsiteX13-4151" fmla="*/ 58692 w 815559"/>
              <a:gd name="connsiteY13-4152" fmla="*/ 1177174 h 1358303"/>
              <a:gd name="connsiteX14-4153" fmla="*/ 0 w 815559"/>
              <a:gd name="connsiteY14-4154" fmla="*/ 1156510 h 1358303"/>
              <a:gd name="connsiteX15-4155" fmla="*/ 93952 w 815559"/>
              <a:gd name="connsiteY15-4156" fmla="*/ 1358303 h 1358303"/>
              <a:gd name="connsiteX16-4157" fmla="*/ 157467 w 815559"/>
              <a:gd name="connsiteY16-4158" fmla="*/ 1157389 h 1358303"/>
              <a:gd name="connsiteX17-4159" fmla="*/ 113989 w 815559"/>
              <a:gd name="connsiteY17-4160" fmla="*/ 1174368 h 1358303"/>
              <a:gd name="connsiteX18-4161" fmla="*/ 118708 w 815559"/>
              <a:gd name="connsiteY18-4162" fmla="*/ 1050025 h 1358303"/>
              <a:gd name="connsiteX19-4163" fmla="*/ 132521 w 815559"/>
              <a:gd name="connsiteY19-4164" fmla="*/ 969385 h 1358303"/>
              <a:gd name="connsiteX20-4165" fmla="*/ 167382 w 815559"/>
              <a:gd name="connsiteY20-4166" fmla="*/ 868649 h 1358303"/>
              <a:gd name="connsiteX21-4167" fmla="*/ 203586 w 815559"/>
              <a:gd name="connsiteY21-4168" fmla="*/ 785738 h 1358303"/>
              <a:gd name="connsiteX22-4169" fmla="*/ 272061 w 815559"/>
              <a:gd name="connsiteY22-4170" fmla="*/ 674304 h 1358303"/>
              <a:gd name="connsiteX23-4171" fmla="*/ 355309 w 815559"/>
              <a:gd name="connsiteY23-4172" fmla="*/ 565628 h 1358303"/>
              <a:gd name="connsiteX24-4173" fmla="*/ 415509 w 815559"/>
              <a:gd name="connsiteY24-4174" fmla="*/ 495300 h 1358303"/>
              <a:gd name="connsiteX25-4175" fmla="*/ 511940 w 815559"/>
              <a:gd name="connsiteY25-4176" fmla="*/ 382331 h 1358303"/>
              <a:gd name="connsiteX26-4177" fmla="*/ 591520 w 815559"/>
              <a:gd name="connsiteY26-4178" fmla="*/ 296688 h 1358303"/>
              <a:gd name="connsiteX27-4179" fmla="*/ 662493 w 815559"/>
              <a:gd name="connsiteY27-4180" fmla="*/ 243626 h 1358303"/>
              <a:gd name="connsiteX28-4181" fmla="*/ 815559 w 815559"/>
              <a:gd name="connsiteY28-4182" fmla="*/ 133350 h 1358303"/>
              <a:gd name="connsiteX29-4183" fmla="*/ 606074 w 815559"/>
              <a:gd name="connsiteY29-4184" fmla="*/ 185235 h 1358303"/>
              <a:gd name="connsiteX30-4185" fmla="*/ 653634 w 815559"/>
              <a:gd name="connsiteY30-4186" fmla="*/ 0 h 1358303"/>
              <a:gd name="connsiteX0-4187" fmla="*/ 653634 w 815559"/>
              <a:gd name="connsiteY0-4188" fmla="*/ 0 h 1358303"/>
              <a:gd name="connsiteX1-4189" fmla="*/ 484396 w 815559"/>
              <a:gd name="connsiteY1-4190" fmla="*/ 169850 h 1358303"/>
              <a:gd name="connsiteX2-4191" fmla="*/ 397692 w 815559"/>
              <a:gd name="connsiteY2-4192" fmla="*/ 260948 h 1358303"/>
              <a:gd name="connsiteX3-4193" fmla="*/ 332831 w 815559"/>
              <a:gd name="connsiteY3-4194" fmla="*/ 340803 h 1358303"/>
              <a:gd name="connsiteX4-4195" fmla="*/ 259600 w 815559"/>
              <a:gd name="connsiteY4-4196" fmla="*/ 451421 h 1358303"/>
              <a:gd name="connsiteX5-4197" fmla="*/ 199370 w 815559"/>
              <a:gd name="connsiteY5-4198" fmla="*/ 547412 h 1358303"/>
              <a:gd name="connsiteX6-4199" fmla="*/ 144630 w 815559"/>
              <a:gd name="connsiteY6-4200" fmla="*/ 651890 h 1358303"/>
              <a:gd name="connsiteX7-4201" fmla="*/ 109257 w 815559"/>
              <a:gd name="connsiteY7-4202" fmla="*/ 724053 h 1358303"/>
              <a:gd name="connsiteX8-4203" fmla="*/ 86123 w 815559"/>
              <a:gd name="connsiteY8-4204" fmla="*/ 785058 h 1358303"/>
              <a:gd name="connsiteX9-4205" fmla="*/ 71294 w 815559"/>
              <a:gd name="connsiteY9-4206" fmla="*/ 842688 h 1358303"/>
              <a:gd name="connsiteX10-4207" fmla="*/ 56980 w 815559"/>
              <a:gd name="connsiteY10-4208" fmla="*/ 958228 h 1358303"/>
              <a:gd name="connsiteX11-4209" fmla="*/ 53482 w 815559"/>
              <a:gd name="connsiteY11-4210" fmla="*/ 1039950 h 1358303"/>
              <a:gd name="connsiteX12-4211" fmla="*/ 52798 w 815559"/>
              <a:gd name="connsiteY12-4212" fmla="*/ 1095495 h 1358303"/>
              <a:gd name="connsiteX13-4213" fmla="*/ 58692 w 815559"/>
              <a:gd name="connsiteY13-4214" fmla="*/ 1177174 h 1358303"/>
              <a:gd name="connsiteX14-4215" fmla="*/ 0 w 815559"/>
              <a:gd name="connsiteY14-4216" fmla="*/ 1156510 h 1358303"/>
              <a:gd name="connsiteX15-4217" fmla="*/ 93952 w 815559"/>
              <a:gd name="connsiteY15-4218" fmla="*/ 1358303 h 1358303"/>
              <a:gd name="connsiteX16-4219" fmla="*/ 157467 w 815559"/>
              <a:gd name="connsiteY16-4220" fmla="*/ 1157389 h 1358303"/>
              <a:gd name="connsiteX17-4221" fmla="*/ 113989 w 815559"/>
              <a:gd name="connsiteY17-4222" fmla="*/ 1174368 h 1358303"/>
              <a:gd name="connsiteX18-4223" fmla="*/ 118708 w 815559"/>
              <a:gd name="connsiteY18-4224" fmla="*/ 1050025 h 1358303"/>
              <a:gd name="connsiteX19-4225" fmla="*/ 132521 w 815559"/>
              <a:gd name="connsiteY19-4226" fmla="*/ 969385 h 1358303"/>
              <a:gd name="connsiteX20-4227" fmla="*/ 167382 w 815559"/>
              <a:gd name="connsiteY20-4228" fmla="*/ 868649 h 1358303"/>
              <a:gd name="connsiteX21-4229" fmla="*/ 203586 w 815559"/>
              <a:gd name="connsiteY21-4230" fmla="*/ 785738 h 1358303"/>
              <a:gd name="connsiteX22-4231" fmla="*/ 272061 w 815559"/>
              <a:gd name="connsiteY22-4232" fmla="*/ 674304 h 1358303"/>
              <a:gd name="connsiteX23-4233" fmla="*/ 343884 w 815559"/>
              <a:gd name="connsiteY23-4234" fmla="*/ 580912 h 1358303"/>
              <a:gd name="connsiteX24-4235" fmla="*/ 415509 w 815559"/>
              <a:gd name="connsiteY24-4236" fmla="*/ 495300 h 1358303"/>
              <a:gd name="connsiteX25-4237" fmla="*/ 511940 w 815559"/>
              <a:gd name="connsiteY25-4238" fmla="*/ 382331 h 1358303"/>
              <a:gd name="connsiteX26-4239" fmla="*/ 591520 w 815559"/>
              <a:gd name="connsiteY26-4240" fmla="*/ 296688 h 1358303"/>
              <a:gd name="connsiteX27-4241" fmla="*/ 662493 w 815559"/>
              <a:gd name="connsiteY27-4242" fmla="*/ 243626 h 1358303"/>
              <a:gd name="connsiteX28-4243" fmla="*/ 815559 w 815559"/>
              <a:gd name="connsiteY28-4244" fmla="*/ 133350 h 1358303"/>
              <a:gd name="connsiteX29-4245" fmla="*/ 606074 w 815559"/>
              <a:gd name="connsiteY29-4246" fmla="*/ 185235 h 1358303"/>
              <a:gd name="connsiteX30-4247" fmla="*/ 653634 w 815559"/>
              <a:gd name="connsiteY30-4248" fmla="*/ 0 h 1358303"/>
              <a:gd name="connsiteX0-4249" fmla="*/ 653634 w 815559"/>
              <a:gd name="connsiteY0-4250" fmla="*/ 0 h 1358303"/>
              <a:gd name="connsiteX1-4251" fmla="*/ 484396 w 815559"/>
              <a:gd name="connsiteY1-4252" fmla="*/ 169850 h 1358303"/>
              <a:gd name="connsiteX2-4253" fmla="*/ 397692 w 815559"/>
              <a:gd name="connsiteY2-4254" fmla="*/ 260948 h 1358303"/>
              <a:gd name="connsiteX3-4255" fmla="*/ 332831 w 815559"/>
              <a:gd name="connsiteY3-4256" fmla="*/ 340803 h 1358303"/>
              <a:gd name="connsiteX4-4257" fmla="*/ 259600 w 815559"/>
              <a:gd name="connsiteY4-4258" fmla="*/ 451421 h 1358303"/>
              <a:gd name="connsiteX5-4259" fmla="*/ 199370 w 815559"/>
              <a:gd name="connsiteY5-4260" fmla="*/ 547412 h 1358303"/>
              <a:gd name="connsiteX6-4261" fmla="*/ 144630 w 815559"/>
              <a:gd name="connsiteY6-4262" fmla="*/ 651890 h 1358303"/>
              <a:gd name="connsiteX7-4263" fmla="*/ 109257 w 815559"/>
              <a:gd name="connsiteY7-4264" fmla="*/ 724053 h 1358303"/>
              <a:gd name="connsiteX8-4265" fmla="*/ 86123 w 815559"/>
              <a:gd name="connsiteY8-4266" fmla="*/ 785058 h 1358303"/>
              <a:gd name="connsiteX9-4267" fmla="*/ 71294 w 815559"/>
              <a:gd name="connsiteY9-4268" fmla="*/ 842688 h 1358303"/>
              <a:gd name="connsiteX10-4269" fmla="*/ 56980 w 815559"/>
              <a:gd name="connsiteY10-4270" fmla="*/ 958228 h 1358303"/>
              <a:gd name="connsiteX11-4271" fmla="*/ 53482 w 815559"/>
              <a:gd name="connsiteY11-4272" fmla="*/ 1039950 h 1358303"/>
              <a:gd name="connsiteX12-4273" fmla="*/ 52798 w 815559"/>
              <a:gd name="connsiteY12-4274" fmla="*/ 1095495 h 1358303"/>
              <a:gd name="connsiteX13-4275" fmla="*/ 58692 w 815559"/>
              <a:gd name="connsiteY13-4276" fmla="*/ 1177174 h 1358303"/>
              <a:gd name="connsiteX14-4277" fmla="*/ 0 w 815559"/>
              <a:gd name="connsiteY14-4278" fmla="*/ 1156510 h 1358303"/>
              <a:gd name="connsiteX15-4279" fmla="*/ 93952 w 815559"/>
              <a:gd name="connsiteY15-4280" fmla="*/ 1358303 h 1358303"/>
              <a:gd name="connsiteX16-4281" fmla="*/ 157467 w 815559"/>
              <a:gd name="connsiteY16-4282" fmla="*/ 1157389 h 1358303"/>
              <a:gd name="connsiteX17-4283" fmla="*/ 113989 w 815559"/>
              <a:gd name="connsiteY17-4284" fmla="*/ 1174368 h 1358303"/>
              <a:gd name="connsiteX18-4285" fmla="*/ 118708 w 815559"/>
              <a:gd name="connsiteY18-4286" fmla="*/ 1050025 h 1358303"/>
              <a:gd name="connsiteX19-4287" fmla="*/ 132521 w 815559"/>
              <a:gd name="connsiteY19-4288" fmla="*/ 969385 h 1358303"/>
              <a:gd name="connsiteX20-4289" fmla="*/ 167382 w 815559"/>
              <a:gd name="connsiteY20-4290" fmla="*/ 868649 h 1358303"/>
              <a:gd name="connsiteX21-4291" fmla="*/ 203586 w 815559"/>
              <a:gd name="connsiteY21-4292" fmla="*/ 785738 h 1358303"/>
              <a:gd name="connsiteX22-4293" fmla="*/ 272061 w 815559"/>
              <a:gd name="connsiteY22-4294" fmla="*/ 674304 h 1358303"/>
              <a:gd name="connsiteX23-4295" fmla="*/ 343884 w 815559"/>
              <a:gd name="connsiteY23-4296" fmla="*/ 580912 h 1358303"/>
              <a:gd name="connsiteX24-4297" fmla="*/ 415038 w 815559"/>
              <a:gd name="connsiteY24-4298" fmla="*/ 489714 h 1358303"/>
              <a:gd name="connsiteX25-4299" fmla="*/ 511940 w 815559"/>
              <a:gd name="connsiteY25-4300" fmla="*/ 382331 h 1358303"/>
              <a:gd name="connsiteX26-4301" fmla="*/ 591520 w 815559"/>
              <a:gd name="connsiteY26-4302" fmla="*/ 296688 h 1358303"/>
              <a:gd name="connsiteX27-4303" fmla="*/ 662493 w 815559"/>
              <a:gd name="connsiteY27-4304" fmla="*/ 243626 h 1358303"/>
              <a:gd name="connsiteX28-4305" fmla="*/ 815559 w 815559"/>
              <a:gd name="connsiteY28-4306" fmla="*/ 133350 h 1358303"/>
              <a:gd name="connsiteX29-4307" fmla="*/ 606074 w 815559"/>
              <a:gd name="connsiteY29-4308" fmla="*/ 185235 h 1358303"/>
              <a:gd name="connsiteX30-4309" fmla="*/ 653634 w 815559"/>
              <a:gd name="connsiteY30-4310" fmla="*/ 0 h 1358303"/>
              <a:gd name="connsiteX0-4311" fmla="*/ 653634 w 815559"/>
              <a:gd name="connsiteY0-4312" fmla="*/ 0 h 1358303"/>
              <a:gd name="connsiteX1-4313" fmla="*/ 484396 w 815559"/>
              <a:gd name="connsiteY1-4314" fmla="*/ 169850 h 1358303"/>
              <a:gd name="connsiteX2-4315" fmla="*/ 397692 w 815559"/>
              <a:gd name="connsiteY2-4316" fmla="*/ 260948 h 1358303"/>
              <a:gd name="connsiteX3-4317" fmla="*/ 332831 w 815559"/>
              <a:gd name="connsiteY3-4318" fmla="*/ 340803 h 1358303"/>
              <a:gd name="connsiteX4-4319" fmla="*/ 259600 w 815559"/>
              <a:gd name="connsiteY4-4320" fmla="*/ 451421 h 1358303"/>
              <a:gd name="connsiteX5-4321" fmla="*/ 199370 w 815559"/>
              <a:gd name="connsiteY5-4322" fmla="*/ 547412 h 1358303"/>
              <a:gd name="connsiteX6-4323" fmla="*/ 144630 w 815559"/>
              <a:gd name="connsiteY6-4324" fmla="*/ 651890 h 1358303"/>
              <a:gd name="connsiteX7-4325" fmla="*/ 109257 w 815559"/>
              <a:gd name="connsiteY7-4326" fmla="*/ 724053 h 1358303"/>
              <a:gd name="connsiteX8-4327" fmla="*/ 86123 w 815559"/>
              <a:gd name="connsiteY8-4328" fmla="*/ 785058 h 1358303"/>
              <a:gd name="connsiteX9-4329" fmla="*/ 71294 w 815559"/>
              <a:gd name="connsiteY9-4330" fmla="*/ 842688 h 1358303"/>
              <a:gd name="connsiteX10-4331" fmla="*/ 56980 w 815559"/>
              <a:gd name="connsiteY10-4332" fmla="*/ 958228 h 1358303"/>
              <a:gd name="connsiteX11-4333" fmla="*/ 53482 w 815559"/>
              <a:gd name="connsiteY11-4334" fmla="*/ 1039950 h 1358303"/>
              <a:gd name="connsiteX12-4335" fmla="*/ 52798 w 815559"/>
              <a:gd name="connsiteY12-4336" fmla="*/ 1095495 h 1358303"/>
              <a:gd name="connsiteX13-4337" fmla="*/ 58692 w 815559"/>
              <a:gd name="connsiteY13-4338" fmla="*/ 1177174 h 1358303"/>
              <a:gd name="connsiteX14-4339" fmla="*/ 0 w 815559"/>
              <a:gd name="connsiteY14-4340" fmla="*/ 1156510 h 1358303"/>
              <a:gd name="connsiteX15-4341" fmla="*/ 93952 w 815559"/>
              <a:gd name="connsiteY15-4342" fmla="*/ 1358303 h 1358303"/>
              <a:gd name="connsiteX16-4343" fmla="*/ 157467 w 815559"/>
              <a:gd name="connsiteY16-4344" fmla="*/ 1157389 h 1358303"/>
              <a:gd name="connsiteX17-4345" fmla="*/ 113989 w 815559"/>
              <a:gd name="connsiteY17-4346" fmla="*/ 1174368 h 1358303"/>
              <a:gd name="connsiteX18-4347" fmla="*/ 118708 w 815559"/>
              <a:gd name="connsiteY18-4348" fmla="*/ 1050025 h 1358303"/>
              <a:gd name="connsiteX19-4349" fmla="*/ 132521 w 815559"/>
              <a:gd name="connsiteY19-4350" fmla="*/ 969385 h 1358303"/>
              <a:gd name="connsiteX20-4351" fmla="*/ 167382 w 815559"/>
              <a:gd name="connsiteY20-4352" fmla="*/ 868649 h 1358303"/>
              <a:gd name="connsiteX21-4353" fmla="*/ 203586 w 815559"/>
              <a:gd name="connsiteY21-4354" fmla="*/ 785738 h 1358303"/>
              <a:gd name="connsiteX22-4355" fmla="*/ 272061 w 815559"/>
              <a:gd name="connsiteY22-4356" fmla="*/ 674304 h 1358303"/>
              <a:gd name="connsiteX23-4357" fmla="*/ 343884 w 815559"/>
              <a:gd name="connsiteY23-4358" fmla="*/ 580912 h 1358303"/>
              <a:gd name="connsiteX24-4359" fmla="*/ 415038 w 815559"/>
              <a:gd name="connsiteY24-4360" fmla="*/ 489714 h 1358303"/>
              <a:gd name="connsiteX25-4361" fmla="*/ 511940 w 815559"/>
              <a:gd name="connsiteY25-4362" fmla="*/ 382331 h 1358303"/>
              <a:gd name="connsiteX26-4363" fmla="*/ 594561 w 815559"/>
              <a:gd name="connsiteY26-4364" fmla="*/ 299581 h 1358303"/>
              <a:gd name="connsiteX27-4365" fmla="*/ 662493 w 815559"/>
              <a:gd name="connsiteY27-4366" fmla="*/ 243626 h 1358303"/>
              <a:gd name="connsiteX28-4367" fmla="*/ 815559 w 815559"/>
              <a:gd name="connsiteY28-4368" fmla="*/ 133350 h 1358303"/>
              <a:gd name="connsiteX29-4369" fmla="*/ 606074 w 815559"/>
              <a:gd name="connsiteY29-4370" fmla="*/ 185235 h 1358303"/>
              <a:gd name="connsiteX30-4371" fmla="*/ 653634 w 815559"/>
              <a:gd name="connsiteY30-4372" fmla="*/ 0 h 1358303"/>
              <a:gd name="connsiteX0-4373" fmla="*/ 653634 w 815559"/>
              <a:gd name="connsiteY0-4374" fmla="*/ 0 h 1358303"/>
              <a:gd name="connsiteX1-4375" fmla="*/ 484396 w 815559"/>
              <a:gd name="connsiteY1-4376" fmla="*/ 169850 h 1358303"/>
              <a:gd name="connsiteX2-4377" fmla="*/ 397692 w 815559"/>
              <a:gd name="connsiteY2-4378" fmla="*/ 260948 h 1358303"/>
              <a:gd name="connsiteX3-4379" fmla="*/ 332831 w 815559"/>
              <a:gd name="connsiteY3-4380" fmla="*/ 340803 h 1358303"/>
              <a:gd name="connsiteX4-4381" fmla="*/ 259600 w 815559"/>
              <a:gd name="connsiteY4-4382" fmla="*/ 451421 h 1358303"/>
              <a:gd name="connsiteX5-4383" fmla="*/ 199370 w 815559"/>
              <a:gd name="connsiteY5-4384" fmla="*/ 547412 h 1358303"/>
              <a:gd name="connsiteX6-4385" fmla="*/ 144630 w 815559"/>
              <a:gd name="connsiteY6-4386" fmla="*/ 651890 h 1358303"/>
              <a:gd name="connsiteX7-4387" fmla="*/ 109257 w 815559"/>
              <a:gd name="connsiteY7-4388" fmla="*/ 724053 h 1358303"/>
              <a:gd name="connsiteX8-4389" fmla="*/ 86123 w 815559"/>
              <a:gd name="connsiteY8-4390" fmla="*/ 785058 h 1358303"/>
              <a:gd name="connsiteX9-4391" fmla="*/ 71294 w 815559"/>
              <a:gd name="connsiteY9-4392" fmla="*/ 842688 h 1358303"/>
              <a:gd name="connsiteX10-4393" fmla="*/ 56980 w 815559"/>
              <a:gd name="connsiteY10-4394" fmla="*/ 958228 h 1358303"/>
              <a:gd name="connsiteX11-4395" fmla="*/ 53482 w 815559"/>
              <a:gd name="connsiteY11-4396" fmla="*/ 1039950 h 1358303"/>
              <a:gd name="connsiteX12-4397" fmla="*/ 52798 w 815559"/>
              <a:gd name="connsiteY12-4398" fmla="*/ 1095495 h 1358303"/>
              <a:gd name="connsiteX13-4399" fmla="*/ 58692 w 815559"/>
              <a:gd name="connsiteY13-4400" fmla="*/ 1177174 h 1358303"/>
              <a:gd name="connsiteX14-4401" fmla="*/ 0 w 815559"/>
              <a:gd name="connsiteY14-4402" fmla="*/ 1156510 h 1358303"/>
              <a:gd name="connsiteX15-4403" fmla="*/ 93952 w 815559"/>
              <a:gd name="connsiteY15-4404" fmla="*/ 1358303 h 1358303"/>
              <a:gd name="connsiteX16-4405" fmla="*/ 157467 w 815559"/>
              <a:gd name="connsiteY16-4406" fmla="*/ 1157389 h 1358303"/>
              <a:gd name="connsiteX17-4407" fmla="*/ 113989 w 815559"/>
              <a:gd name="connsiteY17-4408" fmla="*/ 1174368 h 1358303"/>
              <a:gd name="connsiteX18-4409" fmla="*/ 118708 w 815559"/>
              <a:gd name="connsiteY18-4410" fmla="*/ 1050025 h 1358303"/>
              <a:gd name="connsiteX19-4411" fmla="*/ 132521 w 815559"/>
              <a:gd name="connsiteY19-4412" fmla="*/ 969385 h 1358303"/>
              <a:gd name="connsiteX20-4413" fmla="*/ 167382 w 815559"/>
              <a:gd name="connsiteY20-4414" fmla="*/ 868649 h 1358303"/>
              <a:gd name="connsiteX21-4415" fmla="*/ 203586 w 815559"/>
              <a:gd name="connsiteY21-4416" fmla="*/ 785738 h 1358303"/>
              <a:gd name="connsiteX22-4417" fmla="*/ 272061 w 815559"/>
              <a:gd name="connsiteY22-4418" fmla="*/ 674304 h 1358303"/>
              <a:gd name="connsiteX23-4419" fmla="*/ 343884 w 815559"/>
              <a:gd name="connsiteY23-4420" fmla="*/ 580912 h 1358303"/>
              <a:gd name="connsiteX24-4421" fmla="*/ 415038 w 815559"/>
              <a:gd name="connsiteY24-4422" fmla="*/ 489714 h 1358303"/>
              <a:gd name="connsiteX25-4423" fmla="*/ 511940 w 815559"/>
              <a:gd name="connsiteY25-4424" fmla="*/ 382331 h 1358303"/>
              <a:gd name="connsiteX26-4425" fmla="*/ 598365 w 815559"/>
              <a:gd name="connsiteY26-4426" fmla="*/ 299464 h 1358303"/>
              <a:gd name="connsiteX27-4427" fmla="*/ 662493 w 815559"/>
              <a:gd name="connsiteY27-4428" fmla="*/ 243626 h 1358303"/>
              <a:gd name="connsiteX28-4429" fmla="*/ 815559 w 815559"/>
              <a:gd name="connsiteY28-4430" fmla="*/ 133350 h 1358303"/>
              <a:gd name="connsiteX29-4431" fmla="*/ 606074 w 815559"/>
              <a:gd name="connsiteY29-4432" fmla="*/ 185235 h 1358303"/>
              <a:gd name="connsiteX30-4433" fmla="*/ 653634 w 815559"/>
              <a:gd name="connsiteY30-4434" fmla="*/ 0 h 1358303"/>
              <a:gd name="connsiteX0-4435" fmla="*/ 653634 w 815559"/>
              <a:gd name="connsiteY0-4436" fmla="*/ 0 h 1358303"/>
              <a:gd name="connsiteX1-4437" fmla="*/ 484396 w 815559"/>
              <a:gd name="connsiteY1-4438" fmla="*/ 169850 h 1358303"/>
              <a:gd name="connsiteX2-4439" fmla="*/ 397692 w 815559"/>
              <a:gd name="connsiteY2-4440" fmla="*/ 260948 h 1358303"/>
              <a:gd name="connsiteX3-4441" fmla="*/ 332831 w 815559"/>
              <a:gd name="connsiteY3-4442" fmla="*/ 340803 h 1358303"/>
              <a:gd name="connsiteX4-4443" fmla="*/ 259600 w 815559"/>
              <a:gd name="connsiteY4-4444" fmla="*/ 451421 h 1358303"/>
              <a:gd name="connsiteX5-4445" fmla="*/ 199370 w 815559"/>
              <a:gd name="connsiteY5-4446" fmla="*/ 547412 h 1358303"/>
              <a:gd name="connsiteX6-4447" fmla="*/ 144630 w 815559"/>
              <a:gd name="connsiteY6-4448" fmla="*/ 651890 h 1358303"/>
              <a:gd name="connsiteX7-4449" fmla="*/ 109257 w 815559"/>
              <a:gd name="connsiteY7-4450" fmla="*/ 724053 h 1358303"/>
              <a:gd name="connsiteX8-4451" fmla="*/ 86123 w 815559"/>
              <a:gd name="connsiteY8-4452" fmla="*/ 785058 h 1358303"/>
              <a:gd name="connsiteX9-4453" fmla="*/ 71294 w 815559"/>
              <a:gd name="connsiteY9-4454" fmla="*/ 842688 h 1358303"/>
              <a:gd name="connsiteX10-4455" fmla="*/ 56980 w 815559"/>
              <a:gd name="connsiteY10-4456" fmla="*/ 958228 h 1358303"/>
              <a:gd name="connsiteX11-4457" fmla="*/ 53482 w 815559"/>
              <a:gd name="connsiteY11-4458" fmla="*/ 1039950 h 1358303"/>
              <a:gd name="connsiteX12-4459" fmla="*/ 52798 w 815559"/>
              <a:gd name="connsiteY12-4460" fmla="*/ 1095495 h 1358303"/>
              <a:gd name="connsiteX13-4461" fmla="*/ 58692 w 815559"/>
              <a:gd name="connsiteY13-4462" fmla="*/ 1177174 h 1358303"/>
              <a:gd name="connsiteX14-4463" fmla="*/ 0 w 815559"/>
              <a:gd name="connsiteY14-4464" fmla="*/ 1156510 h 1358303"/>
              <a:gd name="connsiteX15-4465" fmla="*/ 93952 w 815559"/>
              <a:gd name="connsiteY15-4466" fmla="*/ 1358303 h 1358303"/>
              <a:gd name="connsiteX16-4467" fmla="*/ 157467 w 815559"/>
              <a:gd name="connsiteY16-4468" fmla="*/ 1157389 h 1358303"/>
              <a:gd name="connsiteX17-4469" fmla="*/ 113989 w 815559"/>
              <a:gd name="connsiteY17-4470" fmla="*/ 1174368 h 1358303"/>
              <a:gd name="connsiteX18-4471" fmla="*/ 118708 w 815559"/>
              <a:gd name="connsiteY18-4472" fmla="*/ 1050025 h 1358303"/>
              <a:gd name="connsiteX19-4473" fmla="*/ 137063 w 815559"/>
              <a:gd name="connsiteY19-4474" fmla="*/ 965312 h 1358303"/>
              <a:gd name="connsiteX20-4475" fmla="*/ 167382 w 815559"/>
              <a:gd name="connsiteY20-4476" fmla="*/ 868649 h 1358303"/>
              <a:gd name="connsiteX21-4477" fmla="*/ 203586 w 815559"/>
              <a:gd name="connsiteY21-4478" fmla="*/ 785738 h 1358303"/>
              <a:gd name="connsiteX22-4479" fmla="*/ 272061 w 815559"/>
              <a:gd name="connsiteY22-4480" fmla="*/ 674304 h 1358303"/>
              <a:gd name="connsiteX23-4481" fmla="*/ 343884 w 815559"/>
              <a:gd name="connsiteY23-4482" fmla="*/ 580912 h 1358303"/>
              <a:gd name="connsiteX24-4483" fmla="*/ 415038 w 815559"/>
              <a:gd name="connsiteY24-4484" fmla="*/ 489714 h 1358303"/>
              <a:gd name="connsiteX25-4485" fmla="*/ 511940 w 815559"/>
              <a:gd name="connsiteY25-4486" fmla="*/ 382331 h 1358303"/>
              <a:gd name="connsiteX26-4487" fmla="*/ 598365 w 815559"/>
              <a:gd name="connsiteY26-4488" fmla="*/ 299464 h 1358303"/>
              <a:gd name="connsiteX27-4489" fmla="*/ 662493 w 815559"/>
              <a:gd name="connsiteY27-4490" fmla="*/ 243626 h 1358303"/>
              <a:gd name="connsiteX28-4491" fmla="*/ 815559 w 815559"/>
              <a:gd name="connsiteY28-4492" fmla="*/ 133350 h 1358303"/>
              <a:gd name="connsiteX29-4493" fmla="*/ 606074 w 815559"/>
              <a:gd name="connsiteY29-4494" fmla="*/ 185235 h 1358303"/>
              <a:gd name="connsiteX30-4495" fmla="*/ 653634 w 815559"/>
              <a:gd name="connsiteY30-4496" fmla="*/ 0 h 1358303"/>
              <a:gd name="connsiteX0-4497" fmla="*/ 653634 w 815559"/>
              <a:gd name="connsiteY0-4498" fmla="*/ 0 h 1358303"/>
              <a:gd name="connsiteX1-4499" fmla="*/ 484396 w 815559"/>
              <a:gd name="connsiteY1-4500" fmla="*/ 169850 h 1358303"/>
              <a:gd name="connsiteX2-4501" fmla="*/ 397692 w 815559"/>
              <a:gd name="connsiteY2-4502" fmla="*/ 260948 h 1358303"/>
              <a:gd name="connsiteX3-4503" fmla="*/ 332831 w 815559"/>
              <a:gd name="connsiteY3-4504" fmla="*/ 340803 h 1358303"/>
              <a:gd name="connsiteX4-4505" fmla="*/ 259600 w 815559"/>
              <a:gd name="connsiteY4-4506" fmla="*/ 451421 h 1358303"/>
              <a:gd name="connsiteX5-4507" fmla="*/ 199370 w 815559"/>
              <a:gd name="connsiteY5-4508" fmla="*/ 547412 h 1358303"/>
              <a:gd name="connsiteX6-4509" fmla="*/ 144630 w 815559"/>
              <a:gd name="connsiteY6-4510" fmla="*/ 651890 h 1358303"/>
              <a:gd name="connsiteX7-4511" fmla="*/ 109257 w 815559"/>
              <a:gd name="connsiteY7-4512" fmla="*/ 724053 h 1358303"/>
              <a:gd name="connsiteX8-4513" fmla="*/ 86123 w 815559"/>
              <a:gd name="connsiteY8-4514" fmla="*/ 785058 h 1358303"/>
              <a:gd name="connsiteX9-4515" fmla="*/ 71294 w 815559"/>
              <a:gd name="connsiteY9-4516" fmla="*/ 842688 h 1358303"/>
              <a:gd name="connsiteX10-4517" fmla="*/ 56980 w 815559"/>
              <a:gd name="connsiteY10-4518" fmla="*/ 958228 h 1358303"/>
              <a:gd name="connsiteX11-4519" fmla="*/ 53482 w 815559"/>
              <a:gd name="connsiteY11-4520" fmla="*/ 1039950 h 1358303"/>
              <a:gd name="connsiteX12-4521" fmla="*/ 52798 w 815559"/>
              <a:gd name="connsiteY12-4522" fmla="*/ 1095495 h 1358303"/>
              <a:gd name="connsiteX13-4523" fmla="*/ 58692 w 815559"/>
              <a:gd name="connsiteY13-4524" fmla="*/ 1177174 h 1358303"/>
              <a:gd name="connsiteX14-4525" fmla="*/ 0 w 815559"/>
              <a:gd name="connsiteY14-4526" fmla="*/ 1156510 h 1358303"/>
              <a:gd name="connsiteX15-4527" fmla="*/ 93952 w 815559"/>
              <a:gd name="connsiteY15-4528" fmla="*/ 1358303 h 1358303"/>
              <a:gd name="connsiteX16-4529" fmla="*/ 157467 w 815559"/>
              <a:gd name="connsiteY16-4530" fmla="*/ 1157389 h 1358303"/>
              <a:gd name="connsiteX17-4531" fmla="*/ 113989 w 815559"/>
              <a:gd name="connsiteY17-4532" fmla="*/ 1174368 h 1358303"/>
              <a:gd name="connsiteX18-4533" fmla="*/ 126136 w 815559"/>
              <a:gd name="connsiteY18-4534" fmla="*/ 1048409 h 1358303"/>
              <a:gd name="connsiteX19-4535" fmla="*/ 137063 w 815559"/>
              <a:gd name="connsiteY19-4536" fmla="*/ 965312 h 1358303"/>
              <a:gd name="connsiteX20-4537" fmla="*/ 167382 w 815559"/>
              <a:gd name="connsiteY20-4538" fmla="*/ 868649 h 1358303"/>
              <a:gd name="connsiteX21-4539" fmla="*/ 203586 w 815559"/>
              <a:gd name="connsiteY21-4540" fmla="*/ 785738 h 1358303"/>
              <a:gd name="connsiteX22-4541" fmla="*/ 272061 w 815559"/>
              <a:gd name="connsiteY22-4542" fmla="*/ 674304 h 1358303"/>
              <a:gd name="connsiteX23-4543" fmla="*/ 343884 w 815559"/>
              <a:gd name="connsiteY23-4544" fmla="*/ 580912 h 1358303"/>
              <a:gd name="connsiteX24-4545" fmla="*/ 415038 w 815559"/>
              <a:gd name="connsiteY24-4546" fmla="*/ 489714 h 1358303"/>
              <a:gd name="connsiteX25-4547" fmla="*/ 511940 w 815559"/>
              <a:gd name="connsiteY25-4548" fmla="*/ 382331 h 1358303"/>
              <a:gd name="connsiteX26-4549" fmla="*/ 598365 w 815559"/>
              <a:gd name="connsiteY26-4550" fmla="*/ 299464 h 1358303"/>
              <a:gd name="connsiteX27-4551" fmla="*/ 662493 w 815559"/>
              <a:gd name="connsiteY27-4552" fmla="*/ 243626 h 1358303"/>
              <a:gd name="connsiteX28-4553" fmla="*/ 815559 w 815559"/>
              <a:gd name="connsiteY28-4554" fmla="*/ 133350 h 1358303"/>
              <a:gd name="connsiteX29-4555" fmla="*/ 606074 w 815559"/>
              <a:gd name="connsiteY29-4556" fmla="*/ 185235 h 1358303"/>
              <a:gd name="connsiteX30-4557" fmla="*/ 653634 w 815559"/>
              <a:gd name="connsiteY30-4558" fmla="*/ 0 h 1358303"/>
              <a:gd name="connsiteX0-4559" fmla="*/ 653634 w 815559"/>
              <a:gd name="connsiteY0-4560" fmla="*/ 0 h 1358303"/>
              <a:gd name="connsiteX1-4561" fmla="*/ 484396 w 815559"/>
              <a:gd name="connsiteY1-4562" fmla="*/ 169850 h 1358303"/>
              <a:gd name="connsiteX2-4563" fmla="*/ 397692 w 815559"/>
              <a:gd name="connsiteY2-4564" fmla="*/ 260948 h 1358303"/>
              <a:gd name="connsiteX3-4565" fmla="*/ 332831 w 815559"/>
              <a:gd name="connsiteY3-4566" fmla="*/ 340803 h 1358303"/>
              <a:gd name="connsiteX4-4567" fmla="*/ 259600 w 815559"/>
              <a:gd name="connsiteY4-4568" fmla="*/ 451421 h 1358303"/>
              <a:gd name="connsiteX5-4569" fmla="*/ 199370 w 815559"/>
              <a:gd name="connsiteY5-4570" fmla="*/ 547412 h 1358303"/>
              <a:gd name="connsiteX6-4571" fmla="*/ 144630 w 815559"/>
              <a:gd name="connsiteY6-4572" fmla="*/ 651890 h 1358303"/>
              <a:gd name="connsiteX7-4573" fmla="*/ 109257 w 815559"/>
              <a:gd name="connsiteY7-4574" fmla="*/ 724053 h 1358303"/>
              <a:gd name="connsiteX8-4575" fmla="*/ 86123 w 815559"/>
              <a:gd name="connsiteY8-4576" fmla="*/ 785058 h 1358303"/>
              <a:gd name="connsiteX9-4577" fmla="*/ 71294 w 815559"/>
              <a:gd name="connsiteY9-4578" fmla="*/ 842688 h 1358303"/>
              <a:gd name="connsiteX10-4579" fmla="*/ 56980 w 815559"/>
              <a:gd name="connsiteY10-4580" fmla="*/ 958228 h 1358303"/>
              <a:gd name="connsiteX11-4581" fmla="*/ 53482 w 815559"/>
              <a:gd name="connsiteY11-4582" fmla="*/ 1039950 h 1358303"/>
              <a:gd name="connsiteX12-4583" fmla="*/ 52798 w 815559"/>
              <a:gd name="connsiteY12-4584" fmla="*/ 1095495 h 1358303"/>
              <a:gd name="connsiteX13-4585" fmla="*/ 58692 w 815559"/>
              <a:gd name="connsiteY13-4586" fmla="*/ 1177174 h 1358303"/>
              <a:gd name="connsiteX14-4587" fmla="*/ 0 w 815559"/>
              <a:gd name="connsiteY14-4588" fmla="*/ 1156510 h 1358303"/>
              <a:gd name="connsiteX15-4589" fmla="*/ 93952 w 815559"/>
              <a:gd name="connsiteY15-4590" fmla="*/ 1358303 h 1358303"/>
              <a:gd name="connsiteX16-4591" fmla="*/ 157467 w 815559"/>
              <a:gd name="connsiteY16-4592" fmla="*/ 1157389 h 1358303"/>
              <a:gd name="connsiteX17-4593" fmla="*/ 113989 w 815559"/>
              <a:gd name="connsiteY17-4594" fmla="*/ 1174368 h 1358303"/>
              <a:gd name="connsiteX18-4595" fmla="*/ 126136 w 815559"/>
              <a:gd name="connsiteY18-4596" fmla="*/ 1048409 h 1358303"/>
              <a:gd name="connsiteX19-4597" fmla="*/ 142970 w 815559"/>
              <a:gd name="connsiteY19-4598" fmla="*/ 963024 h 1358303"/>
              <a:gd name="connsiteX20-4599" fmla="*/ 167382 w 815559"/>
              <a:gd name="connsiteY20-4600" fmla="*/ 868649 h 1358303"/>
              <a:gd name="connsiteX21-4601" fmla="*/ 203586 w 815559"/>
              <a:gd name="connsiteY21-4602" fmla="*/ 785738 h 1358303"/>
              <a:gd name="connsiteX22-4603" fmla="*/ 272061 w 815559"/>
              <a:gd name="connsiteY22-4604" fmla="*/ 674304 h 1358303"/>
              <a:gd name="connsiteX23-4605" fmla="*/ 343884 w 815559"/>
              <a:gd name="connsiteY23-4606" fmla="*/ 580912 h 1358303"/>
              <a:gd name="connsiteX24-4607" fmla="*/ 415038 w 815559"/>
              <a:gd name="connsiteY24-4608" fmla="*/ 489714 h 1358303"/>
              <a:gd name="connsiteX25-4609" fmla="*/ 511940 w 815559"/>
              <a:gd name="connsiteY25-4610" fmla="*/ 382331 h 1358303"/>
              <a:gd name="connsiteX26-4611" fmla="*/ 598365 w 815559"/>
              <a:gd name="connsiteY26-4612" fmla="*/ 299464 h 1358303"/>
              <a:gd name="connsiteX27-4613" fmla="*/ 662493 w 815559"/>
              <a:gd name="connsiteY27-4614" fmla="*/ 243626 h 1358303"/>
              <a:gd name="connsiteX28-4615" fmla="*/ 815559 w 815559"/>
              <a:gd name="connsiteY28-4616" fmla="*/ 133350 h 1358303"/>
              <a:gd name="connsiteX29-4617" fmla="*/ 606074 w 815559"/>
              <a:gd name="connsiteY29-4618" fmla="*/ 185235 h 1358303"/>
              <a:gd name="connsiteX30-4619" fmla="*/ 653634 w 815559"/>
              <a:gd name="connsiteY30-4620" fmla="*/ 0 h 1358303"/>
              <a:gd name="connsiteX0-4621" fmla="*/ 653634 w 815559"/>
              <a:gd name="connsiteY0-4622" fmla="*/ 0 h 1358303"/>
              <a:gd name="connsiteX1-4623" fmla="*/ 484396 w 815559"/>
              <a:gd name="connsiteY1-4624" fmla="*/ 169850 h 1358303"/>
              <a:gd name="connsiteX2-4625" fmla="*/ 397692 w 815559"/>
              <a:gd name="connsiteY2-4626" fmla="*/ 260948 h 1358303"/>
              <a:gd name="connsiteX3-4627" fmla="*/ 332831 w 815559"/>
              <a:gd name="connsiteY3-4628" fmla="*/ 340803 h 1358303"/>
              <a:gd name="connsiteX4-4629" fmla="*/ 259600 w 815559"/>
              <a:gd name="connsiteY4-4630" fmla="*/ 451421 h 1358303"/>
              <a:gd name="connsiteX5-4631" fmla="*/ 199370 w 815559"/>
              <a:gd name="connsiteY5-4632" fmla="*/ 547412 h 1358303"/>
              <a:gd name="connsiteX6-4633" fmla="*/ 144630 w 815559"/>
              <a:gd name="connsiteY6-4634" fmla="*/ 651890 h 1358303"/>
              <a:gd name="connsiteX7-4635" fmla="*/ 109257 w 815559"/>
              <a:gd name="connsiteY7-4636" fmla="*/ 724053 h 1358303"/>
              <a:gd name="connsiteX8-4637" fmla="*/ 86123 w 815559"/>
              <a:gd name="connsiteY8-4638" fmla="*/ 785058 h 1358303"/>
              <a:gd name="connsiteX9-4639" fmla="*/ 71294 w 815559"/>
              <a:gd name="connsiteY9-4640" fmla="*/ 842688 h 1358303"/>
              <a:gd name="connsiteX10-4641" fmla="*/ 56980 w 815559"/>
              <a:gd name="connsiteY10-4642" fmla="*/ 958228 h 1358303"/>
              <a:gd name="connsiteX11-4643" fmla="*/ 53482 w 815559"/>
              <a:gd name="connsiteY11-4644" fmla="*/ 1039950 h 1358303"/>
              <a:gd name="connsiteX12-4645" fmla="*/ 52798 w 815559"/>
              <a:gd name="connsiteY12-4646" fmla="*/ 1095495 h 1358303"/>
              <a:gd name="connsiteX13-4647" fmla="*/ 58692 w 815559"/>
              <a:gd name="connsiteY13-4648" fmla="*/ 1177174 h 1358303"/>
              <a:gd name="connsiteX14-4649" fmla="*/ 0 w 815559"/>
              <a:gd name="connsiteY14-4650" fmla="*/ 1156510 h 1358303"/>
              <a:gd name="connsiteX15-4651" fmla="*/ 93952 w 815559"/>
              <a:gd name="connsiteY15-4652" fmla="*/ 1358303 h 1358303"/>
              <a:gd name="connsiteX16-4653" fmla="*/ 157467 w 815559"/>
              <a:gd name="connsiteY16-4654" fmla="*/ 1157389 h 1358303"/>
              <a:gd name="connsiteX17-4655" fmla="*/ 113989 w 815559"/>
              <a:gd name="connsiteY17-4656" fmla="*/ 1174368 h 1358303"/>
              <a:gd name="connsiteX18-4657" fmla="*/ 126136 w 815559"/>
              <a:gd name="connsiteY18-4658" fmla="*/ 1048409 h 1358303"/>
              <a:gd name="connsiteX19-4659" fmla="*/ 142970 w 815559"/>
              <a:gd name="connsiteY19-4660" fmla="*/ 963024 h 1358303"/>
              <a:gd name="connsiteX20-4661" fmla="*/ 152022 w 815559"/>
              <a:gd name="connsiteY20-4662" fmla="*/ 922615 h 1358303"/>
              <a:gd name="connsiteX21-4663" fmla="*/ 167382 w 815559"/>
              <a:gd name="connsiteY21-4664" fmla="*/ 868649 h 1358303"/>
              <a:gd name="connsiteX22-4665" fmla="*/ 203586 w 815559"/>
              <a:gd name="connsiteY22-4666" fmla="*/ 785738 h 1358303"/>
              <a:gd name="connsiteX23-4667" fmla="*/ 272061 w 815559"/>
              <a:gd name="connsiteY23-4668" fmla="*/ 674304 h 1358303"/>
              <a:gd name="connsiteX24-4669" fmla="*/ 343884 w 815559"/>
              <a:gd name="connsiteY24-4670" fmla="*/ 580912 h 1358303"/>
              <a:gd name="connsiteX25-4671" fmla="*/ 415038 w 815559"/>
              <a:gd name="connsiteY25-4672" fmla="*/ 489714 h 1358303"/>
              <a:gd name="connsiteX26-4673" fmla="*/ 511940 w 815559"/>
              <a:gd name="connsiteY26-4674" fmla="*/ 382331 h 1358303"/>
              <a:gd name="connsiteX27-4675" fmla="*/ 598365 w 815559"/>
              <a:gd name="connsiteY27-4676" fmla="*/ 299464 h 1358303"/>
              <a:gd name="connsiteX28-4677" fmla="*/ 662493 w 815559"/>
              <a:gd name="connsiteY28-4678" fmla="*/ 243626 h 1358303"/>
              <a:gd name="connsiteX29-4679" fmla="*/ 815559 w 815559"/>
              <a:gd name="connsiteY29-4680" fmla="*/ 133350 h 1358303"/>
              <a:gd name="connsiteX30-4681" fmla="*/ 606074 w 815559"/>
              <a:gd name="connsiteY30-4682" fmla="*/ 185235 h 1358303"/>
              <a:gd name="connsiteX31" fmla="*/ 653634 w 815559"/>
              <a:gd name="connsiteY31" fmla="*/ 0 h 1358303"/>
              <a:gd name="connsiteX0-4683" fmla="*/ 653634 w 815559"/>
              <a:gd name="connsiteY0-4684" fmla="*/ 0 h 1358303"/>
              <a:gd name="connsiteX1-4685" fmla="*/ 484396 w 815559"/>
              <a:gd name="connsiteY1-4686" fmla="*/ 169850 h 1358303"/>
              <a:gd name="connsiteX2-4687" fmla="*/ 397692 w 815559"/>
              <a:gd name="connsiteY2-4688" fmla="*/ 260948 h 1358303"/>
              <a:gd name="connsiteX3-4689" fmla="*/ 332831 w 815559"/>
              <a:gd name="connsiteY3-4690" fmla="*/ 340803 h 1358303"/>
              <a:gd name="connsiteX4-4691" fmla="*/ 259600 w 815559"/>
              <a:gd name="connsiteY4-4692" fmla="*/ 451421 h 1358303"/>
              <a:gd name="connsiteX5-4693" fmla="*/ 199370 w 815559"/>
              <a:gd name="connsiteY5-4694" fmla="*/ 547412 h 1358303"/>
              <a:gd name="connsiteX6-4695" fmla="*/ 144630 w 815559"/>
              <a:gd name="connsiteY6-4696" fmla="*/ 651890 h 1358303"/>
              <a:gd name="connsiteX7-4697" fmla="*/ 109257 w 815559"/>
              <a:gd name="connsiteY7-4698" fmla="*/ 724053 h 1358303"/>
              <a:gd name="connsiteX8-4699" fmla="*/ 86123 w 815559"/>
              <a:gd name="connsiteY8-4700" fmla="*/ 785058 h 1358303"/>
              <a:gd name="connsiteX9-4701" fmla="*/ 71294 w 815559"/>
              <a:gd name="connsiteY9-4702" fmla="*/ 842688 h 1358303"/>
              <a:gd name="connsiteX10-4703" fmla="*/ 56980 w 815559"/>
              <a:gd name="connsiteY10-4704" fmla="*/ 958228 h 1358303"/>
              <a:gd name="connsiteX11-4705" fmla="*/ 53482 w 815559"/>
              <a:gd name="connsiteY11-4706" fmla="*/ 1039950 h 1358303"/>
              <a:gd name="connsiteX12-4707" fmla="*/ 52798 w 815559"/>
              <a:gd name="connsiteY12-4708" fmla="*/ 1095495 h 1358303"/>
              <a:gd name="connsiteX13-4709" fmla="*/ 58692 w 815559"/>
              <a:gd name="connsiteY13-4710" fmla="*/ 1177174 h 1358303"/>
              <a:gd name="connsiteX14-4711" fmla="*/ 0 w 815559"/>
              <a:gd name="connsiteY14-4712" fmla="*/ 1156510 h 1358303"/>
              <a:gd name="connsiteX15-4713" fmla="*/ 93952 w 815559"/>
              <a:gd name="connsiteY15-4714" fmla="*/ 1358303 h 1358303"/>
              <a:gd name="connsiteX16-4715" fmla="*/ 157467 w 815559"/>
              <a:gd name="connsiteY16-4716" fmla="*/ 1157389 h 1358303"/>
              <a:gd name="connsiteX17-4717" fmla="*/ 113989 w 815559"/>
              <a:gd name="connsiteY17-4718" fmla="*/ 1174368 h 1358303"/>
              <a:gd name="connsiteX18-4719" fmla="*/ 126136 w 815559"/>
              <a:gd name="connsiteY18-4720" fmla="*/ 1048409 h 1358303"/>
              <a:gd name="connsiteX19-4721" fmla="*/ 142970 w 815559"/>
              <a:gd name="connsiteY19-4722" fmla="*/ 963024 h 1358303"/>
              <a:gd name="connsiteX20-4723" fmla="*/ 152276 w 815559"/>
              <a:gd name="connsiteY20-4724" fmla="*/ 917707 h 1358303"/>
              <a:gd name="connsiteX21-4725" fmla="*/ 167382 w 815559"/>
              <a:gd name="connsiteY21-4726" fmla="*/ 868649 h 1358303"/>
              <a:gd name="connsiteX22-4727" fmla="*/ 203586 w 815559"/>
              <a:gd name="connsiteY22-4728" fmla="*/ 785738 h 1358303"/>
              <a:gd name="connsiteX23-4729" fmla="*/ 272061 w 815559"/>
              <a:gd name="connsiteY23-4730" fmla="*/ 674304 h 1358303"/>
              <a:gd name="connsiteX24-4731" fmla="*/ 343884 w 815559"/>
              <a:gd name="connsiteY24-4732" fmla="*/ 580912 h 1358303"/>
              <a:gd name="connsiteX25-4733" fmla="*/ 415038 w 815559"/>
              <a:gd name="connsiteY25-4734" fmla="*/ 489714 h 1358303"/>
              <a:gd name="connsiteX26-4735" fmla="*/ 511940 w 815559"/>
              <a:gd name="connsiteY26-4736" fmla="*/ 382331 h 1358303"/>
              <a:gd name="connsiteX27-4737" fmla="*/ 598365 w 815559"/>
              <a:gd name="connsiteY27-4738" fmla="*/ 299464 h 1358303"/>
              <a:gd name="connsiteX28-4739" fmla="*/ 662493 w 815559"/>
              <a:gd name="connsiteY28-4740" fmla="*/ 243626 h 1358303"/>
              <a:gd name="connsiteX29-4741" fmla="*/ 815559 w 815559"/>
              <a:gd name="connsiteY29-4742" fmla="*/ 133350 h 1358303"/>
              <a:gd name="connsiteX30-4743" fmla="*/ 606074 w 815559"/>
              <a:gd name="connsiteY30-4744" fmla="*/ 185235 h 1358303"/>
              <a:gd name="connsiteX31-4745" fmla="*/ 653634 w 815559"/>
              <a:gd name="connsiteY31-4746" fmla="*/ 0 h 1358303"/>
              <a:gd name="connsiteX0-4747" fmla="*/ 653634 w 815559"/>
              <a:gd name="connsiteY0-4748" fmla="*/ 0 h 1358303"/>
              <a:gd name="connsiteX1-4749" fmla="*/ 484396 w 815559"/>
              <a:gd name="connsiteY1-4750" fmla="*/ 169850 h 1358303"/>
              <a:gd name="connsiteX2-4751" fmla="*/ 397692 w 815559"/>
              <a:gd name="connsiteY2-4752" fmla="*/ 260948 h 1358303"/>
              <a:gd name="connsiteX3-4753" fmla="*/ 332831 w 815559"/>
              <a:gd name="connsiteY3-4754" fmla="*/ 340803 h 1358303"/>
              <a:gd name="connsiteX4-4755" fmla="*/ 259600 w 815559"/>
              <a:gd name="connsiteY4-4756" fmla="*/ 451421 h 1358303"/>
              <a:gd name="connsiteX5-4757" fmla="*/ 199370 w 815559"/>
              <a:gd name="connsiteY5-4758" fmla="*/ 547412 h 1358303"/>
              <a:gd name="connsiteX6-4759" fmla="*/ 144630 w 815559"/>
              <a:gd name="connsiteY6-4760" fmla="*/ 651890 h 1358303"/>
              <a:gd name="connsiteX7-4761" fmla="*/ 109257 w 815559"/>
              <a:gd name="connsiteY7-4762" fmla="*/ 724053 h 1358303"/>
              <a:gd name="connsiteX8-4763" fmla="*/ 86123 w 815559"/>
              <a:gd name="connsiteY8-4764" fmla="*/ 785058 h 1358303"/>
              <a:gd name="connsiteX9-4765" fmla="*/ 71294 w 815559"/>
              <a:gd name="connsiteY9-4766" fmla="*/ 842688 h 1358303"/>
              <a:gd name="connsiteX10-4767" fmla="*/ 56980 w 815559"/>
              <a:gd name="connsiteY10-4768" fmla="*/ 958228 h 1358303"/>
              <a:gd name="connsiteX11-4769" fmla="*/ 53482 w 815559"/>
              <a:gd name="connsiteY11-4770" fmla="*/ 1039950 h 1358303"/>
              <a:gd name="connsiteX12-4771" fmla="*/ 52798 w 815559"/>
              <a:gd name="connsiteY12-4772" fmla="*/ 1095495 h 1358303"/>
              <a:gd name="connsiteX13-4773" fmla="*/ 58692 w 815559"/>
              <a:gd name="connsiteY13-4774" fmla="*/ 1177174 h 1358303"/>
              <a:gd name="connsiteX14-4775" fmla="*/ 0 w 815559"/>
              <a:gd name="connsiteY14-4776" fmla="*/ 1156510 h 1358303"/>
              <a:gd name="connsiteX15-4777" fmla="*/ 93952 w 815559"/>
              <a:gd name="connsiteY15-4778" fmla="*/ 1358303 h 1358303"/>
              <a:gd name="connsiteX16-4779" fmla="*/ 157467 w 815559"/>
              <a:gd name="connsiteY16-4780" fmla="*/ 1157389 h 1358303"/>
              <a:gd name="connsiteX17-4781" fmla="*/ 113989 w 815559"/>
              <a:gd name="connsiteY17-4782" fmla="*/ 1174368 h 1358303"/>
              <a:gd name="connsiteX18-4783" fmla="*/ 126136 w 815559"/>
              <a:gd name="connsiteY18-4784" fmla="*/ 1048409 h 1358303"/>
              <a:gd name="connsiteX19-4785" fmla="*/ 139777 w 815559"/>
              <a:gd name="connsiteY19-4786" fmla="*/ 959986 h 1358303"/>
              <a:gd name="connsiteX20-4787" fmla="*/ 152276 w 815559"/>
              <a:gd name="connsiteY20-4788" fmla="*/ 917707 h 1358303"/>
              <a:gd name="connsiteX21-4789" fmla="*/ 167382 w 815559"/>
              <a:gd name="connsiteY21-4790" fmla="*/ 868649 h 1358303"/>
              <a:gd name="connsiteX22-4791" fmla="*/ 203586 w 815559"/>
              <a:gd name="connsiteY22-4792" fmla="*/ 785738 h 1358303"/>
              <a:gd name="connsiteX23-4793" fmla="*/ 272061 w 815559"/>
              <a:gd name="connsiteY23-4794" fmla="*/ 674304 h 1358303"/>
              <a:gd name="connsiteX24-4795" fmla="*/ 343884 w 815559"/>
              <a:gd name="connsiteY24-4796" fmla="*/ 580912 h 1358303"/>
              <a:gd name="connsiteX25-4797" fmla="*/ 415038 w 815559"/>
              <a:gd name="connsiteY25-4798" fmla="*/ 489714 h 1358303"/>
              <a:gd name="connsiteX26-4799" fmla="*/ 511940 w 815559"/>
              <a:gd name="connsiteY26-4800" fmla="*/ 382331 h 1358303"/>
              <a:gd name="connsiteX27-4801" fmla="*/ 598365 w 815559"/>
              <a:gd name="connsiteY27-4802" fmla="*/ 299464 h 1358303"/>
              <a:gd name="connsiteX28-4803" fmla="*/ 662493 w 815559"/>
              <a:gd name="connsiteY28-4804" fmla="*/ 243626 h 1358303"/>
              <a:gd name="connsiteX29-4805" fmla="*/ 815559 w 815559"/>
              <a:gd name="connsiteY29-4806" fmla="*/ 133350 h 1358303"/>
              <a:gd name="connsiteX30-4807" fmla="*/ 606074 w 815559"/>
              <a:gd name="connsiteY30-4808" fmla="*/ 185235 h 1358303"/>
              <a:gd name="connsiteX31-4809" fmla="*/ 653634 w 815559"/>
              <a:gd name="connsiteY31-4810" fmla="*/ 0 h 1358303"/>
              <a:gd name="connsiteX0-4811" fmla="*/ 653634 w 815559"/>
              <a:gd name="connsiteY0-4812" fmla="*/ 0 h 1358303"/>
              <a:gd name="connsiteX1-4813" fmla="*/ 484396 w 815559"/>
              <a:gd name="connsiteY1-4814" fmla="*/ 169850 h 1358303"/>
              <a:gd name="connsiteX2-4815" fmla="*/ 397692 w 815559"/>
              <a:gd name="connsiteY2-4816" fmla="*/ 260948 h 1358303"/>
              <a:gd name="connsiteX3-4817" fmla="*/ 332831 w 815559"/>
              <a:gd name="connsiteY3-4818" fmla="*/ 340803 h 1358303"/>
              <a:gd name="connsiteX4-4819" fmla="*/ 259600 w 815559"/>
              <a:gd name="connsiteY4-4820" fmla="*/ 451421 h 1358303"/>
              <a:gd name="connsiteX5-4821" fmla="*/ 199370 w 815559"/>
              <a:gd name="connsiteY5-4822" fmla="*/ 547412 h 1358303"/>
              <a:gd name="connsiteX6-4823" fmla="*/ 144630 w 815559"/>
              <a:gd name="connsiteY6-4824" fmla="*/ 651890 h 1358303"/>
              <a:gd name="connsiteX7-4825" fmla="*/ 109257 w 815559"/>
              <a:gd name="connsiteY7-4826" fmla="*/ 724053 h 1358303"/>
              <a:gd name="connsiteX8-4827" fmla="*/ 86123 w 815559"/>
              <a:gd name="connsiteY8-4828" fmla="*/ 785058 h 1358303"/>
              <a:gd name="connsiteX9-4829" fmla="*/ 71294 w 815559"/>
              <a:gd name="connsiteY9-4830" fmla="*/ 842688 h 1358303"/>
              <a:gd name="connsiteX10-4831" fmla="*/ 56980 w 815559"/>
              <a:gd name="connsiteY10-4832" fmla="*/ 958228 h 1358303"/>
              <a:gd name="connsiteX11-4833" fmla="*/ 53482 w 815559"/>
              <a:gd name="connsiteY11-4834" fmla="*/ 1039950 h 1358303"/>
              <a:gd name="connsiteX12-4835" fmla="*/ 52798 w 815559"/>
              <a:gd name="connsiteY12-4836" fmla="*/ 1095495 h 1358303"/>
              <a:gd name="connsiteX13-4837" fmla="*/ 58692 w 815559"/>
              <a:gd name="connsiteY13-4838" fmla="*/ 1177174 h 1358303"/>
              <a:gd name="connsiteX14-4839" fmla="*/ 0 w 815559"/>
              <a:gd name="connsiteY14-4840" fmla="*/ 1156510 h 1358303"/>
              <a:gd name="connsiteX15-4841" fmla="*/ 93952 w 815559"/>
              <a:gd name="connsiteY15-4842" fmla="*/ 1358303 h 1358303"/>
              <a:gd name="connsiteX16-4843" fmla="*/ 157467 w 815559"/>
              <a:gd name="connsiteY16-4844" fmla="*/ 1157389 h 1358303"/>
              <a:gd name="connsiteX17-4845" fmla="*/ 113989 w 815559"/>
              <a:gd name="connsiteY17-4846" fmla="*/ 1174368 h 1358303"/>
              <a:gd name="connsiteX18-4847" fmla="*/ 126136 w 815559"/>
              <a:gd name="connsiteY18-4848" fmla="*/ 1048409 h 1358303"/>
              <a:gd name="connsiteX19-4849" fmla="*/ 141020 w 815559"/>
              <a:gd name="connsiteY19-4850" fmla="*/ 966808 h 1358303"/>
              <a:gd name="connsiteX20-4851" fmla="*/ 152276 w 815559"/>
              <a:gd name="connsiteY20-4852" fmla="*/ 917707 h 1358303"/>
              <a:gd name="connsiteX21-4853" fmla="*/ 167382 w 815559"/>
              <a:gd name="connsiteY21-4854" fmla="*/ 868649 h 1358303"/>
              <a:gd name="connsiteX22-4855" fmla="*/ 203586 w 815559"/>
              <a:gd name="connsiteY22-4856" fmla="*/ 785738 h 1358303"/>
              <a:gd name="connsiteX23-4857" fmla="*/ 272061 w 815559"/>
              <a:gd name="connsiteY23-4858" fmla="*/ 674304 h 1358303"/>
              <a:gd name="connsiteX24-4859" fmla="*/ 343884 w 815559"/>
              <a:gd name="connsiteY24-4860" fmla="*/ 580912 h 1358303"/>
              <a:gd name="connsiteX25-4861" fmla="*/ 415038 w 815559"/>
              <a:gd name="connsiteY25-4862" fmla="*/ 489714 h 1358303"/>
              <a:gd name="connsiteX26-4863" fmla="*/ 511940 w 815559"/>
              <a:gd name="connsiteY26-4864" fmla="*/ 382331 h 1358303"/>
              <a:gd name="connsiteX27-4865" fmla="*/ 598365 w 815559"/>
              <a:gd name="connsiteY27-4866" fmla="*/ 299464 h 1358303"/>
              <a:gd name="connsiteX28-4867" fmla="*/ 662493 w 815559"/>
              <a:gd name="connsiteY28-4868" fmla="*/ 243626 h 1358303"/>
              <a:gd name="connsiteX29-4869" fmla="*/ 815559 w 815559"/>
              <a:gd name="connsiteY29-4870" fmla="*/ 133350 h 1358303"/>
              <a:gd name="connsiteX30-4871" fmla="*/ 606074 w 815559"/>
              <a:gd name="connsiteY30-4872" fmla="*/ 185235 h 1358303"/>
              <a:gd name="connsiteX31-4873" fmla="*/ 653634 w 815559"/>
              <a:gd name="connsiteY31-4874" fmla="*/ 0 h 1358303"/>
              <a:gd name="connsiteX0-4875" fmla="*/ 653634 w 815559"/>
              <a:gd name="connsiteY0-4876" fmla="*/ 0 h 1358303"/>
              <a:gd name="connsiteX1-4877" fmla="*/ 484396 w 815559"/>
              <a:gd name="connsiteY1-4878" fmla="*/ 169850 h 1358303"/>
              <a:gd name="connsiteX2-4879" fmla="*/ 397692 w 815559"/>
              <a:gd name="connsiteY2-4880" fmla="*/ 260948 h 1358303"/>
              <a:gd name="connsiteX3-4881" fmla="*/ 332831 w 815559"/>
              <a:gd name="connsiteY3-4882" fmla="*/ 340803 h 1358303"/>
              <a:gd name="connsiteX4-4883" fmla="*/ 259600 w 815559"/>
              <a:gd name="connsiteY4-4884" fmla="*/ 451421 h 1358303"/>
              <a:gd name="connsiteX5-4885" fmla="*/ 199370 w 815559"/>
              <a:gd name="connsiteY5-4886" fmla="*/ 547412 h 1358303"/>
              <a:gd name="connsiteX6-4887" fmla="*/ 144630 w 815559"/>
              <a:gd name="connsiteY6-4888" fmla="*/ 651890 h 1358303"/>
              <a:gd name="connsiteX7-4889" fmla="*/ 109257 w 815559"/>
              <a:gd name="connsiteY7-4890" fmla="*/ 724053 h 1358303"/>
              <a:gd name="connsiteX8-4891" fmla="*/ 86123 w 815559"/>
              <a:gd name="connsiteY8-4892" fmla="*/ 785058 h 1358303"/>
              <a:gd name="connsiteX9-4893" fmla="*/ 71294 w 815559"/>
              <a:gd name="connsiteY9-4894" fmla="*/ 842688 h 1358303"/>
              <a:gd name="connsiteX10-4895" fmla="*/ 56980 w 815559"/>
              <a:gd name="connsiteY10-4896" fmla="*/ 958228 h 1358303"/>
              <a:gd name="connsiteX11-4897" fmla="*/ 53482 w 815559"/>
              <a:gd name="connsiteY11-4898" fmla="*/ 1039950 h 1358303"/>
              <a:gd name="connsiteX12-4899" fmla="*/ 52798 w 815559"/>
              <a:gd name="connsiteY12-4900" fmla="*/ 1095495 h 1358303"/>
              <a:gd name="connsiteX13-4901" fmla="*/ 58692 w 815559"/>
              <a:gd name="connsiteY13-4902" fmla="*/ 1177174 h 1358303"/>
              <a:gd name="connsiteX14-4903" fmla="*/ 0 w 815559"/>
              <a:gd name="connsiteY14-4904" fmla="*/ 1156510 h 1358303"/>
              <a:gd name="connsiteX15-4905" fmla="*/ 93952 w 815559"/>
              <a:gd name="connsiteY15-4906" fmla="*/ 1358303 h 1358303"/>
              <a:gd name="connsiteX16-4907" fmla="*/ 157467 w 815559"/>
              <a:gd name="connsiteY16-4908" fmla="*/ 1157389 h 1358303"/>
              <a:gd name="connsiteX17-4909" fmla="*/ 113989 w 815559"/>
              <a:gd name="connsiteY17-4910" fmla="*/ 1174368 h 1358303"/>
              <a:gd name="connsiteX18-4911" fmla="*/ 126136 w 815559"/>
              <a:gd name="connsiteY18-4912" fmla="*/ 1048409 h 1358303"/>
              <a:gd name="connsiteX19-4913" fmla="*/ 141020 w 815559"/>
              <a:gd name="connsiteY19-4914" fmla="*/ 966808 h 1358303"/>
              <a:gd name="connsiteX20-4915" fmla="*/ 152276 w 815559"/>
              <a:gd name="connsiteY20-4916" fmla="*/ 917707 h 1358303"/>
              <a:gd name="connsiteX21-4917" fmla="*/ 175986 w 815559"/>
              <a:gd name="connsiteY21-4918" fmla="*/ 850353 h 1358303"/>
              <a:gd name="connsiteX22-4919" fmla="*/ 203586 w 815559"/>
              <a:gd name="connsiteY22-4920" fmla="*/ 785738 h 1358303"/>
              <a:gd name="connsiteX23-4921" fmla="*/ 272061 w 815559"/>
              <a:gd name="connsiteY23-4922" fmla="*/ 674304 h 1358303"/>
              <a:gd name="connsiteX24-4923" fmla="*/ 343884 w 815559"/>
              <a:gd name="connsiteY24-4924" fmla="*/ 580912 h 1358303"/>
              <a:gd name="connsiteX25-4925" fmla="*/ 415038 w 815559"/>
              <a:gd name="connsiteY25-4926" fmla="*/ 489714 h 1358303"/>
              <a:gd name="connsiteX26-4927" fmla="*/ 511940 w 815559"/>
              <a:gd name="connsiteY26-4928" fmla="*/ 382331 h 1358303"/>
              <a:gd name="connsiteX27-4929" fmla="*/ 598365 w 815559"/>
              <a:gd name="connsiteY27-4930" fmla="*/ 299464 h 1358303"/>
              <a:gd name="connsiteX28-4931" fmla="*/ 662493 w 815559"/>
              <a:gd name="connsiteY28-4932" fmla="*/ 243626 h 1358303"/>
              <a:gd name="connsiteX29-4933" fmla="*/ 815559 w 815559"/>
              <a:gd name="connsiteY29-4934" fmla="*/ 133350 h 1358303"/>
              <a:gd name="connsiteX30-4935" fmla="*/ 606074 w 815559"/>
              <a:gd name="connsiteY30-4936" fmla="*/ 185235 h 1358303"/>
              <a:gd name="connsiteX31-4937" fmla="*/ 653634 w 815559"/>
              <a:gd name="connsiteY31-4938" fmla="*/ 0 h 1358303"/>
              <a:gd name="connsiteX0-4939" fmla="*/ 653634 w 815559"/>
              <a:gd name="connsiteY0-4940" fmla="*/ 0 h 1358303"/>
              <a:gd name="connsiteX1-4941" fmla="*/ 484396 w 815559"/>
              <a:gd name="connsiteY1-4942" fmla="*/ 169850 h 1358303"/>
              <a:gd name="connsiteX2-4943" fmla="*/ 397692 w 815559"/>
              <a:gd name="connsiteY2-4944" fmla="*/ 260948 h 1358303"/>
              <a:gd name="connsiteX3-4945" fmla="*/ 332831 w 815559"/>
              <a:gd name="connsiteY3-4946" fmla="*/ 340803 h 1358303"/>
              <a:gd name="connsiteX4-4947" fmla="*/ 259600 w 815559"/>
              <a:gd name="connsiteY4-4948" fmla="*/ 451421 h 1358303"/>
              <a:gd name="connsiteX5-4949" fmla="*/ 199370 w 815559"/>
              <a:gd name="connsiteY5-4950" fmla="*/ 547412 h 1358303"/>
              <a:gd name="connsiteX6-4951" fmla="*/ 144630 w 815559"/>
              <a:gd name="connsiteY6-4952" fmla="*/ 651890 h 1358303"/>
              <a:gd name="connsiteX7-4953" fmla="*/ 109257 w 815559"/>
              <a:gd name="connsiteY7-4954" fmla="*/ 724053 h 1358303"/>
              <a:gd name="connsiteX8-4955" fmla="*/ 86123 w 815559"/>
              <a:gd name="connsiteY8-4956" fmla="*/ 785058 h 1358303"/>
              <a:gd name="connsiteX9-4957" fmla="*/ 71294 w 815559"/>
              <a:gd name="connsiteY9-4958" fmla="*/ 842688 h 1358303"/>
              <a:gd name="connsiteX10-4959" fmla="*/ 56980 w 815559"/>
              <a:gd name="connsiteY10-4960" fmla="*/ 958228 h 1358303"/>
              <a:gd name="connsiteX11-4961" fmla="*/ 53482 w 815559"/>
              <a:gd name="connsiteY11-4962" fmla="*/ 1039950 h 1358303"/>
              <a:gd name="connsiteX12-4963" fmla="*/ 52798 w 815559"/>
              <a:gd name="connsiteY12-4964" fmla="*/ 1095495 h 1358303"/>
              <a:gd name="connsiteX13-4965" fmla="*/ 58692 w 815559"/>
              <a:gd name="connsiteY13-4966" fmla="*/ 1177174 h 1358303"/>
              <a:gd name="connsiteX14-4967" fmla="*/ 0 w 815559"/>
              <a:gd name="connsiteY14-4968" fmla="*/ 1156510 h 1358303"/>
              <a:gd name="connsiteX15-4969" fmla="*/ 93952 w 815559"/>
              <a:gd name="connsiteY15-4970" fmla="*/ 1358303 h 1358303"/>
              <a:gd name="connsiteX16-4971" fmla="*/ 157467 w 815559"/>
              <a:gd name="connsiteY16-4972" fmla="*/ 1157389 h 1358303"/>
              <a:gd name="connsiteX17-4973" fmla="*/ 113989 w 815559"/>
              <a:gd name="connsiteY17-4974" fmla="*/ 1174368 h 1358303"/>
              <a:gd name="connsiteX18-4975" fmla="*/ 126136 w 815559"/>
              <a:gd name="connsiteY18-4976" fmla="*/ 1048409 h 1358303"/>
              <a:gd name="connsiteX19-4977" fmla="*/ 141020 w 815559"/>
              <a:gd name="connsiteY19-4978" fmla="*/ 966808 h 1358303"/>
              <a:gd name="connsiteX20-4979" fmla="*/ 152276 w 815559"/>
              <a:gd name="connsiteY20-4980" fmla="*/ 917707 h 1358303"/>
              <a:gd name="connsiteX21-4981" fmla="*/ 175986 w 815559"/>
              <a:gd name="connsiteY21-4982" fmla="*/ 850353 h 1358303"/>
              <a:gd name="connsiteX22-4983" fmla="*/ 212884 w 815559"/>
              <a:gd name="connsiteY22-4984" fmla="*/ 772517 h 1358303"/>
              <a:gd name="connsiteX23-4985" fmla="*/ 272061 w 815559"/>
              <a:gd name="connsiteY23-4986" fmla="*/ 674304 h 1358303"/>
              <a:gd name="connsiteX24-4987" fmla="*/ 343884 w 815559"/>
              <a:gd name="connsiteY24-4988" fmla="*/ 580912 h 1358303"/>
              <a:gd name="connsiteX25-4989" fmla="*/ 415038 w 815559"/>
              <a:gd name="connsiteY25-4990" fmla="*/ 489714 h 1358303"/>
              <a:gd name="connsiteX26-4991" fmla="*/ 511940 w 815559"/>
              <a:gd name="connsiteY26-4992" fmla="*/ 382331 h 1358303"/>
              <a:gd name="connsiteX27-4993" fmla="*/ 598365 w 815559"/>
              <a:gd name="connsiteY27-4994" fmla="*/ 299464 h 1358303"/>
              <a:gd name="connsiteX28-4995" fmla="*/ 662493 w 815559"/>
              <a:gd name="connsiteY28-4996" fmla="*/ 243626 h 1358303"/>
              <a:gd name="connsiteX29-4997" fmla="*/ 815559 w 815559"/>
              <a:gd name="connsiteY29-4998" fmla="*/ 133350 h 1358303"/>
              <a:gd name="connsiteX30-4999" fmla="*/ 606074 w 815559"/>
              <a:gd name="connsiteY30-5000" fmla="*/ 185235 h 1358303"/>
              <a:gd name="connsiteX31-5001" fmla="*/ 653634 w 815559"/>
              <a:gd name="connsiteY31-5002" fmla="*/ 0 h 1358303"/>
              <a:gd name="connsiteX0-5003" fmla="*/ 653634 w 815559"/>
              <a:gd name="connsiteY0-5004" fmla="*/ 0 h 1358303"/>
              <a:gd name="connsiteX1-5005" fmla="*/ 484396 w 815559"/>
              <a:gd name="connsiteY1-5006" fmla="*/ 169850 h 1358303"/>
              <a:gd name="connsiteX2-5007" fmla="*/ 397692 w 815559"/>
              <a:gd name="connsiteY2-5008" fmla="*/ 260948 h 1358303"/>
              <a:gd name="connsiteX3-5009" fmla="*/ 332831 w 815559"/>
              <a:gd name="connsiteY3-5010" fmla="*/ 340803 h 1358303"/>
              <a:gd name="connsiteX4-5011" fmla="*/ 259600 w 815559"/>
              <a:gd name="connsiteY4-5012" fmla="*/ 451421 h 1358303"/>
              <a:gd name="connsiteX5-5013" fmla="*/ 199370 w 815559"/>
              <a:gd name="connsiteY5-5014" fmla="*/ 547412 h 1358303"/>
              <a:gd name="connsiteX6-5015" fmla="*/ 144630 w 815559"/>
              <a:gd name="connsiteY6-5016" fmla="*/ 651890 h 1358303"/>
              <a:gd name="connsiteX7-5017" fmla="*/ 109257 w 815559"/>
              <a:gd name="connsiteY7-5018" fmla="*/ 724053 h 1358303"/>
              <a:gd name="connsiteX8-5019" fmla="*/ 86123 w 815559"/>
              <a:gd name="connsiteY8-5020" fmla="*/ 785058 h 1358303"/>
              <a:gd name="connsiteX9-5021" fmla="*/ 71294 w 815559"/>
              <a:gd name="connsiteY9-5022" fmla="*/ 842688 h 1358303"/>
              <a:gd name="connsiteX10-5023" fmla="*/ 56980 w 815559"/>
              <a:gd name="connsiteY10-5024" fmla="*/ 958228 h 1358303"/>
              <a:gd name="connsiteX11-5025" fmla="*/ 53482 w 815559"/>
              <a:gd name="connsiteY11-5026" fmla="*/ 1039950 h 1358303"/>
              <a:gd name="connsiteX12-5027" fmla="*/ 52798 w 815559"/>
              <a:gd name="connsiteY12-5028" fmla="*/ 1095495 h 1358303"/>
              <a:gd name="connsiteX13-5029" fmla="*/ 58692 w 815559"/>
              <a:gd name="connsiteY13-5030" fmla="*/ 1177174 h 1358303"/>
              <a:gd name="connsiteX14-5031" fmla="*/ 0 w 815559"/>
              <a:gd name="connsiteY14-5032" fmla="*/ 1156510 h 1358303"/>
              <a:gd name="connsiteX15-5033" fmla="*/ 93952 w 815559"/>
              <a:gd name="connsiteY15-5034" fmla="*/ 1358303 h 1358303"/>
              <a:gd name="connsiteX16-5035" fmla="*/ 157467 w 815559"/>
              <a:gd name="connsiteY16-5036" fmla="*/ 1157389 h 1358303"/>
              <a:gd name="connsiteX17-5037" fmla="*/ 113989 w 815559"/>
              <a:gd name="connsiteY17-5038" fmla="*/ 1174368 h 1358303"/>
              <a:gd name="connsiteX18-5039" fmla="*/ 126136 w 815559"/>
              <a:gd name="connsiteY18-5040" fmla="*/ 1048409 h 1358303"/>
              <a:gd name="connsiteX19-5041" fmla="*/ 141020 w 815559"/>
              <a:gd name="connsiteY19-5042" fmla="*/ 966808 h 1358303"/>
              <a:gd name="connsiteX20-5043" fmla="*/ 152276 w 815559"/>
              <a:gd name="connsiteY20-5044" fmla="*/ 917707 h 1358303"/>
              <a:gd name="connsiteX21-5045" fmla="*/ 175986 w 815559"/>
              <a:gd name="connsiteY21-5046" fmla="*/ 850353 h 1358303"/>
              <a:gd name="connsiteX22-5047" fmla="*/ 212884 w 815559"/>
              <a:gd name="connsiteY22-5048" fmla="*/ 772517 h 1358303"/>
              <a:gd name="connsiteX23-5049" fmla="*/ 272061 w 815559"/>
              <a:gd name="connsiteY23-5050" fmla="*/ 674304 h 1358303"/>
              <a:gd name="connsiteX24-5051" fmla="*/ 343884 w 815559"/>
              <a:gd name="connsiteY24-5052" fmla="*/ 580912 h 1358303"/>
              <a:gd name="connsiteX25-5053" fmla="*/ 415038 w 815559"/>
              <a:gd name="connsiteY25-5054" fmla="*/ 489714 h 1358303"/>
              <a:gd name="connsiteX26-5055" fmla="*/ 511940 w 815559"/>
              <a:gd name="connsiteY26-5056" fmla="*/ 382331 h 1358303"/>
              <a:gd name="connsiteX27-5057" fmla="*/ 598365 w 815559"/>
              <a:gd name="connsiteY27-5058" fmla="*/ 299464 h 1358303"/>
              <a:gd name="connsiteX28-5059" fmla="*/ 662493 w 815559"/>
              <a:gd name="connsiteY28-5060" fmla="*/ 243626 h 1358303"/>
              <a:gd name="connsiteX29-5061" fmla="*/ 815559 w 815559"/>
              <a:gd name="connsiteY29-5062" fmla="*/ 133350 h 1358303"/>
              <a:gd name="connsiteX30-5063" fmla="*/ 606074 w 815559"/>
              <a:gd name="connsiteY30-5064" fmla="*/ 185235 h 1358303"/>
              <a:gd name="connsiteX31-5065" fmla="*/ 653634 w 815559"/>
              <a:gd name="connsiteY31-5066" fmla="*/ 0 h 1358303"/>
              <a:gd name="connsiteX0-5067" fmla="*/ 653634 w 815559"/>
              <a:gd name="connsiteY0-5068" fmla="*/ 0 h 1358303"/>
              <a:gd name="connsiteX1-5069" fmla="*/ 484396 w 815559"/>
              <a:gd name="connsiteY1-5070" fmla="*/ 169850 h 1358303"/>
              <a:gd name="connsiteX2-5071" fmla="*/ 397692 w 815559"/>
              <a:gd name="connsiteY2-5072" fmla="*/ 260948 h 1358303"/>
              <a:gd name="connsiteX3-5073" fmla="*/ 332831 w 815559"/>
              <a:gd name="connsiteY3-5074" fmla="*/ 340803 h 1358303"/>
              <a:gd name="connsiteX4-5075" fmla="*/ 259600 w 815559"/>
              <a:gd name="connsiteY4-5076" fmla="*/ 451421 h 1358303"/>
              <a:gd name="connsiteX5-5077" fmla="*/ 199370 w 815559"/>
              <a:gd name="connsiteY5-5078" fmla="*/ 547412 h 1358303"/>
              <a:gd name="connsiteX6-5079" fmla="*/ 144630 w 815559"/>
              <a:gd name="connsiteY6-5080" fmla="*/ 651890 h 1358303"/>
              <a:gd name="connsiteX7-5081" fmla="*/ 109257 w 815559"/>
              <a:gd name="connsiteY7-5082" fmla="*/ 724053 h 1358303"/>
              <a:gd name="connsiteX8-5083" fmla="*/ 86123 w 815559"/>
              <a:gd name="connsiteY8-5084" fmla="*/ 785058 h 1358303"/>
              <a:gd name="connsiteX9-5085" fmla="*/ 71294 w 815559"/>
              <a:gd name="connsiteY9-5086" fmla="*/ 842688 h 1358303"/>
              <a:gd name="connsiteX10-5087" fmla="*/ 56980 w 815559"/>
              <a:gd name="connsiteY10-5088" fmla="*/ 958228 h 1358303"/>
              <a:gd name="connsiteX11-5089" fmla="*/ 53482 w 815559"/>
              <a:gd name="connsiteY11-5090" fmla="*/ 1039950 h 1358303"/>
              <a:gd name="connsiteX12-5091" fmla="*/ 52798 w 815559"/>
              <a:gd name="connsiteY12-5092" fmla="*/ 1095495 h 1358303"/>
              <a:gd name="connsiteX13-5093" fmla="*/ 58692 w 815559"/>
              <a:gd name="connsiteY13-5094" fmla="*/ 1177174 h 1358303"/>
              <a:gd name="connsiteX14-5095" fmla="*/ 0 w 815559"/>
              <a:gd name="connsiteY14-5096" fmla="*/ 1156510 h 1358303"/>
              <a:gd name="connsiteX15-5097" fmla="*/ 93952 w 815559"/>
              <a:gd name="connsiteY15-5098" fmla="*/ 1358303 h 1358303"/>
              <a:gd name="connsiteX16-5099" fmla="*/ 157467 w 815559"/>
              <a:gd name="connsiteY16-5100" fmla="*/ 1157389 h 1358303"/>
              <a:gd name="connsiteX17-5101" fmla="*/ 113989 w 815559"/>
              <a:gd name="connsiteY17-5102" fmla="*/ 1174368 h 1358303"/>
              <a:gd name="connsiteX18-5103" fmla="*/ 126136 w 815559"/>
              <a:gd name="connsiteY18-5104" fmla="*/ 1048409 h 1358303"/>
              <a:gd name="connsiteX19-5105" fmla="*/ 141020 w 815559"/>
              <a:gd name="connsiteY19-5106" fmla="*/ 966808 h 1358303"/>
              <a:gd name="connsiteX20-5107" fmla="*/ 152276 w 815559"/>
              <a:gd name="connsiteY20-5108" fmla="*/ 917707 h 1358303"/>
              <a:gd name="connsiteX21-5109" fmla="*/ 175986 w 815559"/>
              <a:gd name="connsiteY21-5110" fmla="*/ 850353 h 1358303"/>
              <a:gd name="connsiteX22-5111" fmla="*/ 220832 w 815559"/>
              <a:gd name="connsiteY22-5112" fmla="*/ 760709 h 1358303"/>
              <a:gd name="connsiteX23-5113" fmla="*/ 272061 w 815559"/>
              <a:gd name="connsiteY23-5114" fmla="*/ 674304 h 1358303"/>
              <a:gd name="connsiteX24-5115" fmla="*/ 343884 w 815559"/>
              <a:gd name="connsiteY24-5116" fmla="*/ 580912 h 1358303"/>
              <a:gd name="connsiteX25-5117" fmla="*/ 415038 w 815559"/>
              <a:gd name="connsiteY25-5118" fmla="*/ 489714 h 1358303"/>
              <a:gd name="connsiteX26-5119" fmla="*/ 511940 w 815559"/>
              <a:gd name="connsiteY26-5120" fmla="*/ 382331 h 1358303"/>
              <a:gd name="connsiteX27-5121" fmla="*/ 598365 w 815559"/>
              <a:gd name="connsiteY27-5122" fmla="*/ 299464 h 1358303"/>
              <a:gd name="connsiteX28-5123" fmla="*/ 662493 w 815559"/>
              <a:gd name="connsiteY28-5124" fmla="*/ 243626 h 1358303"/>
              <a:gd name="connsiteX29-5125" fmla="*/ 815559 w 815559"/>
              <a:gd name="connsiteY29-5126" fmla="*/ 133350 h 1358303"/>
              <a:gd name="connsiteX30-5127" fmla="*/ 606074 w 815559"/>
              <a:gd name="connsiteY30-5128" fmla="*/ 185235 h 1358303"/>
              <a:gd name="connsiteX31-5129" fmla="*/ 653634 w 815559"/>
              <a:gd name="connsiteY31-5130" fmla="*/ 0 h 1358303"/>
              <a:gd name="connsiteX0-5131" fmla="*/ 653634 w 815559"/>
              <a:gd name="connsiteY0-5132" fmla="*/ 0 h 1337845"/>
              <a:gd name="connsiteX1-5133" fmla="*/ 484396 w 815559"/>
              <a:gd name="connsiteY1-5134" fmla="*/ 169850 h 1337845"/>
              <a:gd name="connsiteX2-5135" fmla="*/ 397692 w 815559"/>
              <a:gd name="connsiteY2-5136" fmla="*/ 260948 h 1337845"/>
              <a:gd name="connsiteX3-5137" fmla="*/ 332831 w 815559"/>
              <a:gd name="connsiteY3-5138" fmla="*/ 340803 h 1337845"/>
              <a:gd name="connsiteX4-5139" fmla="*/ 259600 w 815559"/>
              <a:gd name="connsiteY4-5140" fmla="*/ 451421 h 1337845"/>
              <a:gd name="connsiteX5-5141" fmla="*/ 199370 w 815559"/>
              <a:gd name="connsiteY5-5142" fmla="*/ 547412 h 1337845"/>
              <a:gd name="connsiteX6-5143" fmla="*/ 144630 w 815559"/>
              <a:gd name="connsiteY6-5144" fmla="*/ 651890 h 1337845"/>
              <a:gd name="connsiteX7-5145" fmla="*/ 109257 w 815559"/>
              <a:gd name="connsiteY7-5146" fmla="*/ 724053 h 1337845"/>
              <a:gd name="connsiteX8-5147" fmla="*/ 86123 w 815559"/>
              <a:gd name="connsiteY8-5148" fmla="*/ 785058 h 1337845"/>
              <a:gd name="connsiteX9-5149" fmla="*/ 71294 w 815559"/>
              <a:gd name="connsiteY9-5150" fmla="*/ 842688 h 1337845"/>
              <a:gd name="connsiteX10-5151" fmla="*/ 56980 w 815559"/>
              <a:gd name="connsiteY10-5152" fmla="*/ 958228 h 1337845"/>
              <a:gd name="connsiteX11-5153" fmla="*/ 53482 w 815559"/>
              <a:gd name="connsiteY11-5154" fmla="*/ 1039950 h 1337845"/>
              <a:gd name="connsiteX12-5155" fmla="*/ 52798 w 815559"/>
              <a:gd name="connsiteY12-5156" fmla="*/ 1095495 h 1337845"/>
              <a:gd name="connsiteX13-5157" fmla="*/ 58692 w 815559"/>
              <a:gd name="connsiteY13-5158" fmla="*/ 1177174 h 1337845"/>
              <a:gd name="connsiteX14-5159" fmla="*/ 0 w 815559"/>
              <a:gd name="connsiteY14-5160" fmla="*/ 1156510 h 1337845"/>
              <a:gd name="connsiteX15-5161" fmla="*/ 94647 w 815559"/>
              <a:gd name="connsiteY15-5162" fmla="*/ 1337845 h 1337845"/>
              <a:gd name="connsiteX16-5163" fmla="*/ 157467 w 815559"/>
              <a:gd name="connsiteY16-5164" fmla="*/ 1157389 h 1337845"/>
              <a:gd name="connsiteX17-5165" fmla="*/ 113989 w 815559"/>
              <a:gd name="connsiteY17-5166" fmla="*/ 1174368 h 1337845"/>
              <a:gd name="connsiteX18-5167" fmla="*/ 126136 w 815559"/>
              <a:gd name="connsiteY18-5168" fmla="*/ 1048409 h 1337845"/>
              <a:gd name="connsiteX19-5169" fmla="*/ 141020 w 815559"/>
              <a:gd name="connsiteY19-5170" fmla="*/ 966808 h 1337845"/>
              <a:gd name="connsiteX20-5171" fmla="*/ 152276 w 815559"/>
              <a:gd name="connsiteY20-5172" fmla="*/ 917707 h 1337845"/>
              <a:gd name="connsiteX21-5173" fmla="*/ 175986 w 815559"/>
              <a:gd name="connsiteY21-5174" fmla="*/ 850353 h 1337845"/>
              <a:gd name="connsiteX22-5175" fmla="*/ 220832 w 815559"/>
              <a:gd name="connsiteY22-5176" fmla="*/ 760709 h 1337845"/>
              <a:gd name="connsiteX23-5177" fmla="*/ 272061 w 815559"/>
              <a:gd name="connsiteY23-5178" fmla="*/ 674304 h 1337845"/>
              <a:gd name="connsiteX24-5179" fmla="*/ 343884 w 815559"/>
              <a:gd name="connsiteY24-5180" fmla="*/ 580912 h 1337845"/>
              <a:gd name="connsiteX25-5181" fmla="*/ 415038 w 815559"/>
              <a:gd name="connsiteY25-5182" fmla="*/ 489714 h 1337845"/>
              <a:gd name="connsiteX26-5183" fmla="*/ 511940 w 815559"/>
              <a:gd name="connsiteY26-5184" fmla="*/ 382331 h 1337845"/>
              <a:gd name="connsiteX27-5185" fmla="*/ 598365 w 815559"/>
              <a:gd name="connsiteY27-5186" fmla="*/ 299464 h 1337845"/>
              <a:gd name="connsiteX28-5187" fmla="*/ 662493 w 815559"/>
              <a:gd name="connsiteY28-5188" fmla="*/ 243626 h 1337845"/>
              <a:gd name="connsiteX29-5189" fmla="*/ 815559 w 815559"/>
              <a:gd name="connsiteY29-5190" fmla="*/ 133350 h 1337845"/>
              <a:gd name="connsiteX30-5191" fmla="*/ 606074 w 815559"/>
              <a:gd name="connsiteY30-5192" fmla="*/ 185235 h 1337845"/>
              <a:gd name="connsiteX31-5193" fmla="*/ 653634 w 815559"/>
              <a:gd name="connsiteY31-5194" fmla="*/ 0 h 1337845"/>
              <a:gd name="connsiteX0-5195" fmla="*/ 653634 w 815559"/>
              <a:gd name="connsiteY0-5196" fmla="*/ 0 h 1337845"/>
              <a:gd name="connsiteX1-5197" fmla="*/ 484396 w 815559"/>
              <a:gd name="connsiteY1-5198" fmla="*/ 169850 h 1337845"/>
              <a:gd name="connsiteX2-5199" fmla="*/ 397692 w 815559"/>
              <a:gd name="connsiteY2-5200" fmla="*/ 260948 h 1337845"/>
              <a:gd name="connsiteX3-5201" fmla="*/ 332831 w 815559"/>
              <a:gd name="connsiteY3-5202" fmla="*/ 340803 h 1337845"/>
              <a:gd name="connsiteX4-5203" fmla="*/ 259600 w 815559"/>
              <a:gd name="connsiteY4-5204" fmla="*/ 451421 h 1337845"/>
              <a:gd name="connsiteX5-5205" fmla="*/ 199370 w 815559"/>
              <a:gd name="connsiteY5-5206" fmla="*/ 547412 h 1337845"/>
              <a:gd name="connsiteX6-5207" fmla="*/ 144630 w 815559"/>
              <a:gd name="connsiteY6-5208" fmla="*/ 651890 h 1337845"/>
              <a:gd name="connsiteX7-5209" fmla="*/ 109257 w 815559"/>
              <a:gd name="connsiteY7-5210" fmla="*/ 724053 h 1337845"/>
              <a:gd name="connsiteX8-5211" fmla="*/ 86123 w 815559"/>
              <a:gd name="connsiteY8-5212" fmla="*/ 785058 h 1337845"/>
              <a:gd name="connsiteX9-5213" fmla="*/ 71294 w 815559"/>
              <a:gd name="connsiteY9-5214" fmla="*/ 842688 h 1337845"/>
              <a:gd name="connsiteX10-5215" fmla="*/ 56980 w 815559"/>
              <a:gd name="connsiteY10-5216" fmla="*/ 958228 h 1337845"/>
              <a:gd name="connsiteX11-5217" fmla="*/ 53482 w 815559"/>
              <a:gd name="connsiteY11-5218" fmla="*/ 1039950 h 1337845"/>
              <a:gd name="connsiteX12-5219" fmla="*/ 52798 w 815559"/>
              <a:gd name="connsiteY12-5220" fmla="*/ 1095495 h 1337845"/>
              <a:gd name="connsiteX13-5221" fmla="*/ 58692 w 815559"/>
              <a:gd name="connsiteY13-5222" fmla="*/ 1177174 h 1337845"/>
              <a:gd name="connsiteX14-5223" fmla="*/ 0 w 815559"/>
              <a:gd name="connsiteY14-5224" fmla="*/ 1156510 h 1337845"/>
              <a:gd name="connsiteX15-5225" fmla="*/ 94647 w 815559"/>
              <a:gd name="connsiteY15-5226" fmla="*/ 1337845 h 1337845"/>
              <a:gd name="connsiteX16-5227" fmla="*/ 157467 w 815559"/>
              <a:gd name="connsiteY16-5228" fmla="*/ 1157389 h 1337845"/>
              <a:gd name="connsiteX17-5229" fmla="*/ 113989 w 815559"/>
              <a:gd name="connsiteY17-5230" fmla="*/ 1174368 h 1337845"/>
              <a:gd name="connsiteX18-5231" fmla="*/ 126136 w 815559"/>
              <a:gd name="connsiteY18-5232" fmla="*/ 1048409 h 1337845"/>
              <a:gd name="connsiteX19-5233" fmla="*/ 141020 w 815559"/>
              <a:gd name="connsiteY19-5234" fmla="*/ 966808 h 1337845"/>
              <a:gd name="connsiteX20-5235" fmla="*/ 152276 w 815559"/>
              <a:gd name="connsiteY20-5236" fmla="*/ 917707 h 1337845"/>
              <a:gd name="connsiteX21-5237" fmla="*/ 175986 w 815559"/>
              <a:gd name="connsiteY21-5238" fmla="*/ 850353 h 1337845"/>
              <a:gd name="connsiteX22-5239" fmla="*/ 220832 w 815559"/>
              <a:gd name="connsiteY22-5240" fmla="*/ 760709 h 1337845"/>
              <a:gd name="connsiteX23-5241" fmla="*/ 272061 w 815559"/>
              <a:gd name="connsiteY23-5242" fmla="*/ 674304 h 1337845"/>
              <a:gd name="connsiteX24-5243" fmla="*/ 343884 w 815559"/>
              <a:gd name="connsiteY24-5244" fmla="*/ 580912 h 1337845"/>
              <a:gd name="connsiteX25-5245" fmla="*/ 415038 w 815559"/>
              <a:gd name="connsiteY25-5246" fmla="*/ 489714 h 1337845"/>
              <a:gd name="connsiteX26-5247" fmla="*/ 511940 w 815559"/>
              <a:gd name="connsiteY26-5248" fmla="*/ 382331 h 1337845"/>
              <a:gd name="connsiteX27-5249" fmla="*/ 598365 w 815559"/>
              <a:gd name="connsiteY27-5250" fmla="*/ 299464 h 1337845"/>
              <a:gd name="connsiteX28-5251" fmla="*/ 662493 w 815559"/>
              <a:gd name="connsiteY28-5252" fmla="*/ 243626 h 1337845"/>
              <a:gd name="connsiteX29-5253" fmla="*/ 815559 w 815559"/>
              <a:gd name="connsiteY29-5254" fmla="*/ 133350 h 1337845"/>
              <a:gd name="connsiteX30-5255" fmla="*/ 606074 w 815559"/>
              <a:gd name="connsiteY30-5256" fmla="*/ 185235 h 1337845"/>
              <a:gd name="connsiteX31-5257" fmla="*/ 653634 w 815559"/>
              <a:gd name="connsiteY31-5258" fmla="*/ 0 h 1337845"/>
              <a:gd name="connsiteX0-5259" fmla="*/ 653634 w 815559"/>
              <a:gd name="connsiteY0-5260" fmla="*/ 0 h 1372286"/>
              <a:gd name="connsiteX1-5261" fmla="*/ 484396 w 815559"/>
              <a:gd name="connsiteY1-5262" fmla="*/ 169850 h 1372286"/>
              <a:gd name="connsiteX2-5263" fmla="*/ 397692 w 815559"/>
              <a:gd name="connsiteY2-5264" fmla="*/ 260948 h 1372286"/>
              <a:gd name="connsiteX3-5265" fmla="*/ 332831 w 815559"/>
              <a:gd name="connsiteY3-5266" fmla="*/ 340803 h 1372286"/>
              <a:gd name="connsiteX4-5267" fmla="*/ 259600 w 815559"/>
              <a:gd name="connsiteY4-5268" fmla="*/ 451421 h 1372286"/>
              <a:gd name="connsiteX5-5269" fmla="*/ 199370 w 815559"/>
              <a:gd name="connsiteY5-5270" fmla="*/ 547412 h 1372286"/>
              <a:gd name="connsiteX6-5271" fmla="*/ 144630 w 815559"/>
              <a:gd name="connsiteY6-5272" fmla="*/ 651890 h 1372286"/>
              <a:gd name="connsiteX7-5273" fmla="*/ 109257 w 815559"/>
              <a:gd name="connsiteY7-5274" fmla="*/ 724053 h 1372286"/>
              <a:gd name="connsiteX8-5275" fmla="*/ 86123 w 815559"/>
              <a:gd name="connsiteY8-5276" fmla="*/ 785058 h 1372286"/>
              <a:gd name="connsiteX9-5277" fmla="*/ 71294 w 815559"/>
              <a:gd name="connsiteY9-5278" fmla="*/ 842688 h 1372286"/>
              <a:gd name="connsiteX10-5279" fmla="*/ 56980 w 815559"/>
              <a:gd name="connsiteY10-5280" fmla="*/ 958228 h 1372286"/>
              <a:gd name="connsiteX11-5281" fmla="*/ 53482 w 815559"/>
              <a:gd name="connsiteY11-5282" fmla="*/ 1039950 h 1372286"/>
              <a:gd name="connsiteX12-5283" fmla="*/ 52798 w 815559"/>
              <a:gd name="connsiteY12-5284" fmla="*/ 1095495 h 1372286"/>
              <a:gd name="connsiteX13-5285" fmla="*/ 58692 w 815559"/>
              <a:gd name="connsiteY13-5286" fmla="*/ 1177174 h 1372286"/>
              <a:gd name="connsiteX14-5287" fmla="*/ 0 w 815559"/>
              <a:gd name="connsiteY14-5288" fmla="*/ 1156510 h 1372286"/>
              <a:gd name="connsiteX15-5289" fmla="*/ 95080 w 815559"/>
              <a:gd name="connsiteY15-5290" fmla="*/ 1372286 h 1372286"/>
              <a:gd name="connsiteX16-5291" fmla="*/ 157467 w 815559"/>
              <a:gd name="connsiteY16-5292" fmla="*/ 1157389 h 1372286"/>
              <a:gd name="connsiteX17-5293" fmla="*/ 113989 w 815559"/>
              <a:gd name="connsiteY17-5294" fmla="*/ 1174368 h 1372286"/>
              <a:gd name="connsiteX18-5295" fmla="*/ 126136 w 815559"/>
              <a:gd name="connsiteY18-5296" fmla="*/ 1048409 h 1372286"/>
              <a:gd name="connsiteX19-5297" fmla="*/ 141020 w 815559"/>
              <a:gd name="connsiteY19-5298" fmla="*/ 966808 h 1372286"/>
              <a:gd name="connsiteX20-5299" fmla="*/ 152276 w 815559"/>
              <a:gd name="connsiteY20-5300" fmla="*/ 917707 h 1372286"/>
              <a:gd name="connsiteX21-5301" fmla="*/ 175986 w 815559"/>
              <a:gd name="connsiteY21-5302" fmla="*/ 850353 h 1372286"/>
              <a:gd name="connsiteX22-5303" fmla="*/ 220832 w 815559"/>
              <a:gd name="connsiteY22-5304" fmla="*/ 760709 h 1372286"/>
              <a:gd name="connsiteX23-5305" fmla="*/ 272061 w 815559"/>
              <a:gd name="connsiteY23-5306" fmla="*/ 674304 h 1372286"/>
              <a:gd name="connsiteX24-5307" fmla="*/ 343884 w 815559"/>
              <a:gd name="connsiteY24-5308" fmla="*/ 580912 h 1372286"/>
              <a:gd name="connsiteX25-5309" fmla="*/ 415038 w 815559"/>
              <a:gd name="connsiteY25-5310" fmla="*/ 489714 h 1372286"/>
              <a:gd name="connsiteX26-5311" fmla="*/ 511940 w 815559"/>
              <a:gd name="connsiteY26-5312" fmla="*/ 382331 h 1372286"/>
              <a:gd name="connsiteX27-5313" fmla="*/ 598365 w 815559"/>
              <a:gd name="connsiteY27-5314" fmla="*/ 299464 h 1372286"/>
              <a:gd name="connsiteX28-5315" fmla="*/ 662493 w 815559"/>
              <a:gd name="connsiteY28-5316" fmla="*/ 243626 h 1372286"/>
              <a:gd name="connsiteX29-5317" fmla="*/ 815559 w 815559"/>
              <a:gd name="connsiteY29-5318" fmla="*/ 133350 h 1372286"/>
              <a:gd name="connsiteX30-5319" fmla="*/ 606074 w 815559"/>
              <a:gd name="connsiteY30-5320" fmla="*/ 185235 h 1372286"/>
              <a:gd name="connsiteX31-5321" fmla="*/ 653634 w 815559"/>
              <a:gd name="connsiteY31-5322" fmla="*/ 0 h 1372286"/>
              <a:gd name="connsiteX0-5323" fmla="*/ 637471 w 799396"/>
              <a:gd name="connsiteY0-5324" fmla="*/ 0 h 1372286"/>
              <a:gd name="connsiteX1-5325" fmla="*/ 468233 w 799396"/>
              <a:gd name="connsiteY1-5326" fmla="*/ 169850 h 1372286"/>
              <a:gd name="connsiteX2-5327" fmla="*/ 381529 w 799396"/>
              <a:gd name="connsiteY2-5328" fmla="*/ 260948 h 1372286"/>
              <a:gd name="connsiteX3-5329" fmla="*/ 316668 w 799396"/>
              <a:gd name="connsiteY3-5330" fmla="*/ 340803 h 1372286"/>
              <a:gd name="connsiteX4-5331" fmla="*/ 243437 w 799396"/>
              <a:gd name="connsiteY4-5332" fmla="*/ 451421 h 1372286"/>
              <a:gd name="connsiteX5-5333" fmla="*/ 183207 w 799396"/>
              <a:gd name="connsiteY5-5334" fmla="*/ 547412 h 1372286"/>
              <a:gd name="connsiteX6-5335" fmla="*/ 128467 w 799396"/>
              <a:gd name="connsiteY6-5336" fmla="*/ 651890 h 1372286"/>
              <a:gd name="connsiteX7-5337" fmla="*/ 93094 w 799396"/>
              <a:gd name="connsiteY7-5338" fmla="*/ 724053 h 1372286"/>
              <a:gd name="connsiteX8-5339" fmla="*/ 69960 w 799396"/>
              <a:gd name="connsiteY8-5340" fmla="*/ 785058 h 1372286"/>
              <a:gd name="connsiteX9-5341" fmla="*/ 55131 w 799396"/>
              <a:gd name="connsiteY9-5342" fmla="*/ 842688 h 1372286"/>
              <a:gd name="connsiteX10-5343" fmla="*/ 40817 w 799396"/>
              <a:gd name="connsiteY10-5344" fmla="*/ 958228 h 1372286"/>
              <a:gd name="connsiteX11-5345" fmla="*/ 37319 w 799396"/>
              <a:gd name="connsiteY11-5346" fmla="*/ 1039950 h 1372286"/>
              <a:gd name="connsiteX12-5347" fmla="*/ 36635 w 799396"/>
              <a:gd name="connsiteY12-5348" fmla="*/ 1095495 h 1372286"/>
              <a:gd name="connsiteX13-5349" fmla="*/ 42529 w 799396"/>
              <a:gd name="connsiteY13-5350" fmla="*/ 1177174 h 1372286"/>
              <a:gd name="connsiteX14-5351" fmla="*/ 0 w 799396"/>
              <a:gd name="connsiteY14-5352" fmla="*/ 1232857 h 1372286"/>
              <a:gd name="connsiteX15-5353" fmla="*/ 78917 w 799396"/>
              <a:gd name="connsiteY15-5354" fmla="*/ 1372286 h 1372286"/>
              <a:gd name="connsiteX16-5355" fmla="*/ 141304 w 799396"/>
              <a:gd name="connsiteY16-5356" fmla="*/ 1157389 h 1372286"/>
              <a:gd name="connsiteX17-5357" fmla="*/ 97826 w 799396"/>
              <a:gd name="connsiteY17-5358" fmla="*/ 1174368 h 1372286"/>
              <a:gd name="connsiteX18-5359" fmla="*/ 109973 w 799396"/>
              <a:gd name="connsiteY18-5360" fmla="*/ 1048409 h 1372286"/>
              <a:gd name="connsiteX19-5361" fmla="*/ 124857 w 799396"/>
              <a:gd name="connsiteY19-5362" fmla="*/ 966808 h 1372286"/>
              <a:gd name="connsiteX20-5363" fmla="*/ 136113 w 799396"/>
              <a:gd name="connsiteY20-5364" fmla="*/ 917707 h 1372286"/>
              <a:gd name="connsiteX21-5365" fmla="*/ 159823 w 799396"/>
              <a:gd name="connsiteY21-5366" fmla="*/ 850353 h 1372286"/>
              <a:gd name="connsiteX22-5367" fmla="*/ 204669 w 799396"/>
              <a:gd name="connsiteY22-5368" fmla="*/ 760709 h 1372286"/>
              <a:gd name="connsiteX23-5369" fmla="*/ 255898 w 799396"/>
              <a:gd name="connsiteY23-5370" fmla="*/ 674304 h 1372286"/>
              <a:gd name="connsiteX24-5371" fmla="*/ 327721 w 799396"/>
              <a:gd name="connsiteY24-5372" fmla="*/ 580912 h 1372286"/>
              <a:gd name="connsiteX25-5373" fmla="*/ 398875 w 799396"/>
              <a:gd name="connsiteY25-5374" fmla="*/ 489714 h 1372286"/>
              <a:gd name="connsiteX26-5375" fmla="*/ 495777 w 799396"/>
              <a:gd name="connsiteY26-5376" fmla="*/ 382331 h 1372286"/>
              <a:gd name="connsiteX27-5377" fmla="*/ 582202 w 799396"/>
              <a:gd name="connsiteY27-5378" fmla="*/ 299464 h 1372286"/>
              <a:gd name="connsiteX28-5379" fmla="*/ 646330 w 799396"/>
              <a:gd name="connsiteY28-5380" fmla="*/ 243626 h 1372286"/>
              <a:gd name="connsiteX29-5381" fmla="*/ 799396 w 799396"/>
              <a:gd name="connsiteY29-5382" fmla="*/ 133350 h 1372286"/>
              <a:gd name="connsiteX30-5383" fmla="*/ 589911 w 799396"/>
              <a:gd name="connsiteY30-5384" fmla="*/ 185235 h 1372286"/>
              <a:gd name="connsiteX31-5385" fmla="*/ 637471 w 799396"/>
              <a:gd name="connsiteY31-5386" fmla="*/ 0 h 1372286"/>
              <a:gd name="connsiteX0-5387" fmla="*/ 637471 w 799396"/>
              <a:gd name="connsiteY0-5388" fmla="*/ 0 h 1372286"/>
              <a:gd name="connsiteX1-5389" fmla="*/ 468233 w 799396"/>
              <a:gd name="connsiteY1-5390" fmla="*/ 169850 h 1372286"/>
              <a:gd name="connsiteX2-5391" fmla="*/ 381529 w 799396"/>
              <a:gd name="connsiteY2-5392" fmla="*/ 260948 h 1372286"/>
              <a:gd name="connsiteX3-5393" fmla="*/ 316668 w 799396"/>
              <a:gd name="connsiteY3-5394" fmla="*/ 340803 h 1372286"/>
              <a:gd name="connsiteX4-5395" fmla="*/ 243437 w 799396"/>
              <a:gd name="connsiteY4-5396" fmla="*/ 451421 h 1372286"/>
              <a:gd name="connsiteX5-5397" fmla="*/ 183207 w 799396"/>
              <a:gd name="connsiteY5-5398" fmla="*/ 547412 h 1372286"/>
              <a:gd name="connsiteX6-5399" fmla="*/ 128467 w 799396"/>
              <a:gd name="connsiteY6-5400" fmla="*/ 651890 h 1372286"/>
              <a:gd name="connsiteX7-5401" fmla="*/ 93094 w 799396"/>
              <a:gd name="connsiteY7-5402" fmla="*/ 724053 h 1372286"/>
              <a:gd name="connsiteX8-5403" fmla="*/ 69960 w 799396"/>
              <a:gd name="connsiteY8-5404" fmla="*/ 785058 h 1372286"/>
              <a:gd name="connsiteX9-5405" fmla="*/ 55131 w 799396"/>
              <a:gd name="connsiteY9-5406" fmla="*/ 842688 h 1372286"/>
              <a:gd name="connsiteX10-5407" fmla="*/ 40817 w 799396"/>
              <a:gd name="connsiteY10-5408" fmla="*/ 958228 h 1372286"/>
              <a:gd name="connsiteX11-5409" fmla="*/ 37319 w 799396"/>
              <a:gd name="connsiteY11-5410" fmla="*/ 1039950 h 1372286"/>
              <a:gd name="connsiteX12-5411" fmla="*/ 36635 w 799396"/>
              <a:gd name="connsiteY12-5412" fmla="*/ 1095495 h 1372286"/>
              <a:gd name="connsiteX13-5413" fmla="*/ 44322 w 799396"/>
              <a:gd name="connsiteY13-5414" fmla="*/ 1242401 h 1372286"/>
              <a:gd name="connsiteX14-5415" fmla="*/ 0 w 799396"/>
              <a:gd name="connsiteY14-5416" fmla="*/ 1232857 h 1372286"/>
              <a:gd name="connsiteX15-5417" fmla="*/ 78917 w 799396"/>
              <a:gd name="connsiteY15-5418" fmla="*/ 1372286 h 1372286"/>
              <a:gd name="connsiteX16-5419" fmla="*/ 141304 w 799396"/>
              <a:gd name="connsiteY16-5420" fmla="*/ 1157389 h 1372286"/>
              <a:gd name="connsiteX17-5421" fmla="*/ 97826 w 799396"/>
              <a:gd name="connsiteY17-5422" fmla="*/ 1174368 h 1372286"/>
              <a:gd name="connsiteX18-5423" fmla="*/ 109973 w 799396"/>
              <a:gd name="connsiteY18-5424" fmla="*/ 1048409 h 1372286"/>
              <a:gd name="connsiteX19-5425" fmla="*/ 124857 w 799396"/>
              <a:gd name="connsiteY19-5426" fmla="*/ 966808 h 1372286"/>
              <a:gd name="connsiteX20-5427" fmla="*/ 136113 w 799396"/>
              <a:gd name="connsiteY20-5428" fmla="*/ 917707 h 1372286"/>
              <a:gd name="connsiteX21-5429" fmla="*/ 159823 w 799396"/>
              <a:gd name="connsiteY21-5430" fmla="*/ 850353 h 1372286"/>
              <a:gd name="connsiteX22-5431" fmla="*/ 204669 w 799396"/>
              <a:gd name="connsiteY22-5432" fmla="*/ 760709 h 1372286"/>
              <a:gd name="connsiteX23-5433" fmla="*/ 255898 w 799396"/>
              <a:gd name="connsiteY23-5434" fmla="*/ 674304 h 1372286"/>
              <a:gd name="connsiteX24-5435" fmla="*/ 327721 w 799396"/>
              <a:gd name="connsiteY24-5436" fmla="*/ 580912 h 1372286"/>
              <a:gd name="connsiteX25-5437" fmla="*/ 398875 w 799396"/>
              <a:gd name="connsiteY25-5438" fmla="*/ 489714 h 1372286"/>
              <a:gd name="connsiteX26-5439" fmla="*/ 495777 w 799396"/>
              <a:gd name="connsiteY26-5440" fmla="*/ 382331 h 1372286"/>
              <a:gd name="connsiteX27-5441" fmla="*/ 582202 w 799396"/>
              <a:gd name="connsiteY27-5442" fmla="*/ 299464 h 1372286"/>
              <a:gd name="connsiteX28-5443" fmla="*/ 646330 w 799396"/>
              <a:gd name="connsiteY28-5444" fmla="*/ 243626 h 1372286"/>
              <a:gd name="connsiteX29-5445" fmla="*/ 799396 w 799396"/>
              <a:gd name="connsiteY29-5446" fmla="*/ 133350 h 1372286"/>
              <a:gd name="connsiteX30-5447" fmla="*/ 589911 w 799396"/>
              <a:gd name="connsiteY30-5448" fmla="*/ 185235 h 1372286"/>
              <a:gd name="connsiteX31-5449" fmla="*/ 637471 w 799396"/>
              <a:gd name="connsiteY31-5450" fmla="*/ 0 h 1372286"/>
              <a:gd name="connsiteX0-5451" fmla="*/ 637471 w 799396"/>
              <a:gd name="connsiteY0-5452" fmla="*/ 0 h 1372286"/>
              <a:gd name="connsiteX1-5453" fmla="*/ 468233 w 799396"/>
              <a:gd name="connsiteY1-5454" fmla="*/ 169850 h 1372286"/>
              <a:gd name="connsiteX2-5455" fmla="*/ 381529 w 799396"/>
              <a:gd name="connsiteY2-5456" fmla="*/ 260948 h 1372286"/>
              <a:gd name="connsiteX3-5457" fmla="*/ 316668 w 799396"/>
              <a:gd name="connsiteY3-5458" fmla="*/ 340803 h 1372286"/>
              <a:gd name="connsiteX4-5459" fmla="*/ 243437 w 799396"/>
              <a:gd name="connsiteY4-5460" fmla="*/ 451421 h 1372286"/>
              <a:gd name="connsiteX5-5461" fmla="*/ 183207 w 799396"/>
              <a:gd name="connsiteY5-5462" fmla="*/ 547412 h 1372286"/>
              <a:gd name="connsiteX6-5463" fmla="*/ 128467 w 799396"/>
              <a:gd name="connsiteY6-5464" fmla="*/ 651890 h 1372286"/>
              <a:gd name="connsiteX7-5465" fmla="*/ 93094 w 799396"/>
              <a:gd name="connsiteY7-5466" fmla="*/ 724053 h 1372286"/>
              <a:gd name="connsiteX8-5467" fmla="*/ 69960 w 799396"/>
              <a:gd name="connsiteY8-5468" fmla="*/ 785058 h 1372286"/>
              <a:gd name="connsiteX9-5469" fmla="*/ 55131 w 799396"/>
              <a:gd name="connsiteY9-5470" fmla="*/ 842688 h 1372286"/>
              <a:gd name="connsiteX10-5471" fmla="*/ 40817 w 799396"/>
              <a:gd name="connsiteY10-5472" fmla="*/ 958228 h 1372286"/>
              <a:gd name="connsiteX11-5473" fmla="*/ 37319 w 799396"/>
              <a:gd name="connsiteY11-5474" fmla="*/ 1039950 h 1372286"/>
              <a:gd name="connsiteX12-5475" fmla="*/ 36635 w 799396"/>
              <a:gd name="connsiteY12-5476" fmla="*/ 1095495 h 1372286"/>
              <a:gd name="connsiteX13-5477" fmla="*/ 44322 w 799396"/>
              <a:gd name="connsiteY13-5478" fmla="*/ 1242401 h 1372286"/>
              <a:gd name="connsiteX14-5479" fmla="*/ 0 w 799396"/>
              <a:gd name="connsiteY14-5480" fmla="*/ 1232857 h 1372286"/>
              <a:gd name="connsiteX15-5481" fmla="*/ 78917 w 799396"/>
              <a:gd name="connsiteY15-5482" fmla="*/ 1372286 h 1372286"/>
              <a:gd name="connsiteX16-5483" fmla="*/ 138587 w 799396"/>
              <a:gd name="connsiteY16-5484" fmla="*/ 1231368 h 1372286"/>
              <a:gd name="connsiteX17-5485" fmla="*/ 97826 w 799396"/>
              <a:gd name="connsiteY17-5486" fmla="*/ 1174368 h 1372286"/>
              <a:gd name="connsiteX18-5487" fmla="*/ 109973 w 799396"/>
              <a:gd name="connsiteY18-5488" fmla="*/ 1048409 h 1372286"/>
              <a:gd name="connsiteX19-5489" fmla="*/ 124857 w 799396"/>
              <a:gd name="connsiteY19-5490" fmla="*/ 966808 h 1372286"/>
              <a:gd name="connsiteX20-5491" fmla="*/ 136113 w 799396"/>
              <a:gd name="connsiteY20-5492" fmla="*/ 917707 h 1372286"/>
              <a:gd name="connsiteX21-5493" fmla="*/ 159823 w 799396"/>
              <a:gd name="connsiteY21-5494" fmla="*/ 850353 h 1372286"/>
              <a:gd name="connsiteX22-5495" fmla="*/ 204669 w 799396"/>
              <a:gd name="connsiteY22-5496" fmla="*/ 760709 h 1372286"/>
              <a:gd name="connsiteX23-5497" fmla="*/ 255898 w 799396"/>
              <a:gd name="connsiteY23-5498" fmla="*/ 674304 h 1372286"/>
              <a:gd name="connsiteX24-5499" fmla="*/ 327721 w 799396"/>
              <a:gd name="connsiteY24-5500" fmla="*/ 580912 h 1372286"/>
              <a:gd name="connsiteX25-5501" fmla="*/ 398875 w 799396"/>
              <a:gd name="connsiteY25-5502" fmla="*/ 489714 h 1372286"/>
              <a:gd name="connsiteX26-5503" fmla="*/ 495777 w 799396"/>
              <a:gd name="connsiteY26-5504" fmla="*/ 382331 h 1372286"/>
              <a:gd name="connsiteX27-5505" fmla="*/ 582202 w 799396"/>
              <a:gd name="connsiteY27-5506" fmla="*/ 299464 h 1372286"/>
              <a:gd name="connsiteX28-5507" fmla="*/ 646330 w 799396"/>
              <a:gd name="connsiteY28-5508" fmla="*/ 243626 h 1372286"/>
              <a:gd name="connsiteX29-5509" fmla="*/ 799396 w 799396"/>
              <a:gd name="connsiteY29-5510" fmla="*/ 133350 h 1372286"/>
              <a:gd name="connsiteX30-5511" fmla="*/ 589911 w 799396"/>
              <a:gd name="connsiteY30-5512" fmla="*/ 185235 h 1372286"/>
              <a:gd name="connsiteX31-5513" fmla="*/ 637471 w 799396"/>
              <a:gd name="connsiteY31-5514" fmla="*/ 0 h 1372286"/>
              <a:gd name="connsiteX0-5515" fmla="*/ 637471 w 799396"/>
              <a:gd name="connsiteY0-5516" fmla="*/ 0 h 1372286"/>
              <a:gd name="connsiteX1-5517" fmla="*/ 468233 w 799396"/>
              <a:gd name="connsiteY1-5518" fmla="*/ 169850 h 1372286"/>
              <a:gd name="connsiteX2-5519" fmla="*/ 381529 w 799396"/>
              <a:gd name="connsiteY2-5520" fmla="*/ 260948 h 1372286"/>
              <a:gd name="connsiteX3-5521" fmla="*/ 316668 w 799396"/>
              <a:gd name="connsiteY3-5522" fmla="*/ 340803 h 1372286"/>
              <a:gd name="connsiteX4-5523" fmla="*/ 243437 w 799396"/>
              <a:gd name="connsiteY4-5524" fmla="*/ 451421 h 1372286"/>
              <a:gd name="connsiteX5-5525" fmla="*/ 183207 w 799396"/>
              <a:gd name="connsiteY5-5526" fmla="*/ 547412 h 1372286"/>
              <a:gd name="connsiteX6-5527" fmla="*/ 128467 w 799396"/>
              <a:gd name="connsiteY6-5528" fmla="*/ 651890 h 1372286"/>
              <a:gd name="connsiteX7-5529" fmla="*/ 93094 w 799396"/>
              <a:gd name="connsiteY7-5530" fmla="*/ 724053 h 1372286"/>
              <a:gd name="connsiteX8-5531" fmla="*/ 69960 w 799396"/>
              <a:gd name="connsiteY8-5532" fmla="*/ 785058 h 1372286"/>
              <a:gd name="connsiteX9-5533" fmla="*/ 55131 w 799396"/>
              <a:gd name="connsiteY9-5534" fmla="*/ 842688 h 1372286"/>
              <a:gd name="connsiteX10-5535" fmla="*/ 40817 w 799396"/>
              <a:gd name="connsiteY10-5536" fmla="*/ 958228 h 1372286"/>
              <a:gd name="connsiteX11-5537" fmla="*/ 37319 w 799396"/>
              <a:gd name="connsiteY11-5538" fmla="*/ 1039950 h 1372286"/>
              <a:gd name="connsiteX12-5539" fmla="*/ 36635 w 799396"/>
              <a:gd name="connsiteY12-5540" fmla="*/ 1095495 h 1372286"/>
              <a:gd name="connsiteX13-5541" fmla="*/ 44322 w 799396"/>
              <a:gd name="connsiteY13-5542" fmla="*/ 1242401 h 1372286"/>
              <a:gd name="connsiteX14-5543" fmla="*/ 0 w 799396"/>
              <a:gd name="connsiteY14-5544" fmla="*/ 1232857 h 1372286"/>
              <a:gd name="connsiteX15-5545" fmla="*/ 78917 w 799396"/>
              <a:gd name="connsiteY15-5546" fmla="*/ 1372286 h 1372286"/>
              <a:gd name="connsiteX16-5547" fmla="*/ 138587 w 799396"/>
              <a:gd name="connsiteY16-5548" fmla="*/ 1231368 h 1372286"/>
              <a:gd name="connsiteX17-5549" fmla="*/ 99342 w 799396"/>
              <a:gd name="connsiteY17-5550" fmla="*/ 1227137 h 1372286"/>
              <a:gd name="connsiteX18-5551" fmla="*/ 109973 w 799396"/>
              <a:gd name="connsiteY18-5552" fmla="*/ 1048409 h 1372286"/>
              <a:gd name="connsiteX19-5553" fmla="*/ 124857 w 799396"/>
              <a:gd name="connsiteY19-5554" fmla="*/ 966808 h 1372286"/>
              <a:gd name="connsiteX20-5555" fmla="*/ 136113 w 799396"/>
              <a:gd name="connsiteY20-5556" fmla="*/ 917707 h 1372286"/>
              <a:gd name="connsiteX21-5557" fmla="*/ 159823 w 799396"/>
              <a:gd name="connsiteY21-5558" fmla="*/ 850353 h 1372286"/>
              <a:gd name="connsiteX22-5559" fmla="*/ 204669 w 799396"/>
              <a:gd name="connsiteY22-5560" fmla="*/ 760709 h 1372286"/>
              <a:gd name="connsiteX23-5561" fmla="*/ 255898 w 799396"/>
              <a:gd name="connsiteY23-5562" fmla="*/ 674304 h 1372286"/>
              <a:gd name="connsiteX24-5563" fmla="*/ 327721 w 799396"/>
              <a:gd name="connsiteY24-5564" fmla="*/ 580912 h 1372286"/>
              <a:gd name="connsiteX25-5565" fmla="*/ 398875 w 799396"/>
              <a:gd name="connsiteY25-5566" fmla="*/ 489714 h 1372286"/>
              <a:gd name="connsiteX26-5567" fmla="*/ 495777 w 799396"/>
              <a:gd name="connsiteY26-5568" fmla="*/ 382331 h 1372286"/>
              <a:gd name="connsiteX27-5569" fmla="*/ 582202 w 799396"/>
              <a:gd name="connsiteY27-5570" fmla="*/ 299464 h 1372286"/>
              <a:gd name="connsiteX28-5571" fmla="*/ 646330 w 799396"/>
              <a:gd name="connsiteY28-5572" fmla="*/ 243626 h 1372286"/>
              <a:gd name="connsiteX29-5573" fmla="*/ 799396 w 799396"/>
              <a:gd name="connsiteY29-5574" fmla="*/ 133350 h 1372286"/>
              <a:gd name="connsiteX30-5575" fmla="*/ 589911 w 799396"/>
              <a:gd name="connsiteY30-5576" fmla="*/ 185235 h 1372286"/>
              <a:gd name="connsiteX31-5577" fmla="*/ 637471 w 799396"/>
              <a:gd name="connsiteY31-5578" fmla="*/ 0 h 1372286"/>
              <a:gd name="connsiteX0-5579" fmla="*/ 637471 w 799396"/>
              <a:gd name="connsiteY0-5580" fmla="*/ 0 h 1372286"/>
              <a:gd name="connsiteX1-5581" fmla="*/ 468233 w 799396"/>
              <a:gd name="connsiteY1-5582" fmla="*/ 169850 h 1372286"/>
              <a:gd name="connsiteX2-5583" fmla="*/ 381529 w 799396"/>
              <a:gd name="connsiteY2-5584" fmla="*/ 260948 h 1372286"/>
              <a:gd name="connsiteX3-5585" fmla="*/ 316668 w 799396"/>
              <a:gd name="connsiteY3-5586" fmla="*/ 340803 h 1372286"/>
              <a:gd name="connsiteX4-5587" fmla="*/ 243437 w 799396"/>
              <a:gd name="connsiteY4-5588" fmla="*/ 451421 h 1372286"/>
              <a:gd name="connsiteX5-5589" fmla="*/ 183207 w 799396"/>
              <a:gd name="connsiteY5-5590" fmla="*/ 547412 h 1372286"/>
              <a:gd name="connsiteX6-5591" fmla="*/ 128467 w 799396"/>
              <a:gd name="connsiteY6-5592" fmla="*/ 651890 h 1372286"/>
              <a:gd name="connsiteX7-5593" fmla="*/ 93094 w 799396"/>
              <a:gd name="connsiteY7-5594" fmla="*/ 724053 h 1372286"/>
              <a:gd name="connsiteX8-5595" fmla="*/ 69960 w 799396"/>
              <a:gd name="connsiteY8-5596" fmla="*/ 785058 h 1372286"/>
              <a:gd name="connsiteX9-5597" fmla="*/ 55131 w 799396"/>
              <a:gd name="connsiteY9-5598" fmla="*/ 842688 h 1372286"/>
              <a:gd name="connsiteX10-5599" fmla="*/ 40817 w 799396"/>
              <a:gd name="connsiteY10-5600" fmla="*/ 958228 h 1372286"/>
              <a:gd name="connsiteX11-5601" fmla="*/ 37319 w 799396"/>
              <a:gd name="connsiteY11-5602" fmla="*/ 1039950 h 1372286"/>
              <a:gd name="connsiteX12-5603" fmla="*/ 36635 w 799396"/>
              <a:gd name="connsiteY12-5604" fmla="*/ 1095495 h 1372286"/>
              <a:gd name="connsiteX13-5605" fmla="*/ 44322 w 799396"/>
              <a:gd name="connsiteY13-5606" fmla="*/ 1242401 h 1372286"/>
              <a:gd name="connsiteX14-5607" fmla="*/ 0 w 799396"/>
              <a:gd name="connsiteY14-5608" fmla="*/ 1232857 h 1372286"/>
              <a:gd name="connsiteX15-5609" fmla="*/ 78917 w 799396"/>
              <a:gd name="connsiteY15-5610" fmla="*/ 1372286 h 1372286"/>
              <a:gd name="connsiteX16-5611" fmla="*/ 140564 w 799396"/>
              <a:gd name="connsiteY16-5612" fmla="*/ 1214533 h 1372286"/>
              <a:gd name="connsiteX17-5613" fmla="*/ 99342 w 799396"/>
              <a:gd name="connsiteY17-5614" fmla="*/ 1227137 h 1372286"/>
              <a:gd name="connsiteX18-5615" fmla="*/ 109973 w 799396"/>
              <a:gd name="connsiteY18-5616" fmla="*/ 1048409 h 1372286"/>
              <a:gd name="connsiteX19-5617" fmla="*/ 124857 w 799396"/>
              <a:gd name="connsiteY19-5618" fmla="*/ 966808 h 1372286"/>
              <a:gd name="connsiteX20-5619" fmla="*/ 136113 w 799396"/>
              <a:gd name="connsiteY20-5620" fmla="*/ 917707 h 1372286"/>
              <a:gd name="connsiteX21-5621" fmla="*/ 159823 w 799396"/>
              <a:gd name="connsiteY21-5622" fmla="*/ 850353 h 1372286"/>
              <a:gd name="connsiteX22-5623" fmla="*/ 204669 w 799396"/>
              <a:gd name="connsiteY22-5624" fmla="*/ 760709 h 1372286"/>
              <a:gd name="connsiteX23-5625" fmla="*/ 255898 w 799396"/>
              <a:gd name="connsiteY23-5626" fmla="*/ 674304 h 1372286"/>
              <a:gd name="connsiteX24-5627" fmla="*/ 327721 w 799396"/>
              <a:gd name="connsiteY24-5628" fmla="*/ 580912 h 1372286"/>
              <a:gd name="connsiteX25-5629" fmla="*/ 398875 w 799396"/>
              <a:gd name="connsiteY25-5630" fmla="*/ 489714 h 1372286"/>
              <a:gd name="connsiteX26-5631" fmla="*/ 495777 w 799396"/>
              <a:gd name="connsiteY26-5632" fmla="*/ 382331 h 1372286"/>
              <a:gd name="connsiteX27-5633" fmla="*/ 582202 w 799396"/>
              <a:gd name="connsiteY27-5634" fmla="*/ 299464 h 1372286"/>
              <a:gd name="connsiteX28-5635" fmla="*/ 646330 w 799396"/>
              <a:gd name="connsiteY28-5636" fmla="*/ 243626 h 1372286"/>
              <a:gd name="connsiteX29-5637" fmla="*/ 799396 w 799396"/>
              <a:gd name="connsiteY29-5638" fmla="*/ 133350 h 1372286"/>
              <a:gd name="connsiteX30-5639" fmla="*/ 589911 w 799396"/>
              <a:gd name="connsiteY30-5640" fmla="*/ 185235 h 1372286"/>
              <a:gd name="connsiteX31-5641" fmla="*/ 637471 w 799396"/>
              <a:gd name="connsiteY31-5642" fmla="*/ 0 h 1372286"/>
              <a:gd name="connsiteX0-5643" fmla="*/ 637471 w 799396"/>
              <a:gd name="connsiteY0-5644" fmla="*/ 0 h 1372286"/>
              <a:gd name="connsiteX1-5645" fmla="*/ 468233 w 799396"/>
              <a:gd name="connsiteY1-5646" fmla="*/ 169850 h 1372286"/>
              <a:gd name="connsiteX2-5647" fmla="*/ 381529 w 799396"/>
              <a:gd name="connsiteY2-5648" fmla="*/ 260948 h 1372286"/>
              <a:gd name="connsiteX3-5649" fmla="*/ 316668 w 799396"/>
              <a:gd name="connsiteY3-5650" fmla="*/ 340803 h 1372286"/>
              <a:gd name="connsiteX4-5651" fmla="*/ 243437 w 799396"/>
              <a:gd name="connsiteY4-5652" fmla="*/ 451421 h 1372286"/>
              <a:gd name="connsiteX5-5653" fmla="*/ 183207 w 799396"/>
              <a:gd name="connsiteY5-5654" fmla="*/ 547412 h 1372286"/>
              <a:gd name="connsiteX6-5655" fmla="*/ 128467 w 799396"/>
              <a:gd name="connsiteY6-5656" fmla="*/ 651890 h 1372286"/>
              <a:gd name="connsiteX7-5657" fmla="*/ 93094 w 799396"/>
              <a:gd name="connsiteY7-5658" fmla="*/ 724053 h 1372286"/>
              <a:gd name="connsiteX8-5659" fmla="*/ 69960 w 799396"/>
              <a:gd name="connsiteY8-5660" fmla="*/ 785058 h 1372286"/>
              <a:gd name="connsiteX9-5661" fmla="*/ 55131 w 799396"/>
              <a:gd name="connsiteY9-5662" fmla="*/ 842688 h 1372286"/>
              <a:gd name="connsiteX10-5663" fmla="*/ 40817 w 799396"/>
              <a:gd name="connsiteY10-5664" fmla="*/ 958228 h 1372286"/>
              <a:gd name="connsiteX11-5665" fmla="*/ 37319 w 799396"/>
              <a:gd name="connsiteY11-5666" fmla="*/ 1039950 h 1372286"/>
              <a:gd name="connsiteX12-5667" fmla="*/ 36635 w 799396"/>
              <a:gd name="connsiteY12-5668" fmla="*/ 1095495 h 1372286"/>
              <a:gd name="connsiteX13-5669" fmla="*/ 44322 w 799396"/>
              <a:gd name="connsiteY13-5670" fmla="*/ 1242401 h 1372286"/>
              <a:gd name="connsiteX14-5671" fmla="*/ 0 w 799396"/>
              <a:gd name="connsiteY14-5672" fmla="*/ 1232857 h 1372286"/>
              <a:gd name="connsiteX15-5673" fmla="*/ 78917 w 799396"/>
              <a:gd name="connsiteY15-5674" fmla="*/ 1372286 h 1372286"/>
              <a:gd name="connsiteX16-5675" fmla="*/ 140564 w 799396"/>
              <a:gd name="connsiteY16-5676" fmla="*/ 1214533 h 1372286"/>
              <a:gd name="connsiteX17-5677" fmla="*/ 101644 w 799396"/>
              <a:gd name="connsiteY17-5678" fmla="*/ 1236134 h 1372286"/>
              <a:gd name="connsiteX18-5679" fmla="*/ 109973 w 799396"/>
              <a:gd name="connsiteY18-5680" fmla="*/ 1048409 h 1372286"/>
              <a:gd name="connsiteX19-5681" fmla="*/ 124857 w 799396"/>
              <a:gd name="connsiteY19-5682" fmla="*/ 966808 h 1372286"/>
              <a:gd name="connsiteX20-5683" fmla="*/ 136113 w 799396"/>
              <a:gd name="connsiteY20-5684" fmla="*/ 917707 h 1372286"/>
              <a:gd name="connsiteX21-5685" fmla="*/ 159823 w 799396"/>
              <a:gd name="connsiteY21-5686" fmla="*/ 850353 h 1372286"/>
              <a:gd name="connsiteX22-5687" fmla="*/ 204669 w 799396"/>
              <a:gd name="connsiteY22-5688" fmla="*/ 760709 h 1372286"/>
              <a:gd name="connsiteX23-5689" fmla="*/ 255898 w 799396"/>
              <a:gd name="connsiteY23-5690" fmla="*/ 674304 h 1372286"/>
              <a:gd name="connsiteX24-5691" fmla="*/ 327721 w 799396"/>
              <a:gd name="connsiteY24-5692" fmla="*/ 580912 h 1372286"/>
              <a:gd name="connsiteX25-5693" fmla="*/ 398875 w 799396"/>
              <a:gd name="connsiteY25-5694" fmla="*/ 489714 h 1372286"/>
              <a:gd name="connsiteX26-5695" fmla="*/ 495777 w 799396"/>
              <a:gd name="connsiteY26-5696" fmla="*/ 382331 h 1372286"/>
              <a:gd name="connsiteX27-5697" fmla="*/ 582202 w 799396"/>
              <a:gd name="connsiteY27-5698" fmla="*/ 299464 h 1372286"/>
              <a:gd name="connsiteX28-5699" fmla="*/ 646330 w 799396"/>
              <a:gd name="connsiteY28-5700" fmla="*/ 243626 h 1372286"/>
              <a:gd name="connsiteX29-5701" fmla="*/ 799396 w 799396"/>
              <a:gd name="connsiteY29-5702" fmla="*/ 133350 h 1372286"/>
              <a:gd name="connsiteX30-5703" fmla="*/ 589911 w 799396"/>
              <a:gd name="connsiteY30-5704" fmla="*/ 185235 h 1372286"/>
              <a:gd name="connsiteX31-5705" fmla="*/ 637471 w 799396"/>
              <a:gd name="connsiteY31-5706" fmla="*/ 0 h 1372286"/>
              <a:gd name="connsiteX0-5707" fmla="*/ 637471 w 799396"/>
              <a:gd name="connsiteY0-5708" fmla="*/ 0 h 1365606"/>
              <a:gd name="connsiteX1-5709" fmla="*/ 468233 w 799396"/>
              <a:gd name="connsiteY1-5710" fmla="*/ 169850 h 1365606"/>
              <a:gd name="connsiteX2-5711" fmla="*/ 381529 w 799396"/>
              <a:gd name="connsiteY2-5712" fmla="*/ 260948 h 1365606"/>
              <a:gd name="connsiteX3-5713" fmla="*/ 316668 w 799396"/>
              <a:gd name="connsiteY3-5714" fmla="*/ 340803 h 1365606"/>
              <a:gd name="connsiteX4-5715" fmla="*/ 243437 w 799396"/>
              <a:gd name="connsiteY4-5716" fmla="*/ 451421 h 1365606"/>
              <a:gd name="connsiteX5-5717" fmla="*/ 183207 w 799396"/>
              <a:gd name="connsiteY5-5718" fmla="*/ 547412 h 1365606"/>
              <a:gd name="connsiteX6-5719" fmla="*/ 128467 w 799396"/>
              <a:gd name="connsiteY6-5720" fmla="*/ 651890 h 1365606"/>
              <a:gd name="connsiteX7-5721" fmla="*/ 93094 w 799396"/>
              <a:gd name="connsiteY7-5722" fmla="*/ 724053 h 1365606"/>
              <a:gd name="connsiteX8-5723" fmla="*/ 69960 w 799396"/>
              <a:gd name="connsiteY8-5724" fmla="*/ 785058 h 1365606"/>
              <a:gd name="connsiteX9-5725" fmla="*/ 55131 w 799396"/>
              <a:gd name="connsiteY9-5726" fmla="*/ 842688 h 1365606"/>
              <a:gd name="connsiteX10-5727" fmla="*/ 40817 w 799396"/>
              <a:gd name="connsiteY10-5728" fmla="*/ 958228 h 1365606"/>
              <a:gd name="connsiteX11-5729" fmla="*/ 37319 w 799396"/>
              <a:gd name="connsiteY11-5730" fmla="*/ 1039950 h 1365606"/>
              <a:gd name="connsiteX12-5731" fmla="*/ 36635 w 799396"/>
              <a:gd name="connsiteY12-5732" fmla="*/ 1095495 h 1365606"/>
              <a:gd name="connsiteX13-5733" fmla="*/ 44322 w 799396"/>
              <a:gd name="connsiteY13-5734" fmla="*/ 1242401 h 1365606"/>
              <a:gd name="connsiteX14-5735" fmla="*/ 0 w 799396"/>
              <a:gd name="connsiteY14-5736" fmla="*/ 1232857 h 1365606"/>
              <a:gd name="connsiteX15-5737" fmla="*/ 89778 w 799396"/>
              <a:gd name="connsiteY15-5738" fmla="*/ 1365606 h 1365606"/>
              <a:gd name="connsiteX16-5739" fmla="*/ 140564 w 799396"/>
              <a:gd name="connsiteY16-5740" fmla="*/ 1214533 h 1365606"/>
              <a:gd name="connsiteX17-5741" fmla="*/ 101644 w 799396"/>
              <a:gd name="connsiteY17-5742" fmla="*/ 1236134 h 1365606"/>
              <a:gd name="connsiteX18-5743" fmla="*/ 109973 w 799396"/>
              <a:gd name="connsiteY18-5744" fmla="*/ 1048409 h 1365606"/>
              <a:gd name="connsiteX19-5745" fmla="*/ 124857 w 799396"/>
              <a:gd name="connsiteY19-5746" fmla="*/ 966808 h 1365606"/>
              <a:gd name="connsiteX20-5747" fmla="*/ 136113 w 799396"/>
              <a:gd name="connsiteY20-5748" fmla="*/ 917707 h 1365606"/>
              <a:gd name="connsiteX21-5749" fmla="*/ 159823 w 799396"/>
              <a:gd name="connsiteY21-5750" fmla="*/ 850353 h 1365606"/>
              <a:gd name="connsiteX22-5751" fmla="*/ 204669 w 799396"/>
              <a:gd name="connsiteY22-5752" fmla="*/ 760709 h 1365606"/>
              <a:gd name="connsiteX23-5753" fmla="*/ 255898 w 799396"/>
              <a:gd name="connsiteY23-5754" fmla="*/ 674304 h 1365606"/>
              <a:gd name="connsiteX24-5755" fmla="*/ 327721 w 799396"/>
              <a:gd name="connsiteY24-5756" fmla="*/ 580912 h 1365606"/>
              <a:gd name="connsiteX25-5757" fmla="*/ 398875 w 799396"/>
              <a:gd name="connsiteY25-5758" fmla="*/ 489714 h 1365606"/>
              <a:gd name="connsiteX26-5759" fmla="*/ 495777 w 799396"/>
              <a:gd name="connsiteY26-5760" fmla="*/ 382331 h 1365606"/>
              <a:gd name="connsiteX27-5761" fmla="*/ 582202 w 799396"/>
              <a:gd name="connsiteY27-5762" fmla="*/ 299464 h 1365606"/>
              <a:gd name="connsiteX28-5763" fmla="*/ 646330 w 799396"/>
              <a:gd name="connsiteY28-5764" fmla="*/ 243626 h 1365606"/>
              <a:gd name="connsiteX29-5765" fmla="*/ 799396 w 799396"/>
              <a:gd name="connsiteY29-5766" fmla="*/ 133350 h 1365606"/>
              <a:gd name="connsiteX30-5767" fmla="*/ 589911 w 799396"/>
              <a:gd name="connsiteY30-5768" fmla="*/ 185235 h 1365606"/>
              <a:gd name="connsiteX31-5769" fmla="*/ 637471 w 799396"/>
              <a:gd name="connsiteY31-5770" fmla="*/ 0 h 1365606"/>
              <a:gd name="connsiteX0-5771" fmla="*/ 637471 w 799396"/>
              <a:gd name="connsiteY0-5772" fmla="*/ 0 h 1365606"/>
              <a:gd name="connsiteX1-5773" fmla="*/ 468233 w 799396"/>
              <a:gd name="connsiteY1-5774" fmla="*/ 169850 h 1365606"/>
              <a:gd name="connsiteX2-5775" fmla="*/ 381529 w 799396"/>
              <a:gd name="connsiteY2-5776" fmla="*/ 260948 h 1365606"/>
              <a:gd name="connsiteX3-5777" fmla="*/ 316668 w 799396"/>
              <a:gd name="connsiteY3-5778" fmla="*/ 340803 h 1365606"/>
              <a:gd name="connsiteX4-5779" fmla="*/ 243437 w 799396"/>
              <a:gd name="connsiteY4-5780" fmla="*/ 451421 h 1365606"/>
              <a:gd name="connsiteX5-5781" fmla="*/ 183207 w 799396"/>
              <a:gd name="connsiteY5-5782" fmla="*/ 547412 h 1365606"/>
              <a:gd name="connsiteX6-5783" fmla="*/ 128467 w 799396"/>
              <a:gd name="connsiteY6-5784" fmla="*/ 651890 h 1365606"/>
              <a:gd name="connsiteX7-5785" fmla="*/ 93094 w 799396"/>
              <a:gd name="connsiteY7-5786" fmla="*/ 724053 h 1365606"/>
              <a:gd name="connsiteX8-5787" fmla="*/ 69960 w 799396"/>
              <a:gd name="connsiteY8-5788" fmla="*/ 785058 h 1365606"/>
              <a:gd name="connsiteX9-5789" fmla="*/ 55131 w 799396"/>
              <a:gd name="connsiteY9-5790" fmla="*/ 842688 h 1365606"/>
              <a:gd name="connsiteX10-5791" fmla="*/ 40817 w 799396"/>
              <a:gd name="connsiteY10-5792" fmla="*/ 958228 h 1365606"/>
              <a:gd name="connsiteX11-5793" fmla="*/ 37319 w 799396"/>
              <a:gd name="connsiteY11-5794" fmla="*/ 1039950 h 1365606"/>
              <a:gd name="connsiteX12-5795" fmla="*/ 36635 w 799396"/>
              <a:gd name="connsiteY12-5796" fmla="*/ 1095495 h 1365606"/>
              <a:gd name="connsiteX13-5797" fmla="*/ 44322 w 799396"/>
              <a:gd name="connsiteY13-5798" fmla="*/ 1242401 h 1365606"/>
              <a:gd name="connsiteX14-5799" fmla="*/ 0 w 799396"/>
              <a:gd name="connsiteY14-5800" fmla="*/ 1232857 h 1365606"/>
              <a:gd name="connsiteX15-5801" fmla="*/ 89778 w 799396"/>
              <a:gd name="connsiteY15-5802" fmla="*/ 1365606 h 1365606"/>
              <a:gd name="connsiteX16-5803" fmla="*/ 140564 w 799396"/>
              <a:gd name="connsiteY16-5804" fmla="*/ 1214533 h 1365606"/>
              <a:gd name="connsiteX17-5805" fmla="*/ 101644 w 799396"/>
              <a:gd name="connsiteY17-5806" fmla="*/ 1236134 h 1365606"/>
              <a:gd name="connsiteX18-5807" fmla="*/ 109973 w 799396"/>
              <a:gd name="connsiteY18-5808" fmla="*/ 1048409 h 1365606"/>
              <a:gd name="connsiteX19-5809" fmla="*/ 124857 w 799396"/>
              <a:gd name="connsiteY19-5810" fmla="*/ 966808 h 1365606"/>
              <a:gd name="connsiteX20-5811" fmla="*/ 136113 w 799396"/>
              <a:gd name="connsiteY20-5812" fmla="*/ 917707 h 1365606"/>
              <a:gd name="connsiteX21-5813" fmla="*/ 159823 w 799396"/>
              <a:gd name="connsiteY21-5814" fmla="*/ 850353 h 1365606"/>
              <a:gd name="connsiteX22-5815" fmla="*/ 204669 w 799396"/>
              <a:gd name="connsiteY22-5816" fmla="*/ 760709 h 1365606"/>
              <a:gd name="connsiteX23-5817" fmla="*/ 255898 w 799396"/>
              <a:gd name="connsiteY23-5818" fmla="*/ 674304 h 1365606"/>
              <a:gd name="connsiteX24-5819" fmla="*/ 327721 w 799396"/>
              <a:gd name="connsiteY24-5820" fmla="*/ 580912 h 1365606"/>
              <a:gd name="connsiteX25-5821" fmla="*/ 398875 w 799396"/>
              <a:gd name="connsiteY25-5822" fmla="*/ 489714 h 1365606"/>
              <a:gd name="connsiteX26-5823" fmla="*/ 495777 w 799396"/>
              <a:gd name="connsiteY26-5824" fmla="*/ 382331 h 1365606"/>
              <a:gd name="connsiteX27-5825" fmla="*/ 582202 w 799396"/>
              <a:gd name="connsiteY27-5826" fmla="*/ 299464 h 1365606"/>
              <a:gd name="connsiteX28-5827" fmla="*/ 646330 w 799396"/>
              <a:gd name="connsiteY28-5828" fmla="*/ 243626 h 1365606"/>
              <a:gd name="connsiteX29-5829" fmla="*/ 799396 w 799396"/>
              <a:gd name="connsiteY29-5830" fmla="*/ 133350 h 1365606"/>
              <a:gd name="connsiteX30-5831" fmla="*/ 589911 w 799396"/>
              <a:gd name="connsiteY30-5832" fmla="*/ 185235 h 1365606"/>
              <a:gd name="connsiteX31-5833" fmla="*/ 637471 w 799396"/>
              <a:gd name="connsiteY31-5834" fmla="*/ 0 h 1365606"/>
              <a:gd name="connsiteX0-5835" fmla="*/ 637471 w 799396"/>
              <a:gd name="connsiteY0-5836" fmla="*/ 0 h 1365606"/>
              <a:gd name="connsiteX1-5837" fmla="*/ 468233 w 799396"/>
              <a:gd name="connsiteY1-5838" fmla="*/ 169850 h 1365606"/>
              <a:gd name="connsiteX2-5839" fmla="*/ 381529 w 799396"/>
              <a:gd name="connsiteY2-5840" fmla="*/ 260948 h 1365606"/>
              <a:gd name="connsiteX3-5841" fmla="*/ 316668 w 799396"/>
              <a:gd name="connsiteY3-5842" fmla="*/ 340803 h 1365606"/>
              <a:gd name="connsiteX4-5843" fmla="*/ 243437 w 799396"/>
              <a:gd name="connsiteY4-5844" fmla="*/ 451421 h 1365606"/>
              <a:gd name="connsiteX5-5845" fmla="*/ 183207 w 799396"/>
              <a:gd name="connsiteY5-5846" fmla="*/ 547412 h 1365606"/>
              <a:gd name="connsiteX6-5847" fmla="*/ 128467 w 799396"/>
              <a:gd name="connsiteY6-5848" fmla="*/ 651890 h 1365606"/>
              <a:gd name="connsiteX7-5849" fmla="*/ 93094 w 799396"/>
              <a:gd name="connsiteY7-5850" fmla="*/ 724053 h 1365606"/>
              <a:gd name="connsiteX8-5851" fmla="*/ 69960 w 799396"/>
              <a:gd name="connsiteY8-5852" fmla="*/ 785058 h 1365606"/>
              <a:gd name="connsiteX9-5853" fmla="*/ 55131 w 799396"/>
              <a:gd name="connsiteY9-5854" fmla="*/ 842688 h 1365606"/>
              <a:gd name="connsiteX10-5855" fmla="*/ 40817 w 799396"/>
              <a:gd name="connsiteY10-5856" fmla="*/ 958228 h 1365606"/>
              <a:gd name="connsiteX11-5857" fmla="*/ 37319 w 799396"/>
              <a:gd name="connsiteY11-5858" fmla="*/ 1039950 h 1365606"/>
              <a:gd name="connsiteX12-5859" fmla="*/ 36635 w 799396"/>
              <a:gd name="connsiteY12-5860" fmla="*/ 1095495 h 1365606"/>
              <a:gd name="connsiteX13-5861" fmla="*/ 44322 w 799396"/>
              <a:gd name="connsiteY13-5862" fmla="*/ 1242401 h 1365606"/>
              <a:gd name="connsiteX14-5863" fmla="*/ 0 w 799396"/>
              <a:gd name="connsiteY14-5864" fmla="*/ 1232857 h 1365606"/>
              <a:gd name="connsiteX15-5865" fmla="*/ 89778 w 799396"/>
              <a:gd name="connsiteY15-5866" fmla="*/ 1365606 h 1365606"/>
              <a:gd name="connsiteX16-5867" fmla="*/ 140564 w 799396"/>
              <a:gd name="connsiteY16-5868" fmla="*/ 1214533 h 1365606"/>
              <a:gd name="connsiteX17-5869" fmla="*/ 101644 w 799396"/>
              <a:gd name="connsiteY17-5870" fmla="*/ 1236134 h 1365606"/>
              <a:gd name="connsiteX18-5871" fmla="*/ 109973 w 799396"/>
              <a:gd name="connsiteY18-5872" fmla="*/ 1048409 h 1365606"/>
              <a:gd name="connsiteX19-5873" fmla="*/ 124857 w 799396"/>
              <a:gd name="connsiteY19-5874" fmla="*/ 966808 h 1365606"/>
              <a:gd name="connsiteX20-5875" fmla="*/ 136113 w 799396"/>
              <a:gd name="connsiteY20-5876" fmla="*/ 917707 h 1365606"/>
              <a:gd name="connsiteX21-5877" fmla="*/ 159823 w 799396"/>
              <a:gd name="connsiteY21-5878" fmla="*/ 850353 h 1365606"/>
              <a:gd name="connsiteX22-5879" fmla="*/ 204669 w 799396"/>
              <a:gd name="connsiteY22-5880" fmla="*/ 760709 h 1365606"/>
              <a:gd name="connsiteX23-5881" fmla="*/ 255898 w 799396"/>
              <a:gd name="connsiteY23-5882" fmla="*/ 674304 h 1365606"/>
              <a:gd name="connsiteX24-5883" fmla="*/ 327721 w 799396"/>
              <a:gd name="connsiteY24-5884" fmla="*/ 580912 h 1365606"/>
              <a:gd name="connsiteX25-5885" fmla="*/ 398875 w 799396"/>
              <a:gd name="connsiteY25-5886" fmla="*/ 489714 h 1365606"/>
              <a:gd name="connsiteX26-5887" fmla="*/ 495777 w 799396"/>
              <a:gd name="connsiteY26-5888" fmla="*/ 382331 h 1365606"/>
              <a:gd name="connsiteX27-5889" fmla="*/ 582202 w 799396"/>
              <a:gd name="connsiteY27-5890" fmla="*/ 299464 h 1365606"/>
              <a:gd name="connsiteX28-5891" fmla="*/ 646330 w 799396"/>
              <a:gd name="connsiteY28-5892" fmla="*/ 243626 h 1365606"/>
              <a:gd name="connsiteX29-5893" fmla="*/ 799396 w 799396"/>
              <a:gd name="connsiteY29-5894" fmla="*/ 133350 h 1365606"/>
              <a:gd name="connsiteX30-5895" fmla="*/ 589911 w 799396"/>
              <a:gd name="connsiteY30-5896" fmla="*/ 185235 h 1365606"/>
              <a:gd name="connsiteX31-5897" fmla="*/ 637471 w 799396"/>
              <a:gd name="connsiteY31-5898" fmla="*/ 0 h 1365606"/>
              <a:gd name="connsiteX0-5899" fmla="*/ 637471 w 799396"/>
              <a:gd name="connsiteY0-5900" fmla="*/ 0 h 1360895"/>
              <a:gd name="connsiteX1-5901" fmla="*/ 468233 w 799396"/>
              <a:gd name="connsiteY1-5902" fmla="*/ 169850 h 1360895"/>
              <a:gd name="connsiteX2-5903" fmla="*/ 381529 w 799396"/>
              <a:gd name="connsiteY2-5904" fmla="*/ 260948 h 1360895"/>
              <a:gd name="connsiteX3-5905" fmla="*/ 316668 w 799396"/>
              <a:gd name="connsiteY3-5906" fmla="*/ 340803 h 1360895"/>
              <a:gd name="connsiteX4-5907" fmla="*/ 243437 w 799396"/>
              <a:gd name="connsiteY4-5908" fmla="*/ 451421 h 1360895"/>
              <a:gd name="connsiteX5-5909" fmla="*/ 183207 w 799396"/>
              <a:gd name="connsiteY5-5910" fmla="*/ 547412 h 1360895"/>
              <a:gd name="connsiteX6-5911" fmla="*/ 128467 w 799396"/>
              <a:gd name="connsiteY6-5912" fmla="*/ 651890 h 1360895"/>
              <a:gd name="connsiteX7-5913" fmla="*/ 93094 w 799396"/>
              <a:gd name="connsiteY7-5914" fmla="*/ 724053 h 1360895"/>
              <a:gd name="connsiteX8-5915" fmla="*/ 69960 w 799396"/>
              <a:gd name="connsiteY8-5916" fmla="*/ 785058 h 1360895"/>
              <a:gd name="connsiteX9-5917" fmla="*/ 55131 w 799396"/>
              <a:gd name="connsiteY9-5918" fmla="*/ 842688 h 1360895"/>
              <a:gd name="connsiteX10-5919" fmla="*/ 40817 w 799396"/>
              <a:gd name="connsiteY10-5920" fmla="*/ 958228 h 1360895"/>
              <a:gd name="connsiteX11-5921" fmla="*/ 37319 w 799396"/>
              <a:gd name="connsiteY11-5922" fmla="*/ 1039950 h 1360895"/>
              <a:gd name="connsiteX12-5923" fmla="*/ 36635 w 799396"/>
              <a:gd name="connsiteY12-5924" fmla="*/ 1095495 h 1360895"/>
              <a:gd name="connsiteX13-5925" fmla="*/ 44322 w 799396"/>
              <a:gd name="connsiteY13-5926" fmla="*/ 1242401 h 1360895"/>
              <a:gd name="connsiteX14-5927" fmla="*/ 0 w 799396"/>
              <a:gd name="connsiteY14-5928" fmla="*/ 1232857 h 1360895"/>
              <a:gd name="connsiteX15-5929" fmla="*/ 95556 w 799396"/>
              <a:gd name="connsiteY15-5930" fmla="*/ 1360895 h 1360895"/>
              <a:gd name="connsiteX16-5931" fmla="*/ 140564 w 799396"/>
              <a:gd name="connsiteY16-5932" fmla="*/ 1214533 h 1360895"/>
              <a:gd name="connsiteX17-5933" fmla="*/ 101644 w 799396"/>
              <a:gd name="connsiteY17-5934" fmla="*/ 1236134 h 1360895"/>
              <a:gd name="connsiteX18-5935" fmla="*/ 109973 w 799396"/>
              <a:gd name="connsiteY18-5936" fmla="*/ 1048409 h 1360895"/>
              <a:gd name="connsiteX19-5937" fmla="*/ 124857 w 799396"/>
              <a:gd name="connsiteY19-5938" fmla="*/ 966808 h 1360895"/>
              <a:gd name="connsiteX20-5939" fmla="*/ 136113 w 799396"/>
              <a:gd name="connsiteY20-5940" fmla="*/ 917707 h 1360895"/>
              <a:gd name="connsiteX21-5941" fmla="*/ 159823 w 799396"/>
              <a:gd name="connsiteY21-5942" fmla="*/ 850353 h 1360895"/>
              <a:gd name="connsiteX22-5943" fmla="*/ 204669 w 799396"/>
              <a:gd name="connsiteY22-5944" fmla="*/ 760709 h 1360895"/>
              <a:gd name="connsiteX23-5945" fmla="*/ 255898 w 799396"/>
              <a:gd name="connsiteY23-5946" fmla="*/ 674304 h 1360895"/>
              <a:gd name="connsiteX24-5947" fmla="*/ 327721 w 799396"/>
              <a:gd name="connsiteY24-5948" fmla="*/ 580912 h 1360895"/>
              <a:gd name="connsiteX25-5949" fmla="*/ 398875 w 799396"/>
              <a:gd name="connsiteY25-5950" fmla="*/ 489714 h 1360895"/>
              <a:gd name="connsiteX26-5951" fmla="*/ 495777 w 799396"/>
              <a:gd name="connsiteY26-5952" fmla="*/ 382331 h 1360895"/>
              <a:gd name="connsiteX27-5953" fmla="*/ 582202 w 799396"/>
              <a:gd name="connsiteY27-5954" fmla="*/ 299464 h 1360895"/>
              <a:gd name="connsiteX28-5955" fmla="*/ 646330 w 799396"/>
              <a:gd name="connsiteY28-5956" fmla="*/ 243626 h 1360895"/>
              <a:gd name="connsiteX29-5957" fmla="*/ 799396 w 799396"/>
              <a:gd name="connsiteY29-5958" fmla="*/ 133350 h 1360895"/>
              <a:gd name="connsiteX30-5959" fmla="*/ 589911 w 799396"/>
              <a:gd name="connsiteY30-5960" fmla="*/ 185235 h 1360895"/>
              <a:gd name="connsiteX31-5961" fmla="*/ 637471 w 799396"/>
              <a:gd name="connsiteY31-5962" fmla="*/ 0 h 136089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197" y="connsiteY14-198"/>
              </a:cxn>
              <a:cxn ang="0">
                <a:pos x="connsiteX15-259" y="connsiteY15-260"/>
              </a:cxn>
              <a:cxn ang="0">
                <a:pos x="connsiteX16-325" y="connsiteY16-326"/>
              </a:cxn>
              <a:cxn ang="0">
                <a:pos x="connsiteX17-395" y="connsiteY17-396"/>
              </a:cxn>
              <a:cxn ang="0">
                <a:pos x="connsiteX18-541" y="connsiteY18-542"/>
              </a:cxn>
              <a:cxn ang="0">
                <a:pos x="connsiteX19-619" y="connsiteY19-620"/>
              </a:cxn>
              <a:cxn ang="0">
                <a:pos x="connsiteX20-781" y="connsiteY20-782"/>
              </a:cxn>
              <a:cxn ang="0">
                <a:pos x="connsiteX21-909" y="connsiteY21-910"/>
              </a:cxn>
              <a:cxn ang="0">
                <a:pos x="connsiteX22-999" y="connsiteY22-1000"/>
              </a:cxn>
              <a:cxn ang="0">
                <a:pos x="connsiteX23-1093" y="connsiteY23-1094"/>
              </a:cxn>
              <a:cxn ang="0">
                <a:pos x="connsiteX24-1335" y="connsiteY24-1336"/>
              </a:cxn>
              <a:cxn ang="0">
                <a:pos x="connsiteX25-1487" y="connsiteY25-1488"/>
              </a:cxn>
              <a:cxn ang="0">
                <a:pos x="connsiteX26-1593" y="connsiteY26-1594"/>
              </a:cxn>
              <a:cxn ang="0">
                <a:pos x="connsiteX27-1703" y="connsiteY27-1704"/>
              </a:cxn>
              <a:cxn ang="0">
                <a:pos x="connsiteX28-3273" y="connsiteY28-3274"/>
              </a:cxn>
              <a:cxn ang="0">
                <a:pos x="connsiteX29-3391" y="connsiteY29-3392"/>
              </a:cxn>
              <a:cxn ang="0">
                <a:pos x="connsiteX30-3813" y="connsiteY30-3814"/>
              </a:cxn>
              <a:cxn ang="0">
                <a:pos x="connsiteX31-4745" y="connsiteY31-4746"/>
              </a:cxn>
            </a:cxnLst>
            <a:rect l="l" t="t" r="r" b="b"/>
            <a:pathLst>
              <a:path w="799396" h="1360895">
                <a:moveTo>
                  <a:pt x="637471" y="0"/>
                </a:moveTo>
                <a:lnTo>
                  <a:pt x="468233" y="169850"/>
                </a:lnTo>
                <a:lnTo>
                  <a:pt x="381529" y="260948"/>
                </a:lnTo>
                <a:lnTo>
                  <a:pt x="316668" y="340803"/>
                </a:lnTo>
                <a:lnTo>
                  <a:pt x="243437" y="451421"/>
                </a:lnTo>
                <a:lnTo>
                  <a:pt x="183207" y="547412"/>
                </a:lnTo>
                <a:lnTo>
                  <a:pt x="128467" y="651890"/>
                </a:lnTo>
                <a:lnTo>
                  <a:pt x="93094" y="724053"/>
                </a:lnTo>
                <a:lnTo>
                  <a:pt x="69960" y="785058"/>
                </a:lnTo>
                <a:lnTo>
                  <a:pt x="55131" y="842688"/>
                </a:lnTo>
                <a:lnTo>
                  <a:pt x="40817" y="958228"/>
                </a:lnTo>
                <a:lnTo>
                  <a:pt x="37319" y="1039950"/>
                </a:lnTo>
                <a:lnTo>
                  <a:pt x="36635" y="1095495"/>
                </a:lnTo>
                <a:lnTo>
                  <a:pt x="44322" y="1242401"/>
                </a:lnTo>
                <a:lnTo>
                  <a:pt x="0" y="1232857"/>
                </a:lnTo>
                <a:cubicBezTo>
                  <a:pt x="29593" y="1274911"/>
                  <a:pt x="46167" y="1294420"/>
                  <a:pt x="95556" y="1360895"/>
                </a:cubicBezTo>
                <a:lnTo>
                  <a:pt x="140564" y="1214533"/>
                </a:lnTo>
                <a:lnTo>
                  <a:pt x="101644" y="1236134"/>
                </a:lnTo>
                <a:lnTo>
                  <a:pt x="109973" y="1048409"/>
                </a:lnTo>
                <a:lnTo>
                  <a:pt x="124857" y="966808"/>
                </a:lnTo>
                <a:lnTo>
                  <a:pt x="136113" y="917707"/>
                </a:lnTo>
                <a:lnTo>
                  <a:pt x="159823" y="850353"/>
                </a:lnTo>
                <a:lnTo>
                  <a:pt x="204669" y="760709"/>
                </a:lnTo>
                <a:cubicBezTo>
                  <a:pt x="233311" y="710325"/>
                  <a:pt x="211420" y="747214"/>
                  <a:pt x="255898" y="674304"/>
                </a:cubicBezTo>
                <a:lnTo>
                  <a:pt x="327721" y="580912"/>
                </a:lnTo>
                <a:lnTo>
                  <a:pt x="398875" y="489714"/>
                </a:lnTo>
                <a:lnTo>
                  <a:pt x="495777" y="382331"/>
                </a:lnTo>
                <a:lnTo>
                  <a:pt x="582202" y="299464"/>
                </a:lnTo>
                <a:lnTo>
                  <a:pt x="646330" y="243626"/>
                </a:lnTo>
                <a:lnTo>
                  <a:pt x="799396" y="133350"/>
                </a:lnTo>
                <a:lnTo>
                  <a:pt x="589911" y="185235"/>
                </a:lnTo>
                <a:lnTo>
                  <a:pt x="637471" y="0"/>
                </a:lnTo>
                <a:close/>
              </a:path>
            </a:pathLst>
          </a:custGeom>
          <a:gradFill flip="none" rotWithShape="1">
            <a:gsLst>
              <a:gs pos="1944">
                <a:srgbClr val="FFFFFF">
                  <a:alpha val="9000"/>
                </a:srgbClr>
              </a:gs>
              <a:gs pos="19000">
                <a:srgbClr val="FFFF99">
                  <a:alpha val="56000"/>
                </a:srgbClr>
              </a:gs>
              <a:gs pos="46000">
                <a:srgbClr val="D74B4B"/>
              </a:gs>
              <a:gs pos="100000">
                <a:srgbClr val="FF0000"/>
              </a:gs>
            </a:gsLst>
            <a:lin ang="5400000" scaled="1"/>
            <a:tileRect/>
          </a:gradFill>
        </p:spPr>
        <p:txBody>
          <a:bodyPr vert="horz" wrap="square" lIns="91440" tIns="45720" rIns="91440" bIns="45720" numCol="1" rtlCol="0" anchor="t" anchorCtr="0" compatLnSpc="1"/>
          <a:p>
            <a:pPr marL="0" marR="0" lvl="0" indent="0" defTabSz="914400" eaLnBrk="0" fontAlgn="base" latinLnBrk="0" hangingPunct="0">
              <a:lnSpc>
                <a:spcPct val="100000"/>
              </a:lnSpc>
              <a:spcBef>
                <a:spcPct val="0"/>
              </a:spcBef>
              <a:spcAft>
                <a:spcPct val="0"/>
              </a:spcAft>
              <a:buClrTx/>
              <a:buSzTx/>
              <a:buFont typeface="Arial" panose="020B0604020202090204" pitchFamily="34" charset="0"/>
              <a:buNone/>
              <a:defRPr/>
            </a:pPr>
            <a:endParaRPr kumimoji="0" lang="zh-CN" altLang="en-US" sz="1800" b="0" i="0" u="none" strike="noStrike" kern="0" cap="none" spc="0" normalizeH="0" baseline="0" noProof="0">
              <a:ln>
                <a:noFill/>
              </a:ln>
              <a:solidFill>
                <a:srgbClr val="000000"/>
              </a:solidFill>
              <a:effectLst/>
              <a:uLnTx/>
              <a:uFillTx/>
              <a:latin typeface="Segoe UI" panose="020B0502040204020203" pitchFamily="34" charset="0"/>
            </a:endParaRPr>
          </a:p>
        </p:txBody>
      </p:sp>
      <p:sp>
        <p:nvSpPr>
          <p:cNvPr id="23" name="圆角矩形 10"/>
          <p:cNvSpPr/>
          <p:nvPr/>
        </p:nvSpPr>
        <p:spPr>
          <a:xfrm>
            <a:off x="4719955" y="3831590"/>
            <a:ext cx="1971675" cy="320040"/>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27" name="肘形连接符 26"/>
          <p:cNvCxnSpPr>
            <a:endCxn id="23" idx="2"/>
          </p:cNvCxnSpPr>
          <p:nvPr/>
        </p:nvCxnSpPr>
        <p:spPr>
          <a:xfrm>
            <a:off x="3916045" y="3503295"/>
            <a:ext cx="803910" cy="488315"/>
          </a:xfrm>
          <a:prstGeom prst="bentConnector3">
            <a:avLst>
              <a:gd name="adj1" fmla="val 50079"/>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3" name="文本框 32"/>
          <p:cNvSpPr txBox="1"/>
          <p:nvPr/>
        </p:nvSpPr>
        <p:spPr>
          <a:xfrm>
            <a:off x="7723505" y="5843270"/>
            <a:ext cx="4038600" cy="924560"/>
          </a:xfrm>
          <a:prstGeom prst="rect">
            <a:avLst/>
          </a:prstGeom>
          <a:noFill/>
        </p:spPr>
        <p:txBody>
          <a:bodyPr wrap="square" rtlCol="0">
            <a:noAutofit/>
          </a:bodyPr>
          <a:p>
            <a:pPr algn="ctr"/>
            <a:r>
              <a:rPr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立足能源/矿产资源与战略区位优势，重点布局</a:t>
            </a:r>
            <a:r>
              <a:rPr lang="zh-CN" altLang="en-US" sz="1500">
                <a:solidFill>
                  <a:schemeClr val="tx1">
                    <a:lumMod val="85000"/>
                    <a:lumOff val="1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场景驱动、痛点导向的低空经济应用项目公司</a:t>
            </a:r>
            <a:r>
              <a:rPr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rPr>
              <a:t>，以场景验证牵引制造落地</a:t>
            </a:r>
            <a:endParaRPr sz="150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endParaRPr>
          </a:p>
        </p:txBody>
      </p:sp>
      <p:sp>
        <p:nvSpPr>
          <p:cNvPr id="42" name="任意多边形 41"/>
          <p:cNvSpPr/>
          <p:nvPr>
            <p:custDataLst>
              <p:tags r:id="rId14"/>
            </p:custDataLst>
          </p:nvPr>
        </p:nvSpPr>
        <p:spPr>
          <a:xfrm>
            <a:off x="7720330" y="5793105"/>
            <a:ext cx="4199255" cy="871220"/>
          </a:xfrm>
          <a:custGeom>
            <a:avLst/>
            <a:gdLst>
              <a:gd name="connsiteX0" fmla="*/ 10423 w 16557"/>
              <a:gd name="connsiteY0" fmla="*/ 0 h 4008"/>
              <a:gd name="connsiteX1" fmla="*/ 15889 w 16557"/>
              <a:gd name="connsiteY1" fmla="*/ 0 h 4008"/>
              <a:gd name="connsiteX2" fmla="*/ 16557 w 16557"/>
              <a:gd name="connsiteY2" fmla="*/ 668 h 4008"/>
              <a:gd name="connsiteX3" fmla="*/ 16557 w 16557"/>
              <a:gd name="connsiteY3" fmla="*/ 4008 h 4008"/>
              <a:gd name="connsiteX4" fmla="*/ 668 w 16557"/>
              <a:gd name="connsiteY4" fmla="*/ 4008 h 4008"/>
              <a:gd name="connsiteX5" fmla="*/ 0 w 16557"/>
              <a:gd name="connsiteY5" fmla="*/ 3340 h 4008"/>
              <a:gd name="connsiteX6" fmla="*/ 0 w 16557"/>
              <a:gd name="connsiteY6" fmla="*/ 0 h 4008"/>
              <a:gd name="connsiteX7" fmla="*/ 6150 w 16557"/>
              <a:gd name="connsiteY7" fmla="*/ 0 h 4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557" h="4008">
                <a:moveTo>
                  <a:pt x="10423" y="0"/>
                </a:moveTo>
                <a:lnTo>
                  <a:pt x="15889" y="0"/>
                </a:lnTo>
                <a:lnTo>
                  <a:pt x="16557" y="668"/>
                </a:lnTo>
                <a:lnTo>
                  <a:pt x="16557" y="4008"/>
                </a:lnTo>
                <a:lnTo>
                  <a:pt x="668" y="4008"/>
                </a:lnTo>
                <a:lnTo>
                  <a:pt x="0" y="3340"/>
                </a:lnTo>
                <a:lnTo>
                  <a:pt x="0" y="0"/>
                </a:lnTo>
                <a:lnTo>
                  <a:pt x="6150" y="0"/>
                </a:lnTo>
              </a:path>
            </a:pathLst>
          </a:custGeom>
          <a:noFill/>
          <a:ln w="19050">
            <a:gradFill>
              <a:gsLst>
                <a:gs pos="100000">
                  <a:schemeClr val="accent2">
                    <a:lumMod val="40000"/>
                    <a:lumOff val="60000"/>
                  </a:schemeClr>
                </a:gs>
                <a:gs pos="100000">
                  <a:schemeClr val="accent1">
                    <a:lumMod val="60000"/>
                    <a:lumOff val="40000"/>
                  </a:schemeClr>
                </a:gs>
              </a:gsLst>
              <a:lin ang="4740000" scaled="1"/>
            </a:gradFill>
            <a:headEnd type="diamond"/>
            <a:tailEnd type="diamond"/>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 name="文本框 2"/>
          <p:cNvSpPr txBox="1"/>
          <p:nvPr/>
        </p:nvSpPr>
        <p:spPr>
          <a:xfrm>
            <a:off x="651510" y="5779770"/>
            <a:ext cx="3096895" cy="1099820"/>
          </a:xfrm>
          <a:prstGeom prst="rect">
            <a:avLst/>
          </a:prstGeom>
          <a:noFill/>
        </p:spPr>
        <p:txBody>
          <a:bodyPr wrap="square" rtlCol="0" anchor="t">
            <a:noAutofit/>
          </a:bodyPr>
          <a:p>
            <a:pPr algn="ctr">
              <a:lnSpc>
                <a:spcPct val="100000"/>
              </a:lnSpc>
              <a:spcBef>
                <a:spcPts val="0"/>
              </a:spcBef>
              <a:spcAft>
                <a:spcPts val="0"/>
              </a:spcAft>
              <a:buClrTx/>
              <a:buSzTx/>
              <a:buFontTx/>
              <a:defRPr/>
            </a:pPr>
            <a:r>
              <a:rPr b="1" cap="all"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rPr>
              <a:t>资源禀赋与战略区位并重的低空经济场景应用高地</a:t>
            </a:r>
            <a:endParaRPr b="1" cap="all" noProof="0" dirty="0">
              <a:ln>
                <a:noFill/>
              </a:ln>
              <a:gradFill>
                <a:gsLst>
                  <a:gs pos="0">
                    <a:srgbClr val="007BD3"/>
                  </a:gs>
                  <a:gs pos="100000">
                    <a:srgbClr val="034373"/>
                  </a:gs>
                </a:gsLst>
                <a:lin scaled="0"/>
              </a:gra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sp>
        <p:nvSpPr>
          <p:cNvPr id="7" name="椭圆 6"/>
          <p:cNvSpPr/>
          <p:nvPr>
            <p:custDataLst>
              <p:tags r:id="rId15"/>
            </p:custDataLst>
          </p:nvPr>
        </p:nvSpPr>
        <p:spPr>
          <a:xfrm>
            <a:off x="462280" y="5683250"/>
            <a:ext cx="3476625" cy="730885"/>
          </a:xfrm>
          <a:prstGeom prst="ellipse">
            <a:avLst/>
          </a:prstGeom>
          <a:noFill/>
          <a:ln w="25400">
            <a:gradFill>
              <a:gsLst>
                <a:gs pos="100000">
                  <a:srgbClr val="FAFAFA"/>
                </a:gs>
                <a:gs pos="47000">
                  <a:schemeClr val="accent1">
                    <a:lumMod val="40000"/>
                    <a:lumOff val="60000"/>
                    <a:alpha val="17000"/>
                  </a:schemeClr>
                </a:gs>
              </a:gsLst>
              <a:lin ang="16200000" scaled="1"/>
            </a:gradFill>
            <a:prstDash val="sysDot"/>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6" name="圆角矩形 10"/>
          <p:cNvSpPr/>
          <p:nvPr/>
        </p:nvSpPr>
        <p:spPr>
          <a:xfrm>
            <a:off x="8608695" y="3201670"/>
            <a:ext cx="1971040" cy="327025"/>
          </a:xfrm>
          <a:prstGeom prst="ellipse">
            <a:avLst/>
          </a:prstGeom>
          <a:noFill/>
          <a:ln w="31750" cap="rnd">
            <a:solidFill>
              <a:schemeClr val="accent2">
                <a:lumMod val="40000"/>
                <a:lumOff val="6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cxnSp>
        <p:nvCxnSpPr>
          <p:cNvPr id="17" name="肘形连接符 16"/>
          <p:cNvCxnSpPr/>
          <p:nvPr/>
        </p:nvCxnSpPr>
        <p:spPr>
          <a:xfrm flipV="1">
            <a:off x="7922260" y="3363595"/>
            <a:ext cx="634365" cy="299720"/>
          </a:xfrm>
          <a:prstGeom prst="bentConnector3">
            <a:avLst>
              <a:gd name="adj1" fmla="val 50050"/>
            </a:avLst>
          </a:prstGeom>
          <a:ln w="25400">
            <a:solidFill>
              <a:schemeClr val="accent2">
                <a:lumMod val="40000"/>
                <a:lumOff val="6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9265920" y="5589270"/>
            <a:ext cx="1230630" cy="321945"/>
          </a:xfrm>
          <a:prstGeom prst="rect">
            <a:avLst/>
          </a:prstGeom>
          <a:noFill/>
        </p:spPr>
        <p:txBody>
          <a:bodyPr wrap="square" rtlCol="0">
            <a:spAutoFit/>
          </a:bodyPr>
          <a:p>
            <a:r>
              <a:rPr lang="zh-CN" altLang="en-US" sz="1500" i="1">
                <a:solidFill>
                  <a:schemeClr val="accent1">
                    <a:lumMod val="40000"/>
                    <a:lumOff val="60000"/>
                  </a:schemeClr>
                </a:solidFill>
                <a:effectLst/>
                <a:latin typeface="微软雅黑" panose="020B0503020204020204" charset="-122"/>
                <a:ea typeface="微软雅黑" panose="020B0503020204020204" charset="-122"/>
              </a:rPr>
              <a:t>中西部地区</a:t>
            </a:r>
            <a:endParaRPr lang="zh-CN" altLang="en-US" sz="1500" i="1">
              <a:solidFill>
                <a:schemeClr val="accent1">
                  <a:lumMod val="40000"/>
                  <a:lumOff val="60000"/>
                </a:schemeClr>
              </a:solidFill>
              <a:effectLst/>
              <a:latin typeface="微软雅黑" panose="020B0503020204020204" charset="-122"/>
              <a:ea typeface="微软雅黑" panose="020B0503020204020204" charset="-122"/>
            </a:endParaRPr>
          </a:p>
        </p:txBody>
      </p:sp>
      <p:sp>
        <p:nvSpPr>
          <p:cNvPr id="8" name="文本框 7"/>
          <p:cNvSpPr txBox="1"/>
          <p:nvPr/>
        </p:nvSpPr>
        <p:spPr>
          <a:xfrm>
            <a:off x="487680" y="3628390"/>
            <a:ext cx="3381375" cy="2076450"/>
          </a:xfrm>
          <a:prstGeom prst="rect">
            <a:avLst/>
          </a:prstGeom>
          <a:noFill/>
        </p:spPr>
        <p:txBody>
          <a:bodyPr wrap="square" rtlCol="0" anchor="t">
            <a:spAutoFit/>
          </a:bodyPr>
          <a:p>
            <a:pPr indent="0" algn="ctr">
              <a:lnSpc>
                <a:spcPct val="150000"/>
              </a:lnSpc>
              <a:buFont typeface="Wingdings" panose="05000000000000000000" charset="0"/>
              <a:buNone/>
            </a:pPr>
            <a:r>
              <a:rPr lang="zh-CN" altLang="en-US" sz="1400" b="1">
                <a:solidFill>
                  <a:srgbClr val="FF0000"/>
                </a:solidFill>
                <a:latin typeface="微软雅黑" panose="020B0503020204020204" charset="-122"/>
                <a:ea typeface="微软雅黑" panose="020B0503020204020204" charset="-122"/>
                <a:cs typeface="微软雅黑" panose="020B0503020204020204" charset="-122"/>
                <a:sym typeface="+mn-ea"/>
              </a:rPr>
              <a:t>战略区位特殊</a:t>
            </a:r>
            <a:endParaRPr lang="zh-CN" altLang="en-US" sz="1400" b="1">
              <a:solidFill>
                <a:srgbClr val="FF0000"/>
              </a:solidFill>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成渝、关中平原等城市群具备产业外溢承接能力</a:t>
            </a:r>
            <a:endParaRPr lang="en-US" altLang="zh-CN" sz="1200">
              <a:latin typeface="微软雅黑" panose="020B0503020204020204" charset="-122"/>
              <a:ea typeface="微软雅黑" panose="020B0503020204020204" charset="-122"/>
              <a:cs typeface="微软雅黑" panose="020B0503020204020204" charset="-122"/>
              <a:sym typeface="+mn-ea"/>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军工科研基础（绵阳、成都、西安等地拥有航空航天/军工院所，飞控、载荷研发潜力大</a:t>
            </a:r>
            <a:endParaRPr lang="en-US" altLang="zh-CN" sz="1200">
              <a:latin typeface="微软雅黑" panose="020B0503020204020204" charset="-122"/>
              <a:ea typeface="微软雅黑" panose="020B0503020204020204" charset="-122"/>
              <a:cs typeface="微软雅黑" panose="020B0503020204020204" charset="-122"/>
            </a:endParaRPr>
          </a:p>
          <a:p>
            <a:pPr marL="171450" indent="-171450" algn="l">
              <a:lnSpc>
                <a:spcPct val="150000"/>
              </a:lnSpc>
              <a:buFont typeface="Wingdings" panose="05000000000000000000" charset="0"/>
              <a:buChar char=""/>
            </a:pPr>
            <a:r>
              <a:rPr lang="en-US" altLang="zh-CN" sz="1200">
                <a:latin typeface="微软雅黑" panose="020B0503020204020204" charset="-122"/>
                <a:ea typeface="微软雅黑" panose="020B0503020204020204" charset="-122"/>
                <a:cs typeface="微软雅黑" panose="020B0503020204020204" charset="-122"/>
                <a:sym typeface="+mn-ea"/>
              </a:rPr>
              <a:t>旅游景观丰富（自然风光、人文景区集中，通航旅游、航拍应用前景好）</a:t>
            </a:r>
            <a:endParaRPr lang="en-US" altLang="zh-CN" sz="1200">
              <a:latin typeface="微软雅黑" panose="020B0503020204020204" charset="-122"/>
              <a:ea typeface="微软雅黑" panose="020B0503020204020204" charset="-122"/>
              <a:cs typeface="微软雅黑" panose="020B0503020204020204" charset="-122"/>
              <a:sym typeface="+mn-ea"/>
            </a:endParaRPr>
          </a:p>
        </p:txBody>
      </p:sp>
      <p:sp>
        <p:nvSpPr>
          <p:cNvPr id="9" name="矩形 8"/>
          <p:cNvSpPr/>
          <p:nvPr>
            <p:custDataLst>
              <p:tags r:id="rId16"/>
            </p:custDataLst>
          </p:nvPr>
        </p:nvSpPr>
        <p:spPr>
          <a:xfrm>
            <a:off x="485775" y="3658235"/>
            <a:ext cx="3328035" cy="2049145"/>
          </a:xfrm>
          <a:prstGeom prst="rect">
            <a:avLst/>
          </a:prstGeom>
          <a:noFill/>
          <a:ln>
            <a:solidFill>
              <a:schemeClr val="accent1">
                <a:alpha val="50000"/>
              </a:schemeClr>
            </a:solidFill>
          </a:ln>
          <a:extLst>
            <a:ext uri="{909E8E84-426E-40DD-AFC4-6F175D3DCCD1}">
              <a14:hiddenFill xmlns:a14="http://schemas.microsoft.com/office/drawing/2010/main">
                <a:solidFill>
                  <a:schemeClr val="bg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720000" rIns="720000" rtlCol="0" anchor="ctr"/>
          <a:p>
            <a:pPr>
              <a:lnSpc>
                <a:spcPct val="130000"/>
              </a:lnSpc>
            </a:pPr>
            <a:endParaRPr lang="zh-CN" altLang="en-US" kern="0" spc="0" dirty="0">
              <a:ln>
                <a:noFill/>
                <a:prstDash val="sysDot"/>
              </a:ln>
              <a:solidFill>
                <a:schemeClr val="tx1">
                  <a:lumMod val="85000"/>
                  <a:lumOff val="15000"/>
                </a:schemeClr>
              </a:solidFill>
              <a:latin typeface="+mn-ea"/>
              <a:ea typeface="+mn-ea"/>
              <a:sym typeface="+mn-ea"/>
            </a:endParaRPr>
          </a:p>
        </p:txBody>
      </p:sp>
      <p:grpSp>
        <p:nvGrpSpPr>
          <p:cNvPr id="133" name="组合 132"/>
          <p:cNvGrpSpPr/>
          <p:nvPr/>
        </p:nvGrpSpPr>
        <p:grpSpPr>
          <a:xfrm>
            <a:off x="8975725" y="274955"/>
            <a:ext cx="2840990" cy="366395"/>
            <a:chOff x="11064" y="247"/>
            <a:chExt cx="7750" cy="814"/>
          </a:xfrm>
        </p:grpSpPr>
        <p:grpSp>
          <p:nvGrpSpPr>
            <p:cNvPr id="134" name="组合 10"/>
            <p:cNvGrpSpPr/>
            <p:nvPr/>
          </p:nvGrpSpPr>
          <p:grpSpPr>
            <a:xfrm>
              <a:off x="12344" y="247"/>
              <a:ext cx="6376" cy="656"/>
              <a:chOff x="6697011" y="412203"/>
              <a:chExt cx="3672216" cy="415778"/>
            </a:xfrm>
          </p:grpSpPr>
          <p:pic>
            <p:nvPicPr>
              <p:cNvPr id="135" name="Picture 3" descr="F:\中关村信息谷\信息谷资料\信息谷VI\logo-png.png"/>
              <p:cNvPicPr>
                <a:picLocks noChangeAspect="1" noChangeArrowheads="1"/>
              </p:cNvPicPr>
              <p:nvPr/>
            </p:nvPicPr>
            <p:blipFill>
              <a:blip r:embed="rId17" cstate="print"/>
              <a:srcRect/>
              <a:stretch>
                <a:fillRect/>
              </a:stretch>
            </p:blipFill>
            <p:spPr bwMode="auto">
              <a:xfrm>
                <a:off x="8713227" y="467941"/>
                <a:ext cx="1656000" cy="311029"/>
              </a:xfrm>
              <a:prstGeom prst="rect">
                <a:avLst/>
              </a:prstGeom>
              <a:noFill/>
            </p:spPr>
          </p:pic>
          <p:pic>
            <p:nvPicPr>
              <p:cNvPr id="151" name="Picture 3" descr="F:\中关村信息谷\信息谷资料\信息谷VI\PPT\LOGO02.png"/>
              <p:cNvPicPr>
                <a:picLocks noChangeAspect="1" noChangeArrowheads="1"/>
              </p:cNvPicPr>
              <p:nvPr/>
            </p:nvPicPr>
            <p:blipFill>
              <a:blip r:embed="rId18" cstate="print"/>
              <a:srcRect/>
              <a:stretch>
                <a:fillRect/>
              </a:stretch>
            </p:blipFill>
            <p:spPr bwMode="auto">
              <a:xfrm>
                <a:off x="6697011" y="412203"/>
                <a:ext cx="1728000" cy="415778"/>
              </a:xfrm>
              <a:prstGeom prst="rect">
                <a:avLst/>
              </a:prstGeom>
              <a:noFill/>
            </p:spPr>
          </p:pic>
        </p:grpSp>
        <p:pic>
          <p:nvPicPr>
            <p:cNvPr id="175" name="Picture 3" descr="F:\中关村信息谷\信息谷资料\信息谷VI\PPT\边条03.png"/>
            <p:cNvPicPr>
              <a:picLocks noChangeAspect="1" noChangeArrowheads="1"/>
            </p:cNvPicPr>
            <p:nvPr/>
          </p:nvPicPr>
          <p:blipFill>
            <a:blip r:embed="rId19" cstate="print"/>
            <a:srcRect/>
            <a:stretch>
              <a:fillRect/>
            </a:stretch>
          </p:blipFill>
          <p:spPr bwMode="auto">
            <a:xfrm flipV="1">
              <a:off x="11064" y="941"/>
              <a:ext cx="7751" cy="120"/>
            </a:xfrm>
            <a:prstGeom prst="rect">
              <a:avLst/>
            </a:prstGeom>
            <a:noFill/>
          </p:spPr>
        </p:pic>
      </p:gr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圆角矩形 29"/>
          <p:cNvSpPr/>
          <p:nvPr/>
        </p:nvSpPr>
        <p:spPr>
          <a:xfrm>
            <a:off x="5502910" y="2502535"/>
            <a:ext cx="6500495"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1" name="圆角矩形 30"/>
          <p:cNvSpPr/>
          <p:nvPr/>
        </p:nvSpPr>
        <p:spPr>
          <a:xfrm>
            <a:off x="5502910" y="2145030"/>
            <a:ext cx="6500495"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2" name="圆角矩形 31"/>
          <p:cNvSpPr/>
          <p:nvPr/>
        </p:nvSpPr>
        <p:spPr>
          <a:xfrm>
            <a:off x="5502910" y="1751330"/>
            <a:ext cx="6500495"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6" name="圆角矩形 25"/>
          <p:cNvSpPr/>
          <p:nvPr/>
        </p:nvSpPr>
        <p:spPr>
          <a:xfrm>
            <a:off x="2893695" y="2503170"/>
            <a:ext cx="6003290"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9" name="圆角矩形 28"/>
          <p:cNvSpPr/>
          <p:nvPr/>
        </p:nvSpPr>
        <p:spPr>
          <a:xfrm>
            <a:off x="266065" y="2503170"/>
            <a:ext cx="4907915" cy="464185"/>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14" name="圆角矩形 13"/>
          <p:cNvSpPr/>
          <p:nvPr/>
        </p:nvSpPr>
        <p:spPr>
          <a:xfrm>
            <a:off x="2893695" y="2145665"/>
            <a:ext cx="6003290"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21" name="圆角矩形 20"/>
          <p:cNvSpPr/>
          <p:nvPr/>
        </p:nvSpPr>
        <p:spPr>
          <a:xfrm>
            <a:off x="266065" y="2145665"/>
            <a:ext cx="4907915" cy="464185"/>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5" name="圆角矩形 34"/>
          <p:cNvSpPr/>
          <p:nvPr/>
        </p:nvSpPr>
        <p:spPr>
          <a:xfrm>
            <a:off x="4956175" y="3184525"/>
            <a:ext cx="7047230" cy="1339215"/>
          </a:xfrm>
          <a:prstGeom prst="roundRect">
            <a:avLst>
              <a:gd name="adj" fmla="val 11000"/>
            </a:avLst>
          </a:prstGeom>
          <a:solidFill>
            <a:srgbClr val="1345A4"/>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6" name="圆角矩形 35"/>
          <p:cNvSpPr/>
          <p:nvPr/>
        </p:nvSpPr>
        <p:spPr>
          <a:xfrm>
            <a:off x="5589905" y="4816475"/>
            <a:ext cx="5324475" cy="1339215"/>
          </a:xfrm>
          <a:prstGeom prst="roundRect">
            <a:avLst>
              <a:gd name="adj" fmla="val 10289"/>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en-US" altLang="zh-CN" sz="2800">
                <a:gradFill>
                  <a:gsLst>
                    <a:gs pos="0">
                      <a:srgbClr val="007BD3"/>
                    </a:gs>
                    <a:gs pos="100000">
                      <a:srgbClr val="034373"/>
                    </a:gs>
                  </a:gsLst>
                  <a:lin scaled="0"/>
                </a:gradFill>
                <a:latin typeface="微软雅黑" panose="020B0503020204020204" charset="-122"/>
                <a:ea typeface="微软雅黑" panose="020B0503020204020204" charset="-122"/>
                <a:sym typeface="+mn-ea"/>
              </a:rPr>
              <a:t> </a:t>
            </a:r>
            <a:r>
              <a:rPr lang="zh-CN" altLang="en-US" sz="2800">
                <a:gradFill>
                  <a:gsLst>
                    <a:gs pos="0">
                      <a:srgbClr val="007BD3"/>
                    </a:gs>
                    <a:gs pos="100000">
                      <a:srgbClr val="034373"/>
                    </a:gs>
                  </a:gsLst>
                  <a:lin scaled="0"/>
                </a:gradFill>
                <a:effectLst>
                  <a:outerShdw blurRad="50800" dist="38100" dir="8100000" algn="tr" rotWithShape="0">
                    <a:prstClr val="black">
                      <a:alpha val="40000"/>
                    </a:prstClr>
                  </a:outerShdw>
                  <a:reflection blurRad="6350" stA="55000" endA="300" endPos="45500" dir="5400000" sy="-100000" algn="bl" rotWithShape="0"/>
                </a:effectLst>
                <a:latin typeface="微软雅黑" panose="020B0503020204020204" charset="-122"/>
                <a:ea typeface="微软雅黑" panose="020B0503020204020204" charset="-122"/>
                <a:sym typeface="+mn-ea"/>
              </a:rPr>
              <a:t>成渝产业外溢承接区</a:t>
            </a:r>
            <a:endParaRPr lang="zh-CN" altLang="en-US" sz="2800">
              <a:gradFill>
                <a:gsLst>
                  <a:gs pos="0">
                    <a:srgbClr val="007BD3"/>
                  </a:gs>
                  <a:gs pos="100000">
                    <a:srgbClr val="034373"/>
                  </a:gs>
                </a:gsLst>
                <a:lin scaled="0"/>
              </a:gradFill>
              <a:effectLst>
                <a:outerShdw blurRad="50800" dist="38100" dir="8100000" algn="tr" rotWithShape="0">
                  <a:prstClr val="black">
                    <a:alpha val="40000"/>
                  </a:prstClr>
                </a:outerShdw>
                <a:reflection blurRad="6350" stA="55000" endA="300" endPos="45500" dir="5400000" sy="-100000" algn="bl" rotWithShape="0"/>
              </a:effectLst>
              <a:latin typeface="微软雅黑" panose="020B0503020204020204" charset="-122"/>
              <a:ea typeface="微软雅黑" panose="020B0503020204020204" charset="-122"/>
              <a:sym typeface="+mn-ea"/>
            </a:endParaRPr>
          </a:p>
        </p:txBody>
      </p:sp>
      <p:sp>
        <p:nvSpPr>
          <p:cNvPr id="34" name="圆角矩形 33"/>
          <p:cNvSpPr/>
          <p:nvPr/>
        </p:nvSpPr>
        <p:spPr>
          <a:xfrm>
            <a:off x="2893695" y="1751965"/>
            <a:ext cx="6003290" cy="464820"/>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37" name="文本框 36"/>
          <p:cNvSpPr txBox="1"/>
          <p:nvPr/>
        </p:nvSpPr>
        <p:spPr>
          <a:xfrm>
            <a:off x="5389245" y="1757045"/>
            <a:ext cx="3282315" cy="1172210"/>
          </a:xfrm>
          <a:prstGeom prst="rect">
            <a:avLst/>
          </a:prstGeom>
          <a:noFill/>
        </p:spPr>
        <p:txBody>
          <a:bodyPr wrap="square" rtlCol="0" anchor="t">
            <a:noAutofit/>
          </a:bodyPr>
          <a:lstStyle/>
          <a:p>
            <a:pPr algn="ctr">
              <a:lnSpc>
                <a:spcPct val="150000"/>
              </a:lnSpc>
            </a:pPr>
            <a:r>
              <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飞控系统</a:t>
            </a:r>
            <a:r>
              <a:rPr lang="en-US" altLang="zh-CN"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 </a:t>
            </a:r>
            <a:r>
              <a:rPr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任务载荷</a:t>
            </a:r>
            <a:r>
              <a:rPr 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a:t>
            </a:r>
            <a:r>
              <a:rPr lang="en-US" altLang="zh-CN"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a:t>
            </a:r>
            <a:r>
              <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核心算法</a:t>
            </a:r>
            <a:endPar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algn="ctr">
              <a:lnSpc>
                <a:spcPct val="150000"/>
              </a:lnSpc>
            </a:pPr>
            <a:r>
              <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低空智造配套</a:t>
            </a:r>
            <a:r>
              <a:rPr lang="en-US" altLang="zh-CN"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  / </a:t>
            </a:r>
            <a:r>
              <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零部件制造</a:t>
            </a:r>
            <a:endPar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algn="ctr">
              <a:lnSpc>
                <a:spcPct val="150000"/>
              </a:lnSpc>
            </a:pPr>
            <a:r>
              <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场景验证型无人机应用</a:t>
            </a:r>
            <a:endParaRPr lang="zh-CN" altLang="en-US" sz="1700" cap="all">
              <a:solidFill>
                <a:schemeClr val="tx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8" name="圆角矩形 17"/>
          <p:cNvSpPr/>
          <p:nvPr/>
        </p:nvSpPr>
        <p:spPr>
          <a:xfrm>
            <a:off x="266065" y="1751965"/>
            <a:ext cx="4907915" cy="464185"/>
          </a:xfrm>
          <a:prstGeom prst="roundRect">
            <a:avLst>
              <a:gd name="adj" fmla="val 8155"/>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5" name="文本框 4"/>
          <p:cNvSpPr txBox="1"/>
          <p:nvPr/>
        </p:nvSpPr>
        <p:spPr>
          <a:xfrm>
            <a:off x="568325" y="1729740"/>
            <a:ext cx="4671060" cy="1268095"/>
          </a:xfrm>
          <a:prstGeom prst="rect">
            <a:avLst/>
          </a:prstGeom>
          <a:noFill/>
        </p:spPr>
        <p:txBody>
          <a:bodyPr wrap="square" rtlCol="0" anchor="t">
            <a:spAutoFit/>
          </a:bodyPr>
          <a:lstStyle/>
          <a:p>
            <a:pPr marL="171450" indent="-171450" algn="l">
              <a:lnSpc>
                <a:spcPct val="150000"/>
              </a:lnSpc>
              <a:buClrTx/>
              <a:buSzTx/>
              <a:buFont typeface="Arial" panose="020B0604020202090204" pitchFamily="34" charset="0"/>
              <a:buChar char="•"/>
            </a:pPr>
            <a:r>
              <a:rPr lang="zh-CN" altLang="en-US" sz="1700">
                <a:solidFill>
                  <a:schemeClr val="tx1">
                    <a:lumMod val="85000"/>
                    <a:lumOff val="15000"/>
                  </a:schemeClr>
                </a:solidFill>
                <a:latin typeface="微软雅黑" panose="020B0503020204020204" charset="-122"/>
                <a:ea typeface="微软雅黑" panose="020B0503020204020204" charset="-122"/>
                <a:sym typeface="+mn-ea"/>
              </a:rPr>
              <a:t>科研底蕴（九州、中物院）</a:t>
            </a:r>
            <a:endParaRPr lang="zh-CN" altLang="en-US" sz="1700">
              <a:solidFill>
                <a:schemeClr val="tx1">
                  <a:lumMod val="85000"/>
                  <a:lumOff val="15000"/>
                </a:schemeClr>
              </a:solidFill>
              <a:latin typeface="微软雅黑" panose="020B0503020204020204" charset="-122"/>
              <a:ea typeface="微软雅黑" panose="020B0503020204020204" charset="-122"/>
              <a:sym typeface="+mn-ea"/>
            </a:endParaRPr>
          </a:p>
          <a:p>
            <a:pPr marL="171450" indent="-171450" algn="l">
              <a:lnSpc>
                <a:spcPct val="150000"/>
              </a:lnSpc>
              <a:buClrTx/>
              <a:buSzTx/>
              <a:buFont typeface="Arial" panose="020B0604020202090204" pitchFamily="34" charset="0"/>
              <a:buChar char="•"/>
            </a:pPr>
            <a:r>
              <a:rPr lang="zh-CN" altLang="en-US" sz="1700">
                <a:solidFill>
                  <a:schemeClr val="tx1">
                    <a:lumMod val="85000"/>
                    <a:lumOff val="15000"/>
                  </a:schemeClr>
                </a:solidFill>
                <a:latin typeface="微软雅黑" panose="020B0503020204020204" charset="-122"/>
                <a:ea typeface="微软雅黑" panose="020B0503020204020204" charset="-122"/>
                <a:sym typeface="+mn-ea"/>
              </a:rPr>
              <a:t>成渝腹地</a:t>
            </a:r>
            <a:endParaRPr lang="zh-CN" altLang="en-US" sz="1700">
              <a:solidFill>
                <a:schemeClr val="tx1">
                  <a:lumMod val="85000"/>
                  <a:lumOff val="15000"/>
                </a:schemeClr>
              </a:solidFill>
              <a:latin typeface="微软雅黑" panose="020B0503020204020204" charset="-122"/>
              <a:ea typeface="微软雅黑" panose="020B0503020204020204" charset="-122"/>
              <a:sym typeface="+mn-ea"/>
            </a:endParaRPr>
          </a:p>
          <a:p>
            <a:pPr marL="171450" indent="-171450" algn="l">
              <a:lnSpc>
                <a:spcPct val="150000"/>
              </a:lnSpc>
              <a:buClrTx/>
              <a:buSzTx/>
              <a:buFont typeface="Arial" panose="020B0604020202090204" pitchFamily="34" charset="0"/>
              <a:buChar char="•"/>
            </a:pPr>
            <a:r>
              <a:rPr lang="zh-CN" altLang="en-US" sz="1700">
                <a:solidFill>
                  <a:schemeClr val="tx1">
                    <a:lumMod val="85000"/>
                    <a:lumOff val="15000"/>
                  </a:schemeClr>
                </a:solidFill>
                <a:latin typeface="微软雅黑" panose="020B0503020204020204" charset="-122"/>
                <a:ea typeface="微软雅黑" panose="020B0503020204020204" charset="-122"/>
                <a:sym typeface="+mn-ea"/>
              </a:rPr>
              <a:t>丰富场景（工业巡检、应急救援、通航旅游）</a:t>
            </a:r>
            <a:endParaRPr lang="zh-CN" altLang="en-US" sz="1700">
              <a:solidFill>
                <a:schemeClr val="tx1">
                  <a:lumMod val="85000"/>
                  <a:lumOff val="15000"/>
                </a:schemeClr>
              </a:solidFill>
              <a:latin typeface="微软雅黑" panose="020B0503020204020204" charset="-122"/>
              <a:ea typeface="微软雅黑" panose="020B0503020204020204" charset="-122"/>
              <a:sym typeface="+mn-ea"/>
            </a:endParaRPr>
          </a:p>
        </p:txBody>
      </p:sp>
      <p:sp>
        <p:nvSpPr>
          <p:cNvPr id="11" name="文本框 10"/>
          <p:cNvSpPr txBox="1"/>
          <p:nvPr/>
        </p:nvSpPr>
        <p:spPr>
          <a:xfrm>
            <a:off x="1994535" y="1359535"/>
            <a:ext cx="1231265" cy="794385"/>
          </a:xfrm>
          <a:prstGeom prst="rect">
            <a:avLst/>
          </a:prstGeom>
          <a:noFill/>
        </p:spPr>
        <p:txBody>
          <a:bodyPr wrap="square" rtlCol="0" anchor="t">
            <a:noAutofit/>
          </a:bodyPr>
          <a:lstStyle/>
          <a:p>
            <a:pPr algn="ctr"/>
            <a:r>
              <a:rPr lang="zh-CN" altLang="en-US" b="1">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sym typeface="+mn-ea"/>
              </a:rPr>
              <a:t>绵阳优势</a:t>
            </a:r>
            <a:endParaRPr lang="zh-CN" altLang="en-US" b="1">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sym typeface="+mn-ea"/>
            </a:endParaRPr>
          </a:p>
        </p:txBody>
      </p:sp>
      <p:sp>
        <p:nvSpPr>
          <p:cNvPr id="16" name="圆角矩形 15"/>
          <p:cNvSpPr/>
          <p:nvPr/>
        </p:nvSpPr>
        <p:spPr>
          <a:xfrm>
            <a:off x="265430" y="3184525"/>
            <a:ext cx="11738610" cy="1339215"/>
          </a:xfrm>
          <a:prstGeom prst="roundRect">
            <a:avLst>
              <a:gd name="adj" fmla="val 11000"/>
            </a:avLst>
          </a:prstGeom>
          <a:solidFill>
            <a:srgbClr val="2D62D2"/>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latin typeface="微软雅黑" panose="020B0503020204020204" charset="-122"/>
              <a:ea typeface="微软雅黑" panose="020B0503020204020204" charset="-122"/>
              <a:sym typeface="+mn-ea"/>
            </a:endParaRPr>
          </a:p>
        </p:txBody>
      </p:sp>
      <p:sp>
        <p:nvSpPr>
          <p:cNvPr id="19" name="文本框 18"/>
          <p:cNvSpPr txBox="1"/>
          <p:nvPr/>
        </p:nvSpPr>
        <p:spPr>
          <a:xfrm>
            <a:off x="1898015" y="3392805"/>
            <a:ext cx="4380230" cy="991235"/>
          </a:xfrm>
          <a:prstGeom prst="rect">
            <a:avLst/>
          </a:prstGeom>
          <a:noFill/>
        </p:spPr>
        <p:txBody>
          <a:bodyPr wrap="square" rtlCol="0" anchor="t">
            <a:spAutoFit/>
          </a:bodyPr>
          <a:lstStyle/>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飞控系统： 依托科研院所，引入无人机飞控研发</a:t>
            </a:r>
            <a:r>
              <a:rPr lang="zh-CN" altLang="en-US" sz="1300">
                <a:solidFill>
                  <a:schemeClr val="bg1"/>
                </a:solidFill>
                <a:latin typeface="微软雅黑" panose="020B0503020204020204" charset="-122"/>
                <a:ea typeface="微软雅黑" panose="020B0503020204020204" charset="-122"/>
                <a:sym typeface="+mn-ea"/>
              </a:rPr>
              <a:t>企业</a:t>
            </a:r>
            <a:endParaRPr lang="zh-CN" altLang="en-US" sz="1300">
              <a:solidFill>
                <a:schemeClr val="bg1"/>
              </a:solidFill>
              <a:latin typeface="微软雅黑" panose="020B0503020204020204" charset="-122"/>
              <a:ea typeface="微软雅黑" panose="020B0503020204020204" charset="-122"/>
              <a:sym typeface="+mn-ea"/>
            </a:endParaRPr>
          </a:p>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任务载荷： 光电吊舱、红外热像、气体检测等载荷研发</a:t>
            </a:r>
            <a:endParaRPr lang="zh-CN" altLang="en-US" sz="1300">
              <a:solidFill>
                <a:schemeClr val="bg1"/>
              </a:solidFill>
              <a:latin typeface="微软雅黑" panose="020B0503020204020204" charset="-122"/>
              <a:ea typeface="微软雅黑" panose="020B0503020204020204" charset="-122"/>
              <a:sym typeface="+mn-ea"/>
            </a:endParaRPr>
          </a:p>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工业巡检： 电力/矿山/化工巡检无人机</a:t>
            </a:r>
            <a:r>
              <a:rPr lang="zh-CN" altLang="en-US" sz="1300">
                <a:solidFill>
                  <a:schemeClr val="bg1"/>
                </a:solidFill>
                <a:latin typeface="微软雅黑" panose="020B0503020204020204" charset="-122"/>
                <a:ea typeface="微软雅黑" panose="020B0503020204020204" charset="-122"/>
                <a:sym typeface="+mn-ea"/>
              </a:rPr>
              <a:t>企业</a:t>
            </a:r>
            <a:endParaRPr lang="zh-CN" altLang="en-US" sz="1300">
              <a:solidFill>
                <a:schemeClr val="bg1"/>
              </a:solidFill>
              <a:latin typeface="微软雅黑" panose="020B0503020204020204" charset="-122"/>
              <a:ea typeface="微软雅黑" panose="020B0503020204020204" charset="-122"/>
              <a:sym typeface="+mn-ea"/>
            </a:endParaRPr>
          </a:p>
        </p:txBody>
      </p:sp>
      <p:sp>
        <p:nvSpPr>
          <p:cNvPr id="20" name="文本框 19"/>
          <p:cNvSpPr txBox="1"/>
          <p:nvPr/>
        </p:nvSpPr>
        <p:spPr>
          <a:xfrm>
            <a:off x="415925" y="3500755"/>
            <a:ext cx="1578610" cy="706755"/>
          </a:xfrm>
          <a:prstGeom prst="rect">
            <a:avLst/>
          </a:prstGeom>
          <a:noFill/>
        </p:spPr>
        <p:txBody>
          <a:bodyPr wrap="square" rtlCol="0" anchor="t">
            <a:spAutoFit/>
          </a:bodyPr>
          <a:lstStyle/>
          <a:p>
            <a:pPr algn="ctr"/>
            <a:r>
              <a:rPr lang="zh-CN" altLang="en-US" sz="2000" b="1" cap="all">
                <a:solidFill>
                  <a:schemeClr val="bg1"/>
                </a:solidFill>
                <a:uFillTx/>
                <a:latin typeface="微软雅黑" panose="020B0503020204020204" charset="-122"/>
                <a:ea typeface="微软雅黑" panose="020B0503020204020204" charset="-122"/>
                <a:cs typeface="思源黑体 CN Heavy" panose="020B0A00000000000000" charset="-122"/>
                <a:sym typeface="+mn-ea"/>
              </a:rPr>
              <a:t>招商方向</a:t>
            </a:r>
            <a:r>
              <a:rPr lang="en-US" altLang="zh-CN" sz="2000" b="1" cap="all">
                <a:solidFill>
                  <a:schemeClr val="bg1"/>
                </a:solidFill>
                <a:uFillTx/>
                <a:latin typeface="微软雅黑" panose="020B0503020204020204" charset="-122"/>
                <a:ea typeface="微软雅黑" panose="020B0503020204020204" charset="-122"/>
                <a:cs typeface="思源黑体 CN Heavy" panose="020B0A00000000000000" charset="-122"/>
                <a:sym typeface="+mn-ea"/>
              </a:rPr>
              <a:t>（</a:t>
            </a:r>
            <a:r>
              <a:rPr lang="zh-CN" altLang="en-US" sz="2000" b="1" cap="all">
                <a:solidFill>
                  <a:schemeClr val="bg1"/>
                </a:solidFill>
                <a:uFillTx/>
                <a:latin typeface="微软雅黑" panose="020B0503020204020204" charset="-122"/>
                <a:ea typeface="微软雅黑" panose="020B0503020204020204" charset="-122"/>
                <a:cs typeface="思源黑体 CN Heavy" panose="020B0A00000000000000" charset="-122"/>
                <a:sym typeface="+mn-ea"/>
              </a:rPr>
              <a:t>细化</a:t>
            </a:r>
            <a:r>
              <a:rPr lang="en-US" altLang="zh-CN" sz="2000" b="1" cap="all">
                <a:solidFill>
                  <a:schemeClr val="bg1"/>
                </a:solidFill>
                <a:uFillTx/>
                <a:latin typeface="微软雅黑" panose="020B0503020204020204" charset="-122"/>
                <a:ea typeface="微软雅黑" panose="020B0503020204020204" charset="-122"/>
                <a:cs typeface="思源黑体 CN Heavy" panose="020B0A00000000000000" charset="-122"/>
                <a:sym typeface="+mn-ea"/>
              </a:rPr>
              <a:t>）</a:t>
            </a:r>
            <a:endParaRPr lang="en-US" altLang="zh-CN" sz="2000" b="1" cap="all">
              <a:solidFill>
                <a:schemeClr val="bg1"/>
              </a:solidFill>
              <a:uFillTx/>
              <a:latin typeface="微软雅黑" panose="020B0503020204020204" charset="-122"/>
              <a:ea typeface="微软雅黑" panose="020B0503020204020204" charset="-122"/>
              <a:cs typeface="思源黑体 CN Heavy" panose="020B0A00000000000000" charset="-122"/>
              <a:sym typeface="+mn-ea"/>
            </a:endParaRPr>
          </a:p>
        </p:txBody>
      </p:sp>
      <p:sp>
        <p:nvSpPr>
          <p:cNvPr id="22" name="圆角矩形 21"/>
          <p:cNvSpPr/>
          <p:nvPr/>
        </p:nvSpPr>
        <p:spPr>
          <a:xfrm>
            <a:off x="1369695" y="4816475"/>
            <a:ext cx="4908550" cy="1339215"/>
          </a:xfrm>
          <a:prstGeom prst="roundRect">
            <a:avLst>
              <a:gd name="adj" fmla="val 10289"/>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800">
                <a:gradFill>
                  <a:gsLst>
                    <a:gs pos="0">
                      <a:srgbClr val="007BD3"/>
                    </a:gs>
                    <a:gs pos="100000">
                      <a:srgbClr val="034373"/>
                    </a:gs>
                  </a:gsLst>
                  <a:lin scaled="0"/>
                </a:gradFill>
                <a:effectLst>
                  <a:outerShdw blurRad="50800" dist="38100" dir="8100000" algn="tr" rotWithShape="0">
                    <a:prstClr val="black">
                      <a:alpha val="40000"/>
                    </a:prstClr>
                  </a:outerShdw>
                  <a:reflection blurRad="6350" stA="55000" endA="300" endPos="45500" dir="5400000" sy="-100000" algn="bl" rotWithShape="0"/>
                </a:effectLst>
                <a:latin typeface="微软雅黑" panose="020B0503020204020204" charset="-122"/>
                <a:ea typeface="微软雅黑" panose="020B0503020204020204" charset="-122"/>
                <a:sym typeface="+mn-ea"/>
              </a:rPr>
              <a:t>低空经济核心技术承载区</a:t>
            </a:r>
            <a:r>
              <a:rPr lang="zh-CN" altLang="en-US" sz="2800">
                <a:gradFill>
                  <a:gsLst>
                    <a:gs pos="0">
                      <a:srgbClr val="007BD3"/>
                    </a:gs>
                    <a:gs pos="100000">
                      <a:srgbClr val="034373"/>
                    </a:gs>
                  </a:gsLst>
                  <a:lin scaled="0"/>
                </a:gradFill>
                <a:effectLst>
                  <a:outerShdw blurRad="50800" dist="38100" dir="8100000" algn="tr" rotWithShape="0">
                    <a:prstClr val="black">
                      <a:alpha val="40000"/>
                    </a:prstClr>
                  </a:outerShdw>
                  <a:reflection blurRad="6350" stA="55000" endA="50" endPos="85000" dir="5400000" sy="-100000" algn="bl" rotWithShape="0"/>
                </a:effectLst>
                <a:latin typeface="微软雅黑" panose="020B0503020204020204" charset="-122"/>
                <a:ea typeface="微软雅黑" panose="020B0503020204020204" charset="-122"/>
                <a:sym typeface="+mn-ea"/>
              </a:rPr>
              <a:t> </a:t>
            </a:r>
            <a:r>
              <a:rPr lang="en-US" altLang="zh-CN" sz="2800">
                <a:gradFill>
                  <a:gsLst>
                    <a:gs pos="0">
                      <a:srgbClr val="007BD3"/>
                    </a:gs>
                    <a:gs pos="100000">
                      <a:srgbClr val="034373"/>
                    </a:gs>
                  </a:gsLst>
                  <a:lin scaled="0"/>
                </a:gradFill>
                <a:effectLst>
                  <a:outerShdw blurRad="50800" dist="38100" dir="8100000" algn="tr" rotWithShape="0">
                    <a:prstClr val="black">
                      <a:alpha val="40000"/>
                    </a:prstClr>
                  </a:outerShdw>
                  <a:reflection blurRad="6350" stA="55000" endA="50" endPos="85000" dir="5400000" sy="-100000" algn="bl" rotWithShape="0"/>
                </a:effectLst>
                <a:latin typeface="微软雅黑" panose="020B0503020204020204" charset="-122"/>
                <a:ea typeface="微软雅黑" panose="020B0503020204020204" charset="-122"/>
                <a:sym typeface="+mn-ea"/>
              </a:rPr>
              <a:t> </a:t>
            </a:r>
            <a:endParaRPr lang="zh-CN" altLang="en-US" sz="3500">
              <a:solidFill>
                <a:srgbClr val="0070C0"/>
              </a:solidFill>
              <a:effectLst>
                <a:outerShdw blurRad="50800" dist="38100" dir="8100000" algn="tr" rotWithShape="0">
                  <a:prstClr val="black">
                    <a:alpha val="40000"/>
                  </a:prstClr>
                </a:outerShdw>
                <a:reflection blurRad="6350" stA="55000" endA="50" endPos="85000" dir="5400000" sy="-100000" algn="bl" rotWithShape="0"/>
              </a:effectLst>
              <a:highlight>
                <a:srgbClr val="FFFF00"/>
              </a:highlight>
              <a:latin typeface="微软雅黑" panose="020B0503020204020204" charset="-122"/>
              <a:ea typeface="微软雅黑" panose="020B0503020204020204" charset="-122"/>
              <a:sym typeface="+mn-ea"/>
            </a:endParaRPr>
          </a:p>
        </p:txBody>
      </p:sp>
      <p:grpSp>
        <p:nvGrpSpPr>
          <p:cNvPr id="2" name="组合 1"/>
          <p:cNvGrpSpPr/>
          <p:nvPr/>
        </p:nvGrpSpPr>
        <p:grpSpPr>
          <a:xfrm>
            <a:off x="716280" y="314325"/>
            <a:ext cx="9058910" cy="735330"/>
            <a:chOff x="1128" y="853"/>
            <a:chExt cx="14266" cy="1158"/>
          </a:xfrm>
        </p:grpSpPr>
        <p:grpSp>
          <p:nvGrpSpPr>
            <p:cNvPr id="4" name="组合 3"/>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7" name="椭圆 6"/>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9" name="椭圆 8"/>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6" name="文本框 55"/>
            <p:cNvSpPr txBox="1"/>
            <p:nvPr>
              <p:custDataLst>
                <p:tags r:id="rId3"/>
              </p:custDataLst>
            </p:nvPr>
          </p:nvSpPr>
          <p:spPr>
            <a:xfrm>
              <a:off x="2076" y="853"/>
              <a:ext cx="13318" cy="1158"/>
            </a:xfrm>
            <a:prstGeom prst="rect">
              <a:avLst/>
            </a:prstGeom>
            <a:noFill/>
          </p:spPr>
          <p:txBody>
            <a:bodyPr wrap="square" rtlCol="0" anchor="t">
              <a:noAutofit/>
            </a:bodyPr>
            <a:p>
              <a:pPr marL="0" marR="0" lvl="0" algn="l" defTabSz="914400" rtl="0" eaLnBrk="1" fontAlgn="auto" latinLnBrk="0" hangingPunct="1">
                <a:lnSpc>
                  <a:spcPct val="100000"/>
                </a:lnSpc>
                <a:spcBef>
                  <a:spcPts val="0"/>
                </a:spcBef>
                <a:spcAft>
                  <a:spcPts val="0"/>
                </a:spcAft>
                <a:buClrTx/>
                <a:buSzTx/>
                <a:buFontTx/>
                <a:buNone/>
                <a:defRPr/>
              </a:pPr>
              <a:r>
                <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绵阳专项机遇</a:t>
              </a:r>
              <a:endPar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p:txBody>
        </p:sp>
      </p:grpSp>
      <p:grpSp>
        <p:nvGrpSpPr>
          <p:cNvPr id="57" name="组合 56"/>
          <p:cNvGrpSpPr/>
          <p:nvPr/>
        </p:nvGrpSpPr>
        <p:grpSpPr>
          <a:xfrm>
            <a:off x="8975725" y="274955"/>
            <a:ext cx="2840990" cy="366395"/>
            <a:chOff x="11064" y="247"/>
            <a:chExt cx="7750" cy="814"/>
          </a:xfrm>
        </p:grpSpPr>
        <p:grpSp>
          <p:nvGrpSpPr>
            <p:cNvPr id="58" name="组合 10"/>
            <p:cNvGrpSpPr/>
            <p:nvPr/>
          </p:nvGrpSpPr>
          <p:grpSpPr>
            <a:xfrm>
              <a:off x="12344" y="247"/>
              <a:ext cx="6376" cy="656"/>
              <a:chOff x="6697011" y="412203"/>
              <a:chExt cx="3672216" cy="415778"/>
            </a:xfrm>
          </p:grpSpPr>
          <p:pic>
            <p:nvPicPr>
              <p:cNvPr id="59"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61"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13" name="文本框 12"/>
          <p:cNvSpPr txBox="1"/>
          <p:nvPr/>
        </p:nvSpPr>
        <p:spPr>
          <a:xfrm>
            <a:off x="6609080" y="1350328"/>
            <a:ext cx="5080000" cy="368300"/>
          </a:xfrm>
          <a:prstGeom prst="rect">
            <a:avLst/>
          </a:prstGeom>
        </p:spPr>
        <p:txBody>
          <a:bodyPr>
            <a:spAutoFit/>
          </a:bodyPr>
          <a:p>
            <a:pPr marL="0" indent="0" algn="l"/>
            <a:r>
              <a:rPr lang="zh-CN" altLang="en-US" b="1" i="0">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rPr>
              <a:t>招商方向</a:t>
            </a:r>
            <a:endParaRPr lang="zh-CN" altLang="en-US" b="1" i="0">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endParaRPr>
          </a:p>
        </p:txBody>
      </p:sp>
      <p:sp>
        <p:nvSpPr>
          <p:cNvPr id="33" name="文本框 32"/>
          <p:cNvSpPr txBox="1"/>
          <p:nvPr/>
        </p:nvSpPr>
        <p:spPr>
          <a:xfrm>
            <a:off x="9444990" y="1368743"/>
            <a:ext cx="5080000" cy="368300"/>
          </a:xfrm>
          <a:prstGeom prst="rect">
            <a:avLst/>
          </a:prstGeom>
        </p:spPr>
        <p:txBody>
          <a:bodyPr>
            <a:spAutoFit/>
          </a:bodyPr>
          <a:p>
            <a:pPr marL="0" indent="0" algn="l"/>
            <a:r>
              <a:rPr lang="zh-CN" altLang="en-US" b="1" i="0">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rPr>
              <a:t>目标项目公司类型</a:t>
            </a:r>
            <a:endParaRPr lang="zh-CN" altLang="en-US" b="1" i="0">
              <a:solidFill>
                <a:schemeClr val="accent1">
                  <a:lumMod val="75000"/>
                </a:schemeClr>
              </a:solidFill>
              <a:effectLst>
                <a:reflection blurRad="6350" stA="60000" endA="900" endPos="58000" dir="5400000" sy="-100000" algn="bl" rotWithShape="0"/>
              </a:effectLst>
              <a:latin typeface="微软雅黑" panose="020B0503020204020204" charset="-122"/>
              <a:ea typeface="微软雅黑" panose="020B0503020204020204" charset="-122"/>
            </a:endParaRPr>
          </a:p>
        </p:txBody>
      </p:sp>
      <p:sp>
        <p:nvSpPr>
          <p:cNvPr id="40" name="文本框 39"/>
          <p:cNvSpPr txBox="1"/>
          <p:nvPr/>
        </p:nvSpPr>
        <p:spPr>
          <a:xfrm>
            <a:off x="9396730" y="1717675"/>
            <a:ext cx="4671060" cy="1660525"/>
          </a:xfrm>
          <a:prstGeom prst="rect">
            <a:avLst/>
          </a:prstGeom>
          <a:noFill/>
        </p:spPr>
        <p:txBody>
          <a:bodyPr wrap="square" rtlCol="0" anchor="t">
            <a:spAutoFit/>
          </a:bodyPr>
          <a:p>
            <a:pPr indent="0" algn="l">
              <a:lnSpc>
                <a:spcPct val="150000"/>
              </a:lnSpc>
              <a:buClrTx/>
              <a:buSzTx/>
              <a:buNone/>
            </a:pPr>
            <a:r>
              <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rPr>
              <a:t>技术研发、核心部件</a:t>
            </a:r>
            <a:endPar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endParaRPr>
          </a:p>
          <a:p>
            <a:pPr indent="0" algn="l">
              <a:lnSpc>
                <a:spcPct val="150000"/>
              </a:lnSpc>
              <a:buClrTx/>
              <a:buSzTx/>
              <a:buNone/>
            </a:pPr>
            <a:r>
              <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rPr>
              <a:t>生产制造、配套服务</a:t>
            </a:r>
            <a:endPar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endParaRPr>
          </a:p>
          <a:p>
            <a:pPr indent="0" algn="l">
              <a:lnSpc>
                <a:spcPct val="150000"/>
              </a:lnSpc>
              <a:buClrTx/>
              <a:buSzTx/>
              <a:buNone/>
            </a:pPr>
            <a:r>
              <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rPr>
              <a:t>应用服务、整机集成</a:t>
            </a:r>
            <a:endPar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endParaRPr>
          </a:p>
          <a:p>
            <a:pPr indent="0" algn="l">
              <a:lnSpc>
                <a:spcPct val="150000"/>
              </a:lnSpc>
              <a:buClrTx/>
              <a:buSzTx/>
              <a:buNone/>
            </a:pPr>
            <a:endParaRPr lang="zh-CN" altLang="en-US" sz="1700">
              <a:solidFill>
                <a:schemeClr val="accent1">
                  <a:lumMod val="75000"/>
                </a:schemeClr>
              </a:solidFill>
              <a:highlight>
                <a:srgbClr val="FFFF00"/>
              </a:highlight>
              <a:latin typeface="微软雅黑" panose="020B0503020204020204" charset="-122"/>
              <a:ea typeface="微软雅黑" panose="020B0503020204020204" charset="-122"/>
              <a:sym typeface="+mn-ea"/>
            </a:endParaRPr>
          </a:p>
        </p:txBody>
      </p:sp>
      <p:sp>
        <p:nvSpPr>
          <p:cNvPr id="42" name="文本框 41"/>
          <p:cNvSpPr txBox="1"/>
          <p:nvPr/>
        </p:nvSpPr>
        <p:spPr>
          <a:xfrm>
            <a:off x="8175625" y="3362325"/>
            <a:ext cx="6096000" cy="991235"/>
          </a:xfrm>
          <a:prstGeom prst="rect">
            <a:avLst/>
          </a:prstGeom>
          <a:noFill/>
        </p:spPr>
        <p:txBody>
          <a:bodyPr wrap="square" rtlCol="0" anchor="t">
            <a:spAutoFit/>
          </a:bodyPr>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应急救援： 灾害侦察、物资投送无人机</a:t>
            </a:r>
            <a:r>
              <a:rPr lang="zh-CN" altLang="en-US" sz="1300">
                <a:solidFill>
                  <a:schemeClr val="bg1"/>
                </a:solidFill>
                <a:latin typeface="微软雅黑" panose="020B0503020204020204" charset="-122"/>
                <a:ea typeface="微软雅黑" panose="020B0503020204020204" charset="-122"/>
                <a:sym typeface="+mn-ea"/>
              </a:rPr>
              <a:t>企业</a:t>
            </a:r>
            <a:endParaRPr lang="zh-CN" altLang="en-US" sz="1300">
              <a:solidFill>
                <a:schemeClr val="bg1"/>
              </a:solidFill>
              <a:latin typeface="微软雅黑" panose="020B0503020204020204" charset="-122"/>
              <a:ea typeface="微软雅黑" panose="020B0503020204020204" charset="-122"/>
              <a:sym typeface="+mn-ea"/>
            </a:endParaRPr>
          </a:p>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通航旅游： 文旅航拍、空中游览无人机服务</a:t>
            </a:r>
            <a:r>
              <a:rPr lang="zh-CN" altLang="en-US" sz="1300">
                <a:solidFill>
                  <a:schemeClr val="bg1"/>
                </a:solidFill>
                <a:latin typeface="微软雅黑" panose="020B0503020204020204" charset="-122"/>
                <a:ea typeface="微软雅黑" panose="020B0503020204020204" charset="-122"/>
                <a:sym typeface="+mn-ea"/>
              </a:rPr>
              <a:t>企业</a:t>
            </a:r>
            <a:endParaRPr lang="zh-CN" altLang="en-US" sz="1300">
              <a:solidFill>
                <a:schemeClr val="bg1"/>
              </a:solidFill>
              <a:latin typeface="微软雅黑" panose="020B0503020204020204" charset="-122"/>
              <a:ea typeface="微软雅黑" panose="020B0503020204020204" charset="-122"/>
              <a:sym typeface="+mn-ea"/>
            </a:endParaRPr>
          </a:p>
          <a:p>
            <a:pPr indent="0" algn="l">
              <a:lnSpc>
                <a:spcPct val="150000"/>
              </a:lnSpc>
              <a:buClrTx/>
              <a:buSzTx/>
              <a:buNone/>
            </a:pPr>
            <a:r>
              <a:rPr lang="zh-CN" altLang="en-US" sz="1300">
                <a:solidFill>
                  <a:schemeClr val="bg1"/>
                </a:solidFill>
                <a:latin typeface="微软雅黑" panose="020B0503020204020204" charset="-122"/>
                <a:ea typeface="微软雅黑" panose="020B0503020204020204" charset="-122"/>
                <a:sym typeface="+mn-ea"/>
              </a:rPr>
              <a:t>智造配套： 无人机精密零部件、装配集成</a:t>
            </a:r>
            <a:endParaRPr lang="zh-CN" altLang="en-US" sz="1300">
              <a:solidFill>
                <a:schemeClr val="bg1"/>
              </a:solidFill>
              <a:latin typeface="微软雅黑" panose="020B0503020204020204" charset="-122"/>
              <a:ea typeface="微软雅黑" panose="020B0503020204020204" charset="-122"/>
              <a:sym typeface="+mn-ea"/>
            </a:endParaRPr>
          </a:p>
        </p:txBody>
      </p:sp>
      <p:sp>
        <p:nvSpPr>
          <p:cNvPr id="43" name="文本框 42"/>
          <p:cNvSpPr txBox="1"/>
          <p:nvPr/>
        </p:nvSpPr>
        <p:spPr>
          <a:xfrm>
            <a:off x="3300730" y="5174615"/>
            <a:ext cx="6096000" cy="629920"/>
          </a:xfrm>
          <a:prstGeom prst="rect">
            <a:avLst/>
          </a:prstGeom>
          <a:noFill/>
        </p:spPr>
        <p:txBody>
          <a:bodyPr wrap="square" rtlCol="0" anchor="t">
            <a:spAutoFit/>
          </a:bodyPr>
          <a:p>
            <a:pPr lvl="0" algn="ctr">
              <a:buClrTx/>
              <a:buSzTx/>
              <a:buFontTx/>
            </a:pPr>
            <a:r>
              <a:rPr lang="zh-CN" altLang="en-US" sz="3500">
                <a:solidFill>
                  <a:schemeClr val="accent1">
                    <a:lumMod val="60000"/>
                    <a:lumOff val="40000"/>
                  </a:schemeClr>
                </a:solidFill>
                <a:effectLst>
                  <a:outerShdw blurRad="50800" dist="38100" dir="8100000" algn="tr" rotWithShape="0">
                    <a:prstClr val="black">
                      <a:alpha val="40000"/>
                    </a:prstClr>
                  </a:outerShdw>
                  <a:reflection blurRad="6350" stA="55000" endA="50" endPos="85000" dir="5400000" sy="-100000" algn="bl" rotWithShape="0"/>
                </a:effectLst>
                <a:latin typeface="微软雅黑" panose="020B0503020204020204" charset="-122"/>
                <a:ea typeface="微软雅黑" panose="020B0503020204020204" charset="-122"/>
                <a:sym typeface="+mn-ea"/>
              </a:rPr>
              <a:t>+</a:t>
            </a:r>
            <a:r>
              <a:rPr lang="zh-CN" altLang="en-US" sz="3500">
                <a:solidFill>
                  <a:srgbClr val="0070C0"/>
                </a:solidFill>
                <a:effectLst>
                  <a:outerShdw blurRad="50800" dist="38100" dir="8100000" algn="tr" rotWithShape="0">
                    <a:prstClr val="black">
                      <a:alpha val="40000"/>
                    </a:prstClr>
                  </a:outerShdw>
                  <a:reflection blurRad="6350" stA="55000" endA="50" endPos="85000" dir="5400000" sy="-100000" algn="bl" rotWithShape="0"/>
                </a:effectLst>
                <a:latin typeface="微软雅黑" panose="020B0503020204020204" charset="-122"/>
                <a:ea typeface="微软雅黑" panose="020B0503020204020204" charset="-122"/>
                <a:sym typeface="+mn-ea"/>
              </a:rPr>
              <a:t> </a:t>
            </a:r>
            <a:endParaRPr lang="zh-CN" altLang="en-US" sz="3500">
              <a:solidFill>
                <a:srgbClr val="0070C0"/>
              </a:solidFill>
              <a:effectLst>
                <a:outerShdw blurRad="50800" dist="38100" dir="8100000" algn="tr" rotWithShape="0">
                  <a:prstClr val="black">
                    <a:alpha val="40000"/>
                  </a:prstClr>
                </a:outerShdw>
                <a:reflection blurRad="6350" stA="55000" endA="50" endPos="85000" dir="5400000" sy="-100000" algn="bl" rotWithShape="0"/>
              </a:effectLst>
              <a:latin typeface="微软雅黑" panose="020B0503020204020204" charset="-122"/>
              <a:ea typeface="微软雅黑" panose="020B0503020204020204" charset="-122"/>
              <a:sym typeface="+mn-ea"/>
            </a:endParaRPr>
          </a:p>
        </p:txBody>
      </p:sp>
      <p:grpSp>
        <p:nvGrpSpPr>
          <p:cNvPr id="47" name="组合 46"/>
          <p:cNvGrpSpPr/>
          <p:nvPr/>
        </p:nvGrpSpPr>
        <p:grpSpPr>
          <a:xfrm>
            <a:off x="6236335" y="3143250"/>
            <a:ext cx="1893570" cy="1442720"/>
            <a:chOff x="11249" y="4936"/>
            <a:chExt cx="2982" cy="2272"/>
          </a:xfrm>
        </p:grpSpPr>
        <p:sp>
          <p:nvSpPr>
            <p:cNvPr id="45" name="圆角矩形 44"/>
            <p:cNvSpPr/>
            <p:nvPr/>
          </p:nvSpPr>
          <p:spPr>
            <a:xfrm>
              <a:off x="11604" y="4936"/>
              <a:ext cx="2272" cy="2272"/>
            </a:xfrm>
            <a:prstGeom prst="roundRect">
              <a:avLst>
                <a:gd name="adj" fmla="val 50000"/>
              </a:avLst>
            </a:prstGeom>
            <a:gradFill>
              <a:gsLst>
                <a:gs pos="35000">
                  <a:srgbClr val="A0D1FA">
                    <a:alpha val="0"/>
                  </a:srgbClr>
                </a:gs>
                <a:gs pos="88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pic>
          <p:nvPicPr>
            <p:cNvPr id="41" name="图片 40" descr="architecture-1750564_1920"/>
            <p:cNvPicPr>
              <a:picLocks noChangeAspect="1"/>
            </p:cNvPicPr>
            <p:nvPr/>
          </p:nvPicPr>
          <p:blipFill>
            <a:blip r:embed="rId7" cstate="print"/>
            <a:stretch>
              <a:fillRect/>
            </a:stretch>
          </p:blipFill>
          <p:spPr>
            <a:xfrm>
              <a:off x="11249" y="5136"/>
              <a:ext cx="2982" cy="1988"/>
            </a:xfrm>
            <a:prstGeom prst="rect">
              <a:avLst/>
            </a:prstGeom>
          </p:spPr>
        </p:pic>
      </p:grpSp>
    </p:spTree>
    <p:custDataLst>
      <p:tags r:id="rId8"/>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5" name="Picture 3" descr="F:\中关村信息谷\信息谷资料\信息谷VI\logo-png.png"/>
          <p:cNvPicPr>
            <a:picLocks noChangeAspect="1" noChangeArrowheads="1"/>
          </p:cNvPicPr>
          <p:nvPr/>
        </p:nvPicPr>
        <p:blipFill>
          <a:blip r:embed="rId1"/>
          <a:srcRect/>
          <a:stretch>
            <a:fillRect/>
          </a:stretch>
        </p:blipFill>
        <p:spPr bwMode="auto">
          <a:xfrm>
            <a:off x="10728238" y="314539"/>
            <a:ext cx="1054019" cy="220886"/>
          </a:xfrm>
          <a:prstGeom prst="rect">
            <a:avLst/>
          </a:prstGeom>
          <a:noFill/>
        </p:spPr>
      </p:pic>
      <p:pic>
        <p:nvPicPr>
          <p:cNvPr id="146" name="Picture 3" descr="F:\中关村信息谷\信息谷资料\信息谷VI\PPT\LOGO02.png"/>
          <p:cNvPicPr>
            <a:picLocks noChangeAspect="1" noChangeArrowheads="1"/>
          </p:cNvPicPr>
          <p:nvPr/>
        </p:nvPicPr>
        <p:blipFill>
          <a:blip r:embed="rId2"/>
          <a:srcRect/>
          <a:stretch>
            <a:fillRect/>
          </a:stretch>
        </p:blipFill>
        <p:spPr bwMode="auto">
          <a:xfrm>
            <a:off x="9444947" y="274955"/>
            <a:ext cx="1099846" cy="295277"/>
          </a:xfrm>
          <a:prstGeom prst="rect">
            <a:avLst/>
          </a:prstGeom>
          <a:noFill/>
        </p:spPr>
      </p:pic>
      <p:pic>
        <p:nvPicPr>
          <p:cNvPr id="147" name="Picture 3" descr="F:\中关村信息谷\信息谷资料\信息谷VI\PPT\边条03.png"/>
          <p:cNvPicPr>
            <a:picLocks noChangeAspect="1" noChangeArrowheads="1"/>
          </p:cNvPicPr>
          <p:nvPr/>
        </p:nvPicPr>
        <p:blipFill>
          <a:blip r:embed="rId3"/>
          <a:srcRect/>
          <a:stretch>
            <a:fillRect/>
          </a:stretch>
        </p:blipFill>
        <p:spPr bwMode="auto">
          <a:xfrm flipV="1">
            <a:off x="8975725" y="587336"/>
            <a:ext cx="2841357" cy="54014"/>
          </a:xfrm>
          <a:prstGeom prst="rect">
            <a:avLst/>
          </a:prstGeom>
          <a:noFill/>
        </p:spPr>
      </p:pic>
      <p:sp>
        <p:nvSpPr>
          <p:cNvPr id="3" name="矩形 2"/>
          <p:cNvSpPr/>
          <p:nvPr>
            <p:custDataLst>
              <p:tags r:id="rId4"/>
            </p:custDataLst>
          </p:nvPr>
        </p:nvSpPr>
        <p:spPr>
          <a:xfrm>
            <a:off x="1271270" y="1990725"/>
            <a:ext cx="4476115" cy="457835"/>
          </a:xfrm>
          <a:prstGeom prst="rect">
            <a:avLst/>
          </a:prstGeom>
          <a:noFill/>
        </p:spPr>
        <p:txBody>
          <a:bodyPr wrap="none" lIns="0" tIns="0" rIns="0" bIns="0" rtlCol="0" anchor="ctr" anchorCtr="0">
            <a:normAutofit fontScale="90000"/>
          </a:bodyPr>
          <a:lstStyle/>
          <a:p>
            <a:pPr>
              <a:spcBef>
                <a:spcPct val="0"/>
              </a:spcBef>
              <a:spcAft>
                <a:spcPct val="0"/>
              </a:spcAft>
            </a:pPr>
            <a:r>
              <a:rPr lang="en-US" altLang="zh-CN" sz="3200" b="1" dirty="0">
                <a:solidFill>
                  <a:schemeClr val="accent1">
                    <a:lumMod val="40000"/>
                    <a:lumOff val="60000"/>
                  </a:schemeClr>
                </a:solidFill>
                <a:latin typeface="微软雅黑" panose="020B0503020204020204" charset="-122"/>
                <a:ea typeface="微软雅黑" panose="020B0503020204020204" charset="-122"/>
                <a:cs typeface="+mn-ea"/>
              </a:rPr>
              <a:t>01</a:t>
            </a:r>
            <a:endParaRPr lang="en-US" altLang="zh-CN" sz="3200" b="1" dirty="0">
              <a:solidFill>
                <a:schemeClr val="accent1">
                  <a:lumMod val="40000"/>
                  <a:lumOff val="60000"/>
                </a:schemeClr>
              </a:solidFill>
              <a:latin typeface="微软雅黑" panose="020B0503020204020204" charset="-122"/>
              <a:ea typeface="微软雅黑" panose="020B0503020204020204" charset="-122"/>
              <a:cs typeface="+mn-ea"/>
            </a:endParaRPr>
          </a:p>
        </p:txBody>
      </p:sp>
      <p:cxnSp>
        <p:nvCxnSpPr>
          <p:cNvPr id="5" name="直接连接符 4"/>
          <p:cNvCxnSpPr/>
          <p:nvPr>
            <p:custDataLst>
              <p:tags r:id="rId5"/>
            </p:custDataLst>
          </p:nvPr>
        </p:nvCxnSpPr>
        <p:spPr>
          <a:xfrm>
            <a:off x="1271239" y="2503630"/>
            <a:ext cx="4493895" cy="0"/>
          </a:xfrm>
          <a:prstGeom prst="line">
            <a:avLst/>
          </a:prstGeom>
          <a:ln w="12700">
            <a:solidFill>
              <a:schemeClr val="accent1">
                <a:alpha val="60000"/>
              </a:schemeClr>
            </a:solidFill>
          </a:ln>
        </p:spPr>
        <p:style>
          <a:lnRef idx="2">
            <a:schemeClr val="accent1"/>
          </a:lnRef>
          <a:fillRef idx="0">
            <a:srgbClr val="FFFFFF"/>
          </a:fillRef>
          <a:effectRef idx="0">
            <a:srgbClr val="FFFFFF"/>
          </a:effectRef>
          <a:fontRef idx="minor">
            <a:schemeClr val="tx1"/>
          </a:fontRef>
        </p:style>
      </p:cxnSp>
      <p:sp>
        <p:nvSpPr>
          <p:cNvPr id="7" name="矩形 6"/>
          <p:cNvSpPr/>
          <p:nvPr>
            <p:custDataLst>
              <p:tags r:id="rId6"/>
            </p:custDataLst>
          </p:nvPr>
        </p:nvSpPr>
        <p:spPr>
          <a:xfrm>
            <a:off x="1289050" y="2652395"/>
            <a:ext cx="4476115" cy="361950"/>
          </a:xfrm>
          <a:prstGeom prst="rect">
            <a:avLst/>
          </a:prstGeom>
          <a:noFill/>
        </p:spPr>
        <p:txBody>
          <a:bodyPr wrap="square" lIns="0" tIns="0" rIns="0" bIns="0" rtlCol="0" anchor="b">
            <a:noAutofit/>
          </a:bodyPr>
          <a:lstStyle/>
          <a:p>
            <a:pPr lvl="0" algn="l">
              <a:buClrTx/>
              <a:buSzTx/>
              <a:buFontTx/>
            </a:pPr>
            <a:r>
              <a:rPr b="1" dirty="0">
                <a:solidFill>
                  <a:schemeClr val="accent1"/>
                </a:solidFill>
                <a:latin typeface="微软雅黑" panose="020B0503020204020204" charset="-122"/>
                <a:ea typeface="微软雅黑" panose="020B0503020204020204" charset="-122"/>
                <a:cs typeface="微软雅黑" panose="020B0503020204020204" charset="-122"/>
                <a:sym typeface="+mn-ea"/>
              </a:rPr>
              <a:t>面向东部地区：承接溢出，反向招商</a:t>
            </a:r>
            <a:endParaRPr b="1" dirty="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sp>
        <p:nvSpPr>
          <p:cNvPr id="9" name="矩形 8"/>
          <p:cNvSpPr/>
          <p:nvPr>
            <p:custDataLst>
              <p:tags r:id="rId7"/>
            </p:custDataLst>
          </p:nvPr>
        </p:nvSpPr>
        <p:spPr>
          <a:xfrm>
            <a:off x="1318260" y="3127375"/>
            <a:ext cx="3990340" cy="3378835"/>
          </a:xfrm>
          <a:prstGeom prst="rect">
            <a:avLst/>
          </a:prstGeom>
          <a:ln>
            <a:noFill/>
            <a:prstDash val="sysDash"/>
          </a:ln>
        </p:spPr>
        <p:txBody>
          <a:bodyPr vert="horz" wrap="square" lIns="0" tIns="0" rIns="0" bIns="0" rtlCol="0">
            <a:noAutofit/>
          </a:bodyPr>
          <a:lstStyle/>
          <a:p>
            <a:pPr marL="285750" indent="-285750" algn="just">
              <a:lnSpc>
                <a:spcPct val="150000"/>
              </a:lnSpc>
              <a:spcBef>
                <a:spcPct val="0"/>
              </a:spcBef>
              <a:spcAft>
                <a:spcPct val="0"/>
              </a:spcAft>
              <a:buFont typeface="Wingdings" panose="05000000000000000000" charset="0"/>
              <a:buChar char=""/>
            </a:pPr>
            <a:r>
              <a:rPr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京津冀</a:t>
            </a: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：AI企业分支机构、研发分中心</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低成本办公、人才政策、京津冀外溢第一站</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spcBef>
                <a:spcPct val="0"/>
              </a:spcBef>
              <a:spcAft>
                <a:spcPct val="0"/>
              </a:spcAft>
              <a:buFont typeface="Wingdings" panose="05000000000000000000" charset="0"/>
              <a:buChar char=""/>
            </a:pP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长三角：智能制造装备、工业软件</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中原市场入口、产业配套基础、土地成本优势</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spcBef>
                <a:spcPct val="0"/>
              </a:spcBef>
              <a:spcAft>
                <a:spcPct val="0"/>
              </a:spcAft>
              <a:buFont typeface="Wingdings" panose="05000000000000000000" charset="0"/>
              <a:buChar char=""/>
            </a:pP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珠三角：无人机整机/零部件制造</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军工科研配套、空域测试条件、文旅应用场景</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16" name="矩形 15"/>
          <p:cNvSpPr/>
          <p:nvPr>
            <p:custDataLst>
              <p:tags r:id="rId8"/>
            </p:custDataLst>
          </p:nvPr>
        </p:nvSpPr>
        <p:spPr>
          <a:xfrm>
            <a:off x="6511864" y="1993886"/>
            <a:ext cx="4680715" cy="458097"/>
          </a:xfrm>
          <a:prstGeom prst="rect">
            <a:avLst/>
          </a:prstGeom>
          <a:noFill/>
        </p:spPr>
        <p:txBody>
          <a:bodyPr wrap="none" lIns="0" tIns="0" rIns="0" bIns="0" rtlCol="0" anchor="ctr" anchorCtr="0">
            <a:normAutofit fontScale="90000"/>
          </a:bodyPr>
          <a:lstStyle/>
          <a:p>
            <a:pPr lvl="0" algn="l">
              <a:buClrTx/>
              <a:buSzTx/>
              <a:buFontTx/>
            </a:pPr>
            <a:r>
              <a:rPr lang="en-US" altLang="zh-CN" sz="3200" b="1" dirty="0">
                <a:solidFill>
                  <a:schemeClr val="accent1">
                    <a:lumMod val="40000"/>
                    <a:lumOff val="60000"/>
                  </a:schemeClr>
                </a:solidFill>
                <a:latin typeface="微软雅黑" panose="020B0503020204020204" charset="-122"/>
                <a:ea typeface="微软雅黑" panose="020B0503020204020204" charset="-122"/>
                <a:cs typeface="+mn-ea"/>
                <a:sym typeface="+mn-ea"/>
              </a:rPr>
              <a:t>02</a:t>
            </a:r>
            <a:endParaRPr lang="en-US" altLang="zh-CN" sz="3200" b="1" dirty="0">
              <a:solidFill>
                <a:schemeClr val="accent1">
                  <a:lumMod val="40000"/>
                  <a:lumOff val="60000"/>
                </a:schemeClr>
              </a:solidFill>
              <a:latin typeface="微软雅黑" panose="020B0503020204020204" charset="-122"/>
              <a:ea typeface="微软雅黑" panose="020B0503020204020204" charset="-122"/>
              <a:cs typeface="+mn-ea"/>
              <a:sym typeface="+mn-ea"/>
            </a:endParaRPr>
          </a:p>
        </p:txBody>
      </p:sp>
      <p:cxnSp>
        <p:nvCxnSpPr>
          <p:cNvPr id="43" name="直接连接符 42"/>
          <p:cNvCxnSpPr/>
          <p:nvPr>
            <p:custDataLst>
              <p:tags r:id="rId9"/>
            </p:custDataLst>
          </p:nvPr>
        </p:nvCxnSpPr>
        <p:spPr>
          <a:xfrm>
            <a:off x="6511865" y="2506804"/>
            <a:ext cx="4698830" cy="0"/>
          </a:xfrm>
          <a:prstGeom prst="line">
            <a:avLst/>
          </a:prstGeom>
          <a:ln w="12700">
            <a:solidFill>
              <a:schemeClr val="accent1">
                <a:alpha val="60000"/>
              </a:schemeClr>
            </a:solidFill>
          </a:ln>
        </p:spPr>
        <p:style>
          <a:lnRef idx="2">
            <a:schemeClr val="accent1"/>
          </a:lnRef>
          <a:fillRef idx="0">
            <a:srgbClr val="FFFFFF"/>
          </a:fillRef>
          <a:effectRef idx="0">
            <a:srgbClr val="FFFFFF"/>
          </a:effectRef>
          <a:fontRef idx="minor">
            <a:schemeClr val="tx1"/>
          </a:fontRef>
        </p:style>
      </p:cxnSp>
      <p:sp>
        <p:nvSpPr>
          <p:cNvPr id="18" name="矩形 17"/>
          <p:cNvSpPr/>
          <p:nvPr>
            <p:custDataLst>
              <p:tags r:id="rId10"/>
            </p:custDataLst>
          </p:nvPr>
        </p:nvSpPr>
        <p:spPr>
          <a:xfrm>
            <a:off x="6529070" y="2683510"/>
            <a:ext cx="4910455" cy="361950"/>
          </a:xfrm>
          <a:prstGeom prst="rect">
            <a:avLst/>
          </a:prstGeom>
          <a:noFill/>
        </p:spPr>
        <p:txBody>
          <a:bodyPr wrap="square" lIns="0" tIns="0" rIns="0" bIns="0" rtlCol="0" anchor="b">
            <a:noAutofit/>
          </a:bodyPr>
          <a:lstStyle/>
          <a:p>
            <a:pPr lvl="0" algn="l">
              <a:buClrTx/>
              <a:buSzTx/>
              <a:buFontTx/>
            </a:pPr>
            <a:r>
              <a:rPr b="1" dirty="0">
                <a:solidFill>
                  <a:schemeClr val="accent1"/>
                </a:solidFill>
                <a:latin typeface="微软雅黑" panose="020B0503020204020204" charset="-122"/>
                <a:ea typeface="微软雅黑" panose="020B0503020204020204" charset="-122"/>
                <a:cs typeface="微软雅黑" panose="020B0503020204020204" charset="-122"/>
                <a:sym typeface="+mn-ea"/>
              </a:rPr>
              <a:t>面向中西部地区：立足资源，服务本土</a:t>
            </a:r>
            <a:endParaRPr b="1" dirty="0">
              <a:solidFill>
                <a:schemeClr val="accent1"/>
              </a:solidFill>
              <a:latin typeface="微软雅黑" panose="020B0503020204020204" charset="-122"/>
              <a:ea typeface="微软雅黑" panose="020B0503020204020204" charset="-122"/>
              <a:cs typeface="微软雅黑" panose="020B0503020204020204" charset="-122"/>
              <a:sym typeface="+mn-ea"/>
            </a:endParaRPr>
          </a:p>
        </p:txBody>
      </p:sp>
      <p:grpSp>
        <p:nvGrpSpPr>
          <p:cNvPr id="148" name="组合 147"/>
          <p:cNvGrpSpPr/>
          <p:nvPr/>
        </p:nvGrpSpPr>
        <p:grpSpPr>
          <a:xfrm rot="0">
            <a:off x="366395" y="534035"/>
            <a:ext cx="9615805" cy="583565"/>
            <a:chOff x="1128" y="853"/>
            <a:chExt cx="15143" cy="919"/>
          </a:xfrm>
        </p:grpSpPr>
        <p:grpSp>
          <p:nvGrpSpPr>
            <p:cNvPr id="149" name="组合 148"/>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150" name="椭圆 149"/>
              <p:cNvSpPr/>
              <p:nvPr>
                <p:custDataLst>
                  <p:tags r:id="rId1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微软雅黑" panose="020B0503020204020204" charset="-122"/>
                  <a:ea typeface="微软雅黑" panose="020B0503020204020204" charset="-122"/>
                </a:endParaRPr>
              </a:p>
            </p:txBody>
          </p:sp>
          <p:sp>
            <p:nvSpPr>
              <p:cNvPr id="152" name="椭圆 151"/>
              <p:cNvSpPr/>
              <p:nvPr>
                <p:custDataLst>
                  <p:tags r:id="rId1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algn="ctr"/>
                <a:endParaRPr lang="zh-CN" altLang="en-US">
                  <a:solidFill>
                    <a:sysClr val="window" lastClr="FFFFFF"/>
                  </a:solidFill>
                  <a:latin typeface="微软雅黑" panose="020B0503020204020204" charset="-122"/>
                  <a:ea typeface="微软雅黑" panose="020B0503020204020204" charset="-122"/>
                </a:endParaRPr>
              </a:p>
            </p:txBody>
          </p:sp>
        </p:grpSp>
        <p:sp>
          <p:nvSpPr>
            <p:cNvPr id="153" name="文本框 152"/>
            <p:cNvSpPr txBox="1"/>
            <p:nvPr>
              <p:custDataLst>
                <p:tags r:id="rId13"/>
              </p:custDataLst>
            </p:nvPr>
          </p:nvSpPr>
          <p:spPr>
            <a:xfrm>
              <a:off x="2076" y="853"/>
              <a:ext cx="14195" cy="919"/>
            </a:xfrm>
            <a:prstGeom prst="rect">
              <a:avLst/>
            </a:prstGeom>
            <a:noFill/>
          </p:spPr>
          <p:txBody>
            <a:bodyPr wrap="square" rtlCol="0" anchor="t">
              <a:spAutoFit/>
            </a:bodyPr>
            <a:p>
              <a:pPr lvl="0" algn="l">
                <a:buClrTx/>
                <a:buSzTx/>
                <a:buFontTx/>
              </a:pPr>
              <a:r>
                <a:rPr lang="zh-CN" altLang="en-US" sz="3200" b="1" cap="all">
                  <a:solidFill>
                    <a:srgbClr val="1678CC"/>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地区招商补充建议</a:t>
              </a:r>
              <a:r>
                <a:rPr lang="en-US" altLang="zh-CN" sz="3200" b="1" cap="all">
                  <a:solidFill>
                    <a:srgbClr val="1678CC"/>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zh-CN" altLang="en-US" sz="2200" cap="all">
                  <a:solidFill>
                    <a:srgbClr val="1678CC"/>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rPr>
                <a:t>洛阳的独特定位：承东启西的“十字路口”</a:t>
              </a:r>
              <a:endParaRPr lang="zh-CN" altLang="en-US" sz="2200" cap="all">
                <a:solidFill>
                  <a:srgbClr val="1678CC"/>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cs typeface="微软雅黑" panose="020B0503020204020204" charset="-122"/>
                <a:sym typeface="微软雅黑" panose="020B0503020204020204" charset="-122"/>
              </a:endParaRPr>
            </a:p>
          </p:txBody>
        </p:sp>
      </p:grpSp>
      <p:sp>
        <p:nvSpPr>
          <p:cNvPr id="154" name="文本框 153"/>
          <p:cNvSpPr txBox="1"/>
          <p:nvPr>
            <p:custDataLst>
              <p:tags r:id="rId14"/>
            </p:custDataLst>
          </p:nvPr>
        </p:nvSpPr>
        <p:spPr>
          <a:xfrm>
            <a:off x="1202055" y="1181735"/>
            <a:ext cx="7944485" cy="435610"/>
          </a:xfrm>
          <a:prstGeom prst="rect">
            <a:avLst/>
          </a:prstGeom>
          <a:noFill/>
        </p:spPr>
        <p:txBody>
          <a:bodyPr wrap="square" lIns="0" tIns="0" rIns="0" bIns="0" rtlCol="0" anchor="ctr" anchorCtr="0">
            <a:noAutofit/>
          </a:bodyPr>
          <a:p>
            <a:r>
              <a:rPr lang="zh-CN" sz="1700" dirty="0">
                <a:solidFill>
                  <a:schemeClr val="tx1">
                    <a:lumMod val="65000"/>
                    <a:lumOff val="35000"/>
                  </a:schemeClr>
                </a:solidFill>
                <a:effectLst>
                  <a:reflection blurRad="6350" stA="60000" endA="900" endPos="58000" dir="5400000" sy="-100000" algn="bl" rotWithShape="0"/>
                </a:effectLst>
                <a:latin typeface="微软雅黑" panose="020B0503020204020204" charset="-122"/>
                <a:ea typeface="微软雅黑" panose="020B0503020204020204" charset="-122"/>
                <a:cs typeface="微软雅黑" panose="020B0503020204020204" charset="-122"/>
              </a:rPr>
              <a:t>定位</a:t>
            </a:r>
            <a:r>
              <a:rPr lang="en-US" altLang="zh-CN" sz="1700" dirty="0">
                <a:solidFill>
                  <a:schemeClr val="tx1">
                    <a:lumMod val="65000"/>
                    <a:lumOff val="35000"/>
                  </a:schemeClr>
                </a:solidFill>
                <a:effectLst>
                  <a:reflection blurRad="6350" stA="60000" endA="900" endPos="58000" dir="5400000" sy="-100000" algn="bl" rotWithShape="0"/>
                </a:effectLst>
                <a:latin typeface="微软雅黑" panose="020B0503020204020204" charset="-122"/>
                <a:ea typeface="微软雅黑" panose="020B0503020204020204" charset="-122"/>
                <a:cs typeface="微软雅黑" panose="020B0503020204020204" charset="-122"/>
              </a:rPr>
              <a:t>：</a:t>
            </a:r>
            <a:r>
              <a:rPr sz="1700" b="1" dirty="0">
                <a:solidFill>
                  <a:schemeClr val="accent1">
                    <a:lumMod val="60000"/>
                    <a:lumOff val="40000"/>
                  </a:schemeClr>
                </a:solidFill>
                <a:effectLst>
                  <a:reflection blurRad="6350" stA="60000" endA="900" endPos="58000" dir="5400000" sy="-100000" algn="bl" rotWithShape="0"/>
                </a:effectLst>
                <a:latin typeface="微软雅黑" panose="020B0503020204020204" charset="-122"/>
                <a:ea typeface="微软雅黑" panose="020B0503020204020204" charset="-122"/>
                <a:cs typeface="微软雅黑" panose="020B0503020204020204" charset="-122"/>
              </a:rPr>
              <a:t>东部产业西移第一站</a:t>
            </a:r>
            <a:r>
              <a:rPr lang="en-US" sz="1700" b="1" dirty="0">
                <a:solidFill>
                  <a:schemeClr val="accent1">
                    <a:lumMod val="60000"/>
                    <a:lumOff val="40000"/>
                  </a:schemeClr>
                </a:solidFill>
                <a:effectLst>
                  <a:reflection blurRad="6350" stA="60000" endA="900" endPos="58000" dir="5400000" sy="-100000" algn="bl" rotWithShape="0"/>
                </a:effectLst>
                <a:latin typeface="微软雅黑" panose="020B0503020204020204" charset="-122"/>
                <a:ea typeface="微软雅黑" panose="020B0503020204020204" charset="-122"/>
                <a:cs typeface="微软雅黑" panose="020B0503020204020204" charset="-122"/>
              </a:rPr>
              <a:t> · 中西部资源输出门户·中原城市群副中心</a:t>
            </a:r>
            <a:endParaRPr lang="en-US" sz="1700" b="1" dirty="0">
              <a:solidFill>
                <a:schemeClr val="accent1">
                  <a:lumMod val="60000"/>
                  <a:lumOff val="40000"/>
                </a:schemeClr>
              </a:solidFill>
              <a:effectLst>
                <a:reflection blurRad="6350" stA="60000" endA="900" endPos="58000" dir="5400000" sy="-100000" algn="bl" rotWithShape="0"/>
              </a:effectLst>
              <a:latin typeface="微软雅黑" panose="020B0503020204020204" charset="-122"/>
              <a:ea typeface="微软雅黑" panose="020B0503020204020204" charset="-122"/>
              <a:cs typeface="微软雅黑" panose="020B0503020204020204" charset="-122"/>
            </a:endParaRPr>
          </a:p>
        </p:txBody>
      </p:sp>
      <p:sp>
        <p:nvSpPr>
          <p:cNvPr id="22" name="圆角矩形 21"/>
          <p:cNvSpPr/>
          <p:nvPr/>
        </p:nvSpPr>
        <p:spPr>
          <a:xfrm>
            <a:off x="882650" y="5351145"/>
            <a:ext cx="4908550" cy="1339215"/>
          </a:xfrm>
          <a:prstGeom prst="roundRect">
            <a:avLst>
              <a:gd name="adj" fmla="val 10289"/>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900">
                <a:gradFill>
                  <a:gsLst>
                    <a:gs pos="0">
                      <a:srgbClr val="007BD3"/>
                    </a:gs>
                    <a:gs pos="100000">
                      <a:srgbClr val="034373"/>
                    </a:gs>
                  </a:gsLst>
                  <a:lin scaled="0"/>
                </a:gradFill>
                <a:latin typeface="微软雅黑" panose="020B0503020204020204" charset="-122"/>
                <a:ea typeface="微软雅黑" panose="020B0503020204020204" charset="-122"/>
                <a:sym typeface="+mn-ea"/>
              </a:rPr>
              <a:t>洛阳是东部企业布局中原的最佳选择——</a:t>
            </a:r>
            <a:endParaRPr sz="1900">
              <a:gradFill>
                <a:gsLst>
                  <a:gs pos="0">
                    <a:srgbClr val="007BD3"/>
                  </a:gs>
                  <a:gs pos="100000">
                    <a:srgbClr val="034373"/>
                  </a:gs>
                </a:gsLst>
                <a:lin scaled="0"/>
              </a:gradFill>
              <a:latin typeface="微软雅黑" panose="020B0503020204020204" charset="-122"/>
              <a:ea typeface="微软雅黑" panose="020B0503020204020204" charset="-122"/>
              <a:sym typeface="+mn-ea"/>
            </a:endParaRPr>
          </a:p>
          <a:p>
            <a:pPr lvl="0" algn="ctr">
              <a:buClrTx/>
              <a:buSzTx/>
              <a:buFontTx/>
            </a:pPr>
            <a:r>
              <a:rPr sz="1900">
                <a:solidFill>
                  <a:schemeClr val="tx1">
                    <a:lumMod val="75000"/>
                    <a:lumOff val="25000"/>
                  </a:schemeClr>
                </a:solidFill>
                <a:latin typeface="微软雅黑" panose="020B0503020204020204" charset="-122"/>
                <a:ea typeface="微软雅黑" panose="020B0503020204020204" charset="-122"/>
                <a:sym typeface="+mn-ea"/>
              </a:rPr>
              <a:t>1小时高铁到郑州，2小时到西安，辐射中原4省市场，成本仅为沿海的</a:t>
            </a:r>
            <a:r>
              <a:rPr sz="2100" b="1">
                <a:solidFill>
                  <a:srgbClr val="C00000"/>
                </a:solidFill>
                <a:latin typeface="微软雅黑" panose="020B0503020204020204" charset="-122"/>
                <a:ea typeface="微软雅黑" panose="020B0503020204020204" charset="-122"/>
                <a:sym typeface="+mn-ea"/>
              </a:rPr>
              <a:t>60%</a:t>
            </a:r>
            <a:endParaRPr sz="2100" b="1">
              <a:solidFill>
                <a:srgbClr val="C00000"/>
              </a:solidFill>
              <a:latin typeface="微软雅黑" panose="020B0503020204020204" charset="-122"/>
              <a:ea typeface="微软雅黑" panose="020B0503020204020204" charset="-122"/>
              <a:sym typeface="+mn-ea"/>
            </a:endParaRPr>
          </a:p>
        </p:txBody>
      </p:sp>
      <p:sp>
        <p:nvSpPr>
          <p:cNvPr id="2" name="矩形 1"/>
          <p:cNvSpPr/>
          <p:nvPr>
            <p:custDataLst>
              <p:tags r:id="rId15"/>
            </p:custDataLst>
          </p:nvPr>
        </p:nvSpPr>
        <p:spPr>
          <a:xfrm>
            <a:off x="6529070" y="3221990"/>
            <a:ext cx="3990340" cy="3378835"/>
          </a:xfrm>
          <a:prstGeom prst="rect">
            <a:avLst/>
          </a:prstGeom>
          <a:ln>
            <a:noFill/>
            <a:prstDash val="sysDash"/>
          </a:ln>
        </p:spPr>
        <p:txBody>
          <a:bodyPr vert="horz" wrap="square" lIns="0" tIns="0" rIns="0" bIns="0" rtlCol="0">
            <a:noAutofit/>
          </a:bodyPr>
          <a:p>
            <a:pPr marL="285750" indent="-285750" algn="just">
              <a:lnSpc>
                <a:spcPct val="150000"/>
              </a:lnSpc>
              <a:spcBef>
                <a:spcPct val="0"/>
              </a:spcBef>
              <a:spcAft>
                <a:spcPct val="0"/>
              </a:spcAft>
              <a:buFont typeface="Wingdings" panose="05000000000000000000" charset="0"/>
              <a:buChar char=""/>
            </a:pPr>
            <a:r>
              <a:rPr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山西/陕西</a:t>
            </a: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：矿山智能化装备</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豫西煤炭基地示范场景、军工技术支撑</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spcBef>
                <a:spcPct val="0"/>
              </a:spcBef>
              <a:spcAft>
                <a:spcPct val="0"/>
              </a:spcAft>
              <a:buFont typeface="Wingdings" panose="05000000000000000000" charset="0"/>
              <a:buChar char=""/>
            </a:pP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新疆/内蒙古：农业无人机、能源巡检</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中原农业装备基地、辐射大西北</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a:p>
            <a:pPr marL="285750" indent="-285750" algn="just">
              <a:lnSpc>
                <a:spcPct val="150000"/>
              </a:lnSpc>
              <a:spcBef>
                <a:spcPct val="0"/>
              </a:spcBef>
              <a:spcAft>
                <a:spcPct val="0"/>
              </a:spcAft>
              <a:buFont typeface="Wingdings" panose="05000000000000000000" charset="0"/>
              <a:buChar char=""/>
            </a:pPr>
            <a:r>
              <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rPr>
              <a:t>川渝地区：应急救援无人机</a:t>
            </a:r>
            <a:endParaRPr lang="en-US" sz="1500" dirty="0">
              <a:solidFill>
                <a:schemeClr val="tx1">
                  <a:lumMod val="85000"/>
                  <a:lumOff val="15000"/>
                </a:schemeClr>
              </a:solidFill>
              <a:latin typeface="微软雅黑" panose="020B0503020204020204" charset="-122"/>
              <a:ea typeface="微软雅黑" panose="020B0503020204020204" charset="-122"/>
              <a:cs typeface="微软雅黑" panose="020B0503020204020204" charset="-122"/>
              <a:sym typeface="+mn-ea"/>
            </a:endParaRPr>
          </a:p>
          <a:p>
            <a:pPr indent="0" algn="just">
              <a:lnSpc>
                <a:spcPct val="150000"/>
              </a:lnSpc>
              <a:spcBef>
                <a:spcPct val="0"/>
              </a:spcBef>
              <a:spcAft>
                <a:spcPct val="0"/>
              </a:spcAft>
              <a:buFont typeface="Wingdings" panose="05000000000000000000" charset="0"/>
              <a:buNone/>
            </a:pPr>
            <a:r>
              <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rPr>
              <a:t>地形相似、场景可复制</a:t>
            </a:r>
            <a:endParaRPr lang="en-US" sz="1500" dirty="0">
              <a:solidFill>
                <a:schemeClr val="accent1">
                  <a:lumMod val="60000"/>
                  <a:lumOff val="40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 name="圆角矩形 3"/>
          <p:cNvSpPr/>
          <p:nvPr/>
        </p:nvSpPr>
        <p:spPr>
          <a:xfrm>
            <a:off x="6264910" y="5351145"/>
            <a:ext cx="4908550" cy="1339215"/>
          </a:xfrm>
          <a:prstGeom prst="roundRect">
            <a:avLst>
              <a:gd name="adj" fmla="val 10289"/>
            </a:avLst>
          </a:prstGeom>
          <a:solidFill>
            <a:schemeClr val="bg1"/>
          </a:solidFill>
          <a:ln>
            <a:solidFill>
              <a:srgbClr val="A0D1FA">
                <a:alpha val="43000"/>
              </a:srgbClr>
            </a:solidFill>
          </a:ln>
          <a:effectLst>
            <a:outerShdw blurRad="254000" dist="190500" dir="2700000" algn="tl" rotWithShape="0">
              <a:srgbClr val="1E69D5">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r>
              <a:rPr sz="1900">
                <a:gradFill>
                  <a:gsLst>
                    <a:gs pos="0">
                      <a:srgbClr val="007BD3"/>
                    </a:gs>
                    <a:gs pos="100000">
                      <a:srgbClr val="034373"/>
                    </a:gs>
                  </a:gsLst>
                  <a:lin scaled="0"/>
                </a:gradFill>
                <a:latin typeface="微软雅黑" panose="020B0503020204020204" charset="-122"/>
                <a:ea typeface="微软雅黑" panose="020B0503020204020204" charset="-122"/>
                <a:sym typeface="+mn-ea"/>
              </a:rPr>
              <a:t>洛阳不仅是生产基地，更是中西部复杂场景的试验场——</a:t>
            </a:r>
            <a:r>
              <a:rPr sz="1900">
                <a:solidFill>
                  <a:schemeClr val="tx1">
                    <a:lumMod val="75000"/>
                    <a:lumOff val="25000"/>
                  </a:schemeClr>
                </a:solidFill>
                <a:latin typeface="微软雅黑" panose="020B0503020204020204" charset="-122"/>
                <a:ea typeface="微软雅黑" panose="020B0503020204020204" charset="-122"/>
                <a:sym typeface="+mn-ea"/>
              </a:rPr>
              <a:t>从矿山到农田，从化工到文旅，你的技术在这里能找到</a:t>
            </a:r>
            <a:r>
              <a:rPr sz="2100" b="1">
                <a:solidFill>
                  <a:srgbClr val="C00000"/>
                </a:solidFill>
                <a:latin typeface="微软雅黑" panose="020B0503020204020204" charset="-122"/>
                <a:ea typeface="微软雅黑" panose="020B0503020204020204" charset="-122"/>
                <a:sym typeface="+mn-ea"/>
              </a:rPr>
              <a:t>100个</a:t>
            </a:r>
            <a:r>
              <a:rPr sz="1900">
                <a:solidFill>
                  <a:schemeClr val="tx1">
                    <a:lumMod val="75000"/>
                    <a:lumOff val="25000"/>
                  </a:schemeClr>
                </a:solidFill>
                <a:latin typeface="微软雅黑" panose="020B0503020204020204" charset="-122"/>
                <a:ea typeface="微软雅黑" panose="020B0503020204020204" charset="-122"/>
                <a:sym typeface="+mn-ea"/>
              </a:rPr>
              <a:t>落地场景</a:t>
            </a:r>
            <a:endParaRPr sz="1900">
              <a:solidFill>
                <a:schemeClr val="tx1">
                  <a:lumMod val="75000"/>
                  <a:lumOff val="25000"/>
                </a:schemeClr>
              </a:solidFill>
              <a:latin typeface="微软雅黑" panose="020B0503020204020204" charset="-122"/>
              <a:ea typeface="微软雅黑" panose="020B0503020204020204" charset="-122"/>
              <a:sym typeface="+mn-ea"/>
            </a:endParaRPr>
          </a:p>
        </p:txBody>
      </p:sp>
    </p:spTree>
    <p:custDataLst>
      <p:tags r:id="rId16"/>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圆角矩形 60"/>
          <p:cNvSpPr/>
          <p:nvPr/>
        </p:nvSpPr>
        <p:spPr>
          <a:xfrm rot="16200000">
            <a:off x="2860675" y="-87630"/>
            <a:ext cx="184785" cy="4472305"/>
          </a:xfrm>
          <a:prstGeom prst="roundRect">
            <a:avLst>
              <a:gd name="adj" fmla="val 50000"/>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6907848" y="1800225"/>
            <a:ext cx="1329055" cy="1198880"/>
          </a:xfrm>
          <a:prstGeom prst="rect">
            <a:avLst/>
          </a:prstGeom>
          <a:noFill/>
        </p:spPr>
        <p:txBody>
          <a:bodyPr wrap="square" rtlCol="0" anchor="t">
            <a:spAutoFit/>
          </a:bodyPr>
          <a:lstStyle/>
          <a:p>
            <a:pPr algn="ctr"/>
            <a:r>
              <a:rPr lang="en-US" altLang="zh-CN" sz="7200" cap="all">
                <a:solidFill>
                  <a:srgbClr val="1E69D5">
                    <a:alpha val="5000"/>
                  </a:srgbClr>
                </a:solidFill>
                <a:uFillTx/>
                <a:latin typeface="思源黑体 CN Heavy" panose="020B0A00000000000000" charset="-122"/>
                <a:ea typeface="思源黑体 CN Heavy" panose="020B0A00000000000000" charset="-122"/>
                <a:cs typeface="思源黑体 CN Heavy" panose="020B0A00000000000000" charset="-122"/>
                <a:sym typeface="+mn-ea"/>
              </a:rPr>
              <a:t>01</a:t>
            </a:r>
            <a:endParaRPr lang="en-US" altLang="zh-CN" sz="7200" cap="all">
              <a:ln>
                <a:noFill/>
              </a:ln>
              <a:solidFill>
                <a:srgbClr val="1E69D5">
                  <a:alpha val="5000"/>
                </a:srgbClr>
              </a:solidFill>
              <a:uFillTx/>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52" name="文本框 51"/>
          <p:cNvSpPr txBox="1"/>
          <p:nvPr/>
        </p:nvSpPr>
        <p:spPr>
          <a:xfrm>
            <a:off x="1575753" y="3531235"/>
            <a:ext cx="1329055" cy="1198880"/>
          </a:xfrm>
          <a:prstGeom prst="rect">
            <a:avLst/>
          </a:prstGeom>
          <a:noFill/>
        </p:spPr>
        <p:txBody>
          <a:bodyPr wrap="square" rtlCol="0" anchor="t">
            <a:spAutoFit/>
          </a:bodyPr>
          <a:lstStyle/>
          <a:p>
            <a:pPr algn="ctr"/>
            <a:r>
              <a:rPr lang="en-US" altLang="zh-CN" sz="7200" cap="all">
                <a:solidFill>
                  <a:srgbClr val="1E69D5">
                    <a:alpha val="5000"/>
                  </a:srgbClr>
                </a:solidFill>
                <a:uFillTx/>
                <a:latin typeface="思源黑体 CN Heavy" panose="020B0A00000000000000" charset="-122"/>
                <a:ea typeface="思源黑体 CN Heavy" panose="020B0A00000000000000" charset="-122"/>
                <a:cs typeface="思源黑体 CN Heavy" panose="020B0A00000000000000" charset="-122"/>
                <a:sym typeface="+mn-ea"/>
              </a:rPr>
              <a:t>02</a:t>
            </a:r>
            <a:endParaRPr lang="en-US" altLang="zh-CN" sz="7200" cap="all">
              <a:ln>
                <a:noFill/>
              </a:ln>
              <a:solidFill>
                <a:srgbClr val="1E69D5">
                  <a:alpha val="5000"/>
                </a:srgbClr>
              </a:solidFill>
              <a:uFillTx/>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18" name="文本框 17"/>
          <p:cNvSpPr txBox="1"/>
          <p:nvPr/>
        </p:nvSpPr>
        <p:spPr>
          <a:xfrm>
            <a:off x="716280" y="1393825"/>
            <a:ext cx="4192270" cy="829945"/>
          </a:xfrm>
          <a:prstGeom prst="rect">
            <a:avLst/>
          </a:prstGeom>
          <a:noFill/>
        </p:spPr>
        <p:txBody>
          <a:bodyPr wrap="square" rtlCol="0" anchor="t">
            <a:spAutoFit/>
          </a:bodyPr>
          <a:lstStyle/>
          <a:p>
            <a:pPr algn="l"/>
            <a:r>
              <a:rPr lang="zh-CN" altLang="en-US" sz="2400" cap="all">
                <a:solidFill>
                  <a:schemeClr val="tx1">
                    <a:lumMod val="75000"/>
                    <a:lumOff val="25000"/>
                  </a:schemeClr>
                </a:solidFill>
                <a:uFillTx/>
                <a:latin typeface="思源黑体 CN Heavy" panose="020B0A00000000000000" charset="-122"/>
                <a:ea typeface="思源黑体 CN Heavy" panose="020B0A00000000000000" charset="-122"/>
                <a:cs typeface="思源黑体 CN Heavy" panose="020B0A00000000000000" charset="-122"/>
                <a:sym typeface="+mn-ea"/>
              </a:rPr>
              <a:t>以机器人优势场景切入，带动无人机协同落地</a:t>
            </a:r>
            <a:endParaRPr lang="zh-CN" altLang="en-US" sz="2400" cap="all">
              <a:solidFill>
                <a:schemeClr val="tx1">
                  <a:lumMod val="75000"/>
                  <a:lumOff val="25000"/>
                </a:schemeClr>
              </a:solidFill>
              <a:uFillTx/>
              <a:latin typeface="思源黑体 CN Heavy" panose="020B0A00000000000000" charset="-122"/>
              <a:ea typeface="思源黑体 CN Heavy" panose="020B0A00000000000000" charset="-122"/>
              <a:cs typeface="思源黑体 CN Heavy" panose="020B0A00000000000000" charset="-122"/>
              <a:sym typeface="+mn-ea"/>
            </a:endParaRPr>
          </a:p>
        </p:txBody>
      </p:sp>
      <p:sp>
        <p:nvSpPr>
          <p:cNvPr id="19" name="文本框 18"/>
          <p:cNvSpPr txBox="1"/>
          <p:nvPr/>
        </p:nvSpPr>
        <p:spPr>
          <a:xfrm>
            <a:off x="716280" y="2223770"/>
            <a:ext cx="5027930" cy="759460"/>
          </a:xfrm>
          <a:prstGeom prst="rect">
            <a:avLst/>
          </a:prstGeom>
          <a:noFill/>
        </p:spPr>
        <p:txBody>
          <a:bodyPr wrap="square" rtlCol="0" anchor="t">
            <a:noAutofit/>
          </a:bodyPr>
          <a:lstStyle/>
          <a:p>
            <a:pPr indent="0" algn="l">
              <a:lnSpc>
                <a:spcPct val="150000"/>
              </a:lnSpc>
              <a:buClrTx/>
              <a:buSzTx/>
              <a:buNone/>
            </a:pPr>
            <a:r>
              <a:rPr lang="zh-CN" altLang="en-US" sz="1400">
                <a:solidFill>
                  <a:schemeClr val="tx1">
                    <a:lumMod val="85000"/>
                    <a:lumOff val="15000"/>
                  </a:schemeClr>
                </a:solidFill>
                <a:latin typeface="思源黑体 Normal" panose="020B0400000000000000" charset="-122"/>
                <a:ea typeface="思源黑体 Normal" panose="020B0400000000000000" charset="-122"/>
              </a:rPr>
              <a:t>基于本地机器人企业在工业制造、智慧物流、特种作业等领域的深厚积累，结合无人机的空中能力，打造“空地协同”专属解决方案，一对一落地实施。</a:t>
            </a:r>
            <a:endParaRPr lang="zh-CN" altLang="en-US" sz="1400">
              <a:solidFill>
                <a:schemeClr val="tx1">
                  <a:lumMod val="85000"/>
                  <a:lumOff val="15000"/>
                </a:schemeClr>
              </a:solidFill>
              <a:latin typeface="思源黑体 Normal" panose="020B0400000000000000" charset="-122"/>
              <a:ea typeface="思源黑体 Normal" panose="020B0400000000000000" charset="-122"/>
            </a:endParaRPr>
          </a:p>
        </p:txBody>
      </p:sp>
      <p:grpSp>
        <p:nvGrpSpPr>
          <p:cNvPr id="46" name="组合 45"/>
          <p:cNvGrpSpPr/>
          <p:nvPr/>
        </p:nvGrpSpPr>
        <p:grpSpPr>
          <a:xfrm>
            <a:off x="795655" y="3887470"/>
            <a:ext cx="1570355" cy="760095"/>
            <a:chOff x="9650" y="5058"/>
            <a:chExt cx="2473" cy="1197"/>
          </a:xfrm>
        </p:grpSpPr>
        <p:sp>
          <p:nvSpPr>
            <p:cNvPr id="25" name="圆角矩形 24"/>
            <p:cNvSpPr/>
            <p:nvPr/>
          </p:nvSpPr>
          <p:spPr>
            <a:xfrm>
              <a:off x="9650" y="5058"/>
              <a:ext cx="2473" cy="1197"/>
            </a:xfrm>
            <a:prstGeom prst="roundRect">
              <a:avLst>
                <a:gd name="adj" fmla="val 50000"/>
              </a:avLst>
            </a:prstGeom>
            <a:solidFill>
              <a:schemeClr val="bg1"/>
            </a:solidFill>
            <a:ln>
              <a:solidFill>
                <a:srgbClr val="A0D1FA">
                  <a:alpha val="43000"/>
                </a:srgbClr>
              </a:solidFill>
            </a:ln>
            <a:effectLst>
              <a:outerShdw blurRad="190500" dist="101600" dir="2700000" algn="tl" rotWithShape="0">
                <a:srgbClr val="2D62D2">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400">
                <a:sym typeface="+mn-ea"/>
              </a:endParaRPr>
            </a:p>
          </p:txBody>
        </p:sp>
        <p:sp>
          <p:nvSpPr>
            <p:cNvPr id="32" name="文本框 31"/>
            <p:cNvSpPr txBox="1"/>
            <p:nvPr/>
          </p:nvSpPr>
          <p:spPr>
            <a:xfrm>
              <a:off x="9930" y="5157"/>
              <a:ext cx="1913" cy="1016"/>
            </a:xfrm>
            <a:prstGeom prst="rect">
              <a:avLst/>
            </a:prstGeom>
            <a:noFill/>
          </p:spPr>
          <p:txBody>
            <a:bodyPr wrap="square" rtlCol="0">
              <a:spAutoFit/>
            </a:bodyPr>
            <a:lstStyle/>
            <a:p>
              <a:pPr algn="ctr"/>
              <a:r>
                <a:rPr lang="zh-CN" altLang="en-US">
                  <a:solidFill>
                    <a:srgbClr val="1E69D5"/>
                  </a:solidFill>
                  <a:latin typeface="思源黑体 CN Heavy" panose="020B0A00000000000000" charset="-122"/>
                  <a:ea typeface="思源黑体 CN Heavy" panose="020B0A00000000000000" charset="-122"/>
                </a:rPr>
                <a:t>重点招商场景</a:t>
              </a:r>
              <a:endParaRPr lang="zh-CN" altLang="en-US">
                <a:solidFill>
                  <a:srgbClr val="1E69D5"/>
                </a:solidFill>
                <a:latin typeface="思源黑体 CN Heavy" panose="020B0A00000000000000" charset="-122"/>
                <a:ea typeface="思源黑体 CN Heavy" panose="020B0A00000000000000" charset="-122"/>
              </a:endParaRPr>
            </a:p>
          </p:txBody>
        </p:sp>
      </p:grpSp>
      <p:grpSp>
        <p:nvGrpSpPr>
          <p:cNvPr id="45" name="组合 44"/>
          <p:cNvGrpSpPr/>
          <p:nvPr/>
        </p:nvGrpSpPr>
        <p:grpSpPr>
          <a:xfrm>
            <a:off x="6127750" y="1702435"/>
            <a:ext cx="5794375" cy="1355725"/>
            <a:chOff x="9650" y="2861"/>
            <a:chExt cx="9125" cy="2135"/>
          </a:xfrm>
        </p:grpSpPr>
        <p:sp>
          <p:nvSpPr>
            <p:cNvPr id="41" name="文本框 40"/>
            <p:cNvSpPr txBox="1"/>
            <p:nvPr/>
          </p:nvSpPr>
          <p:spPr>
            <a:xfrm>
              <a:off x="12557" y="2861"/>
              <a:ext cx="6218" cy="2135"/>
            </a:xfrm>
            <a:prstGeom prst="rect">
              <a:avLst/>
            </a:prstGeom>
            <a:noFill/>
          </p:spPr>
          <p:txBody>
            <a:bodyPr wrap="square" rtlCol="0" anchor="t">
              <a:spAutoFit/>
            </a:bodyPr>
            <a:lstStyle/>
            <a:p>
              <a:pPr indent="0" algn="l" fontAlgn="auto">
                <a:lnSpc>
                  <a:spcPct val="150000"/>
                </a:lnSpc>
                <a:spcAft>
                  <a:spcPts val="500"/>
                </a:spcAft>
                <a:buClrTx/>
                <a:buSzTx/>
                <a:buNone/>
              </a:pPr>
              <a:r>
                <a:rPr lang="zh-CN" altLang="en-US" sz="1300">
                  <a:solidFill>
                    <a:schemeClr val="tx1">
                      <a:lumMod val="85000"/>
                      <a:lumOff val="15000"/>
                    </a:schemeClr>
                  </a:solidFill>
                  <a:latin typeface="思源黑体 Normal" panose="020B0400000000000000" charset="-122"/>
                  <a:ea typeface="思源黑体 Normal" panose="020B0400000000000000" charset="-122"/>
                  <a:sym typeface="+mn-ea"/>
                </a:rPr>
                <a:t>场景需求方：大型制造企业、物流园区、能源集团、应急管理部门、现代农业园区</a:t>
              </a:r>
              <a:endParaRPr lang="zh-CN" altLang="en-US" sz="1300">
                <a:solidFill>
                  <a:schemeClr val="tx1">
                    <a:lumMod val="85000"/>
                    <a:lumOff val="15000"/>
                  </a:schemeClr>
                </a:solidFill>
                <a:latin typeface="思源黑体 Normal" panose="020B0400000000000000" charset="-122"/>
                <a:ea typeface="思源黑体 Normal" panose="020B0400000000000000" charset="-122"/>
                <a:sym typeface="+mn-ea"/>
              </a:endParaRPr>
            </a:p>
            <a:p>
              <a:pPr indent="0" algn="l" fontAlgn="auto">
                <a:lnSpc>
                  <a:spcPct val="150000"/>
                </a:lnSpc>
                <a:spcAft>
                  <a:spcPts val="500"/>
                </a:spcAft>
                <a:buClrTx/>
                <a:buSzTx/>
                <a:buNone/>
              </a:pPr>
              <a:r>
                <a:rPr lang="zh-CN" altLang="en-US" sz="1300">
                  <a:solidFill>
                    <a:schemeClr val="tx1">
                      <a:lumMod val="85000"/>
                      <a:lumOff val="15000"/>
                    </a:schemeClr>
                  </a:solidFill>
                  <a:latin typeface="思源黑体 Normal" panose="020B0400000000000000" charset="-122"/>
                  <a:ea typeface="思源黑体 Normal" panose="020B0400000000000000" charset="-122"/>
                  <a:sym typeface="+mn-ea"/>
                </a:rPr>
                <a:t>解决方案方：本地机器人企业、无人机企业、AI算法公司（鼓励联合体形式）</a:t>
              </a:r>
              <a:endParaRPr lang="zh-CN" altLang="en-US" sz="1300">
                <a:solidFill>
                  <a:schemeClr val="tx1">
                    <a:lumMod val="85000"/>
                    <a:lumOff val="15000"/>
                  </a:schemeClr>
                </a:solidFill>
                <a:latin typeface="思源黑体 Normal" panose="020B0400000000000000" charset="-122"/>
                <a:ea typeface="思源黑体 Normal" panose="020B0400000000000000" charset="-122"/>
                <a:sym typeface="+mn-ea"/>
              </a:endParaRPr>
            </a:p>
          </p:txBody>
        </p:sp>
        <p:sp>
          <p:nvSpPr>
            <p:cNvPr id="43" name="圆角矩形 42"/>
            <p:cNvSpPr/>
            <p:nvPr/>
          </p:nvSpPr>
          <p:spPr>
            <a:xfrm>
              <a:off x="9650" y="3553"/>
              <a:ext cx="2473" cy="784"/>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黑体 CN Heavy" panose="020B0A00000000000000" charset="-122"/>
                <a:ea typeface="思源黑体 CN Heavy" panose="020B0A00000000000000" charset="-122"/>
              </a:endParaRPr>
            </a:p>
          </p:txBody>
        </p:sp>
        <p:sp>
          <p:nvSpPr>
            <p:cNvPr id="44" name="文本框 43"/>
            <p:cNvSpPr txBox="1"/>
            <p:nvPr/>
          </p:nvSpPr>
          <p:spPr>
            <a:xfrm>
              <a:off x="9930" y="3652"/>
              <a:ext cx="1913" cy="580"/>
            </a:xfrm>
            <a:prstGeom prst="rect">
              <a:avLst/>
            </a:prstGeom>
            <a:noFill/>
          </p:spPr>
          <p:txBody>
            <a:bodyPr wrap="square" rtlCol="0">
              <a:spAutoFit/>
            </a:bodyPr>
            <a:lstStyle/>
            <a:p>
              <a:pPr algn="ctr"/>
              <a:r>
                <a:rPr lang="zh-CN" altLang="en-US">
                  <a:solidFill>
                    <a:schemeClr val="bg1"/>
                  </a:solidFill>
                  <a:latin typeface="思源黑体 CN Heavy" panose="020B0A00000000000000" charset="-122"/>
                  <a:ea typeface="思源黑体 CN Heavy" panose="020B0A00000000000000" charset="-122"/>
                </a:rPr>
                <a:t>合作对象</a:t>
              </a:r>
              <a:endParaRPr lang="zh-CN" altLang="en-US">
                <a:solidFill>
                  <a:schemeClr val="bg1"/>
                </a:solidFill>
                <a:latin typeface="思源黑体 CN Heavy" panose="020B0A00000000000000" charset="-122"/>
                <a:ea typeface="思源黑体 CN Heavy" panose="020B0A00000000000000" charset="-122"/>
              </a:endParaRPr>
            </a:p>
          </p:txBody>
        </p:sp>
      </p:grpSp>
      <p:pic>
        <p:nvPicPr>
          <p:cNvPr id="58" name="图片 57" descr="pexels-fauxels-3184357"/>
          <p:cNvPicPr>
            <a:picLocks noChangeAspect="1"/>
          </p:cNvPicPr>
          <p:nvPr/>
        </p:nvPicPr>
        <p:blipFill>
          <a:blip r:embed="rId1"/>
          <a:srcRect/>
          <a:stretch>
            <a:fillRect/>
          </a:stretch>
        </p:blipFill>
        <p:spPr>
          <a:xfrm>
            <a:off x="5743575" y="3443876"/>
            <a:ext cx="635" cy="2314033"/>
          </a:xfrm>
          <a:custGeom>
            <a:avLst/>
            <a:gdLst/>
            <a:ahLst/>
            <a:cxnLst>
              <a:cxn ang="3">
                <a:pos x="hc" y="t"/>
              </a:cxn>
              <a:cxn ang="cd2">
                <a:pos x="l" y="vc"/>
              </a:cxn>
              <a:cxn ang="cd4">
                <a:pos x="hc" y="b"/>
              </a:cxn>
              <a:cxn ang="0">
                <a:pos x="r" y="vc"/>
              </a:cxn>
            </a:cxnLst>
            <a:rect l="l" t="t" r="r" b="b"/>
            <a:pathLst>
              <a:path w="1" h="3644">
                <a:moveTo>
                  <a:pt x="0" y="0"/>
                </a:moveTo>
                <a:lnTo>
                  <a:pt x="0" y="4"/>
                </a:lnTo>
                <a:lnTo>
                  <a:pt x="1" y="9"/>
                </a:lnTo>
                <a:lnTo>
                  <a:pt x="1" y="15"/>
                </a:lnTo>
                <a:lnTo>
                  <a:pt x="1" y="21"/>
                </a:lnTo>
                <a:lnTo>
                  <a:pt x="1" y="3623"/>
                </a:lnTo>
                <a:lnTo>
                  <a:pt x="1" y="3629"/>
                </a:lnTo>
                <a:lnTo>
                  <a:pt x="1" y="3635"/>
                </a:lnTo>
                <a:lnTo>
                  <a:pt x="0" y="3641"/>
                </a:lnTo>
                <a:lnTo>
                  <a:pt x="0" y="3644"/>
                </a:lnTo>
                <a:lnTo>
                  <a:pt x="0" y="0"/>
                </a:lnTo>
                <a:close/>
              </a:path>
            </a:pathLst>
          </a:custGeom>
        </p:spPr>
      </p:pic>
      <p:grpSp>
        <p:nvGrpSpPr>
          <p:cNvPr id="2" name="组合 1"/>
          <p:cNvGrpSpPr/>
          <p:nvPr/>
        </p:nvGrpSpPr>
        <p:grpSpPr>
          <a:xfrm>
            <a:off x="716280" y="314325"/>
            <a:ext cx="9058910" cy="735330"/>
            <a:chOff x="1128" y="853"/>
            <a:chExt cx="14266" cy="1158"/>
          </a:xfrm>
        </p:grpSpPr>
        <p:grpSp>
          <p:nvGrpSpPr>
            <p:cNvPr id="4" name="组合 3"/>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5" name="椭圆 4"/>
              <p:cNvSpPr/>
              <p:nvPr>
                <p:custDataLst>
                  <p:tags r:id="rId2"/>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7" name="椭圆 6"/>
              <p:cNvSpPr/>
              <p:nvPr>
                <p:custDataLst>
                  <p:tags r:id="rId3"/>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6" name="文本框 55"/>
            <p:cNvSpPr txBox="1"/>
            <p:nvPr>
              <p:custDataLst>
                <p:tags r:id="rId4"/>
              </p:custDataLst>
            </p:nvPr>
          </p:nvSpPr>
          <p:spPr>
            <a:xfrm>
              <a:off x="2076" y="853"/>
              <a:ext cx="13318" cy="1158"/>
            </a:xfrm>
            <a:prstGeom prst="rect">
              <a:avLst/>
            </a:prstGeom>
            <a:noFill/>
          </p:spPr>
          <p:txBody>
            <a:bodyPr wrap="square" rtlCol="0" anchor="t">
              <a:noAutofit/>
            </a:bodyPr>
            <a:p>
              <a:pPr marL="0" marR="0" lvl="0" algn="l" defTabSz="914400" rtl="0" eaLnBrk="1" fontAlgn="auto" latinLnBrk="0" hangingPunct="1">
                <a:lnSpc>
                  <a:spcPct val="100000"/>
                </a:lnSpc>
                <a:spcBef>
                  <a:spcPts val="0"/>
                </a:spcBef>
                <a:spcAft>
                  <a:spcPts val="0"/>
                </a:spcAft>
                <a:buClrTx/>
                <a:buSzTx/>
                <a:buFontTx/>
                <a:buNone/>
                <a:defRPr/>
              </a:pPr>
              <a:r>
                <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低空经济产业合作模式——招商建议</a:t>
              </a:r>
              <a:endPar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p:txBody>
        </p:sp>
      </p:grpSp>
      <p:grpSp>
        <p:nvGrpSpPr>
          <p:cNvPr id="57" name="组合 56"/>
          <p:cNvGrpSpPr/>
          <p:nvPr/>
        </p:nvGrpSpPr>
        <p:grpSpPr>
          <a:xfrm>
            <a:off x="8975725" y="274955"/>
            <a:ext cx="2840990" cy="366395"/>
            <a:chOff x="11064" y="247"/>
            <a:chExt cx="7750" cy="814"/>
          </a:xfrm>
        </p:grpSpPr>
        <p:grpSp>
          <p:nvGrpSpPr>
            <p:cNvPr id="9" name="组合 10"/>
            <p:cNvGrpSpPr/>
            <p:nvPr/>
          </p:nvGrpSpPr>
          <p:grpSpPr>
            <a:xfrm>
              <a:off x="12344" y="247"/>
              <a:ext cx="6376" cy="656"/>
              <a:chOff x="6697011" y="412203"/>
              <a:chExt cx="3672216" cy="415778"/>
            </a:xfrm>
          </p:grpSpPr>
          <p:pic>
            <p:nvPicPr>
              <p:cNvPr id="11" name="Picture 3" descr="F:\中关村信息谷\信息谷资料\信息谷VI\logo-png.png"/>
              <p:cNvPicPr>
                <a:picLocks noChangeAspect="1" noChangeArrowheads="1"/>
              </p:cNvPicPr>
              <p:nvPr/>
            </p:nvPicPr>
            <p:blipFill>
              <a:blip r:embed="rId5"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6" cstate="print"/>
              <a:srcRect/>
              <a:stretch>
                <a:fillRect/>
              </a:stretch>
            </p:blipFill>
            <p:spPr bwMode="auto">
              <a:xfrm>
                <a:off x="6697011" y="412203"/>
                <a:ext cx="1728000" cy="415778"/>
              </a:xfrm>
              <a:prstGeom prst="rect">
                <a:avLst/>
              </a:prstGeom>
              <a:noFill/>
            </p:spPr>
          </p:pic>
        </p:grpSp>
        <p:pic>
          <p:nvPicPr>
            <p:cNvPr id="12" name="Picture 3" descr="F:\中关村信息谷\信息谷资料\信息谷VI\PPT\边条03.png"/>
            <p:cNvPicPr>
              <a:picLocks noChangeAspect="1" noChangeArrowheads="1"/>
            </p:cNvPicPr>
            <p:nvPr/>
          </p:nvPicPr>
          <p:blipFill>
            <a:blip r:embed="rId7" cstate="print"/>
            <a:srcRect/>
            <a:stretch>
              <a:fillRect/>
            </a:stretch>
          </p:blipFill>
          <p:spPr bwMode="auto">
            <a:xfrm flipV="1">
              <a:off x="11064" y="941"/>
              <a:ext cx="7751" cy="120"/>
            </a:xfrm>
            <a:prstGeom prst="rect">
              <a:avLst/>
            </a:prstGeom>
            <a:noFill/>
          </p:spPr>
        </p:pic>
      </p:grpSp>
      <p:sp>
        <p:nvSpPr>
          <p:cNvPr id="13" name="圆角矩形 12"/>
          <p:cNvSpPr/>
          <p:nvPr/>
        </p:nvSpPr>
        <p:spPr>
          <a:xfrm>
            <a:off x="795655" y="4835525"/>
            <a:ext cx="1570355" cy="497205"/>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14" name="文本框 13"/>
          <p:cNvSpPr txBox="1"/>
          <p:nvPr/>
        </p:nvSpPr>
        <p:spPr>
          <a:xfrm>
            <a:off x="795655" y="4898390"/>
            <a:ext cx="1570990" cy="321945"/>
          </a:xfrm>
          <a:prstGeom prst="rect">
            <a:avLst/>
          </a:prstGeom>
          <a:noFill/>
        </p:spPr>
        <p:txBody>
          <a:bodyPr wrap="square" rtlCol="0">
            <a:spAutoFit/>
          </a:bodyPr>
          <a:p>
            <a:pPr algn="ctr"/>
            <a:r>
              <a:rPr lang="zh-CN" altLang="en-US" sz="1500">
                <a:solidFill>
                  <a:schemeClr val="bg1"/>
                </a:solidFill>
                <a:latin typeface="思源黑体 CN Heavy" panose="020B0A00000000000000" charset="-122"/>
                <a:ea typeface="思源黑体 CN Heavy" panose="020B0A00000000000000" charset="-122"/>
              </a:rPr>
              <a:t>机器人核心能力</a:t>
            </a:r>
            <a:endParaRPr lang="zh-CN" altLang="en-US" sz="1500">
              <a:solidFill>
                <a:schemeClr val="bg1"/>
              </a:solidFill>
              <a:latin typeface="思源黑体 CN Heavy" panose="020B0A00000000000000" charset="-122"/>
              <a:ea typeface="思源黑体 CN Heavy" panose="020B0A00000000000000" charset="-122"/>
            </a:endParaRPr>
          </a:p>
        </p:txBody>
      </p:sp>
      <p:sp>
        <p:nvSpPr>
          <p:cNvPr id="16" name="圆角矩形 15"/>
          <p:cNvSpPr/>
          <p:nvPr/>
        </p:nvSpPr>
        <p:spPr>
          <a:xfrm>
            <a:off x="795020" y="5772785"/>
            <a:ext cx="1570355" cy="497205"/>
          </a:xfrm>
          <a:prstGeom prst="roundRect">
            <a:avLst>
              <a:gd name="adj" fmla="val 50000"/>
            </a:avLst>
          </a:prstGeom>
          <a:solidFill>
            <a:srgbClr val="2D62D2"/>
          </a:solidFill>
          <a:ln>
            <a:solidFill>
              <a:srgbClr val="A0D1FA">
                <a:alpha val="43000"/>
              </a:srgbClr>
            </a:solidFill>
          </a:ln>
          <a:effectLst>
            <a:outerShdw blurRad="127000" dist="127000" dir="2700000" algn="tl" rotWithShape="0">
              <a:srgbClr val="1E69D5">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200">
              <a:latin typeface="思源黑体 CN Heavy" panose="020B0A00000000000000" charset="-122"/>
              <a:ea typeface="思源黑体 CN Heavy" panose="020B0A00000000000000" charset="-122"/>
            </a:endParaRPr>
          </a:p>
        </p:txBody>
      </p:sp>
      <p:sp>
        <p:nvSpPr>
          <p:cNvPr id="22" name="文本框 21"/>
          <p:cNvSpPr txBox="1"/>
          <p:nvPr/>
        </p:nvSpPr>
        <p:spPr>
          <a:xfrm>
            <a:off x="795020" y="5835650"/>
            <a:ext cx="1570990" cy="321945"/>
          </a:xfrm>
          <a:prstGeom prst="rect">
            <a:avLst/>
          </a:prstGeom>
          <a:noFill/>
        </p:spPr>
        <p:txBody>
          <a:bodyPr wrap="square" rtlCol="0">
            <a:spAutoFit/>
          </a:bodyPr>
          <a:p>
            <a:pPr algn="ctr"/>
            <a:r>
              <a:rPr lang="zh-CN" altLang="en-US" sz="1500">
                <a:solidFill>
                  <a:schemeClr val="bg1"/>
                </a:solidFill>
                <a:latin typeface="思源黑体 CN Heavy" panose="020B0A00000000000000" charset="-122"/>
                <a:ea typeface="思源黑体 CN Heavy" panose="020B0A00000000000000" charset="-122"/>
              </a:rPr>
              <a:t>无人机协同价值</a:t>
            </a:r>
            <a:endParaRPr lang="zh-CN" altLang="en-US" sz="1500">
              <a:solidFill>
                <a:schemeClr val="bg1"/>
              </a:solidFill>
              <a:latin typeface="思源黑体 CN Heavy" panose="020B0A00000000000000" charset="-122"/>
              <a:ea typeface="思源黑体 CN Heavy" panose="020B0A00000000000000" charset="-122"/>
            </a:endParaRPr>
          </a:p>
        </p:txBody>
      </p:sp>
      <p:sp>
        <p:nvSpPr>
          <p:cNvPr id="23" name="五边形 22"/>
          <p:cNvSpPr/>
          <p:nvPr>
            <p:custDataLst>
              <p:tags r:id="rId8"/>
            </p:custDataLst>
          </p:nvPr>
        </p:nvSpPr>
        <p:spPr>
          <a:xfrm>
            <a:off x="2594610" y="4070985"/>
            <a:ext cx="1687830" cy="337820"/>
          </a:xfrm>
          <a:prstGeom prst="homePlate">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a:solidFill>
                  <a:schemeClr val="bg1"/>
                </a:solidFill>
                <a:latin typeface="思源黑体 CN Heavy" panose="020B0A00000000000000" charset="-122"/>
                <a:ea typeface="思源黑体 CN Heavy" panose="020B0A00000000000000" charset="-122"/>
                <a:sym typeface="+mn-ea"/>
              </a:rPr>
              <a:t>智慧工厂</a:t>
            </a: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31" name="燕尾形 30"/>
          <p:cNvSpPr/>
          <p:nvPr>
            <p:custDataLst>
              <p:tags r:id="rId9"/>
            </p:custDataLst>
          </p:nvPr>
        </p:nvSpPr>
        <p:spPr>
          <a:xfrm>
            <a:off x="4269105" y="4070985"/>
            <a:ext cx="1687830" cy="337820"/>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a:solidFill>
                  <a:schemeClr val="bg1"/>
                </a:solidFill>
                <a:latin typeface="思源黑体 CN Heavy" panose="020B0A00000000000000" charset="-122"/>
                <a:ea typeface="思源黑体 CN Heavy" panose="020B0A00000000000000" charset="-122"/>
                <a:sym typeface="+mn-ea"/>
              </a:rPr>
              <a:t>智慧物流</a:t>
            </a:r>
            <a:endParaRPr lang="zh-CN" altLang="en-US" b="1">
              <a:solidFill>
                <a:schemeClr val="bg1">
                  <a:alpha val="55000"/>
                </a:schemeClr>
              </a:solidFill>
              <a:sym typeface="+mn-ea"/>
            </a:endParaRPr>
          </a:p>
        </p:txBody>
      </p:sp>
      <p:sp>
        <p:nvSpPr>
          <p:cNvPr id="36" name="燕尾形 35"/>
          <p:cNvSpPr/>
          <p:nvPr>
            <p:custDataLst>
              <p:tags r:id="rId10"/>
            </p:custDataLst>
          </p:nvPr>
        </p:nvSpPr>
        <p:spPr>
          <a:xfrm>
            <a:off x="5950585" y="4077970"/>
            <a:ext cx="1835785" cy="337820"/>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a:solidFill>
                  <a:schemeClr val="bg1"/>
                </a:solidFill>
                <a:latin typeface="思源黑体 CN Heavy" panose="020B0A00000000000000" charset="-122"/>
                <a:ea typeface="思源黑体 CN Heavy" panose="020B0A00000000000000" charset="-122"/>
                <a:sym typeface="+mn-ea"/>
              </a:rPr>
              <a:t>能源巡检</a:t>
            </a: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39" name="燕尾形 38"/>
          <p:cNvSpPr/>
          <p:nvPr>
            <p:custDataLst>
              <p:tags r:id="rId11"/>
            </p:custDataLst>
          </p:nvPr>
        </p:nvSpPr>
        <p:spPr>
          <a:xfrm>
            <a:off x="7785735" y="4077970"/>
            <a:ext cx="1950085" cy="337820"/>
          </a:xfrm>
          <a:prstGeom prst="chevron">
            <a:avLst/>
          </a:prstGeom>
          <a:gradFill>
            <a:gsLst>
              <a:gs pos="59000">
                <a:schemeClr val="accent2">
                  <a:alpha val="100000"/>
                </a:schemeClr>
              </a:gs>
              <a:gs pos="100000">
                <a:schemeClr val="accent2">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a:solidFill>
                  <a:schemeClr val="bg1"/>
                </a:solidFill>
                <a:latin typeface="思源黑体 CN Heavy" panose="020B0A00000000000000" charset="-122"/>
                <a:ea typeface="思源黑体 CN Heavy" panose="020B0A00000000000000" charset="-122"/>
                <a:sym typeface="+mn-ea"/>
              </a:rPr>
              <a:t>应急救援</a:t>
            </a: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40" name="燕尾形 39"/>
          <p:cNvSpPr/>
          <p:nvPr>
            <p:custDataLst>
              <p:tags r:id="rId12"/>
            </p:custDataLst>
          </p:nvPr>
        </p:nvSpPr>
        <p:spPr>
          <a:xfrm>
            <a:off x="9688195" y="4077970"/>
            <a:ext cx="1949450" cy="337820"/>
          </a:xfrm>
          <a:prstGeom prst="chevron">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a:solidFill>
                  <a:schemeClr val="bg1"/>
                </a:solidFill>
                <a:latin typeface="思源黑体 CN Heavy" panose="020B0A00000000000000" charset="-122"/>
                <a:ea typeface="思源黑体 CN Heavy" panose="020B0A00000000000000" charset="-122"/>
                <a:sym typeface="+mn-ea"/>
              </a:rPr>
              <a:t>城市治理</a:t>
            </a:r>
            <a:endParaRPr lang="zh-CN" altLang="en-US">
              <a:solidFill>
                <a:schemeClr val="bg1"/>
              </a:solidFill>
              <a:latin typeface="思源黑体 CN Heavy" panose="020B0A00000000000000" charset="-122"/>
              <a:ea typeface="思源黑体 CN Heavy" panose="020B0A00000000000000" charset="-122"/>
              <a:sym typeface="+mn-ea"/>
            </a:endParaRPr>
          </a:p>
        </p:txBody>
      </p:sp>
      <p:graphicFrame>
        <p:nvGraphicFramePr>
          <p:cNvPr id="50" name="表格 49"/>
          <p:cNvGraphicFramePr/>
          <p:nvPr>
            <p:custDataLst>
              <p:tags r:id="rId13"/>
            </p:custDataLst>
          </p:nvPr>
        </p:nvGraphicFramePr>
        <p:xfrm>
          <a:off x="2581275" y="46875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产线物料搬运、精密装配、质量检测、AGV全域调度</a:t>
                      </a:r>
                      <a:endParaRPr lang="zh-CN" altLang="en-US"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1">
                        <a:lumMod val="20000"/>
                        <a:lumOff val="80000"/>
                      </a:schemeClr>
                    </a:solidFill>
                  </a:tcPr>
                </a:tc>
              </a:tr>
            </a:tbl>
          </a:graphicData>
        </a:graphic>
      </p:graphicFrame>
      <p:graphicFrame>
        <p:nvGraphicFramePr>
          <p:cNvPr id="62" name="表格 61"/>
          <p:cNvGraphicFramePr/>
          <p:nvPr>
            <p:custDataLst>
              <p:tags r:id="rId14"/>
            </p:custDataLst>
          </p:nvPr>
        </p:nvGraphicFramePr>
        <p:xfrm>
          <a:off x="2581275" y="56273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厂区高空巡检、库存盘点、安防监控、数字孪生建模</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E2E5FD"/>
                    </a:solidFill>
                  </a:tcPr>
                </a:tc>
              </a:tr>
            </a:tbl>
          </a:graphicData>
        </a:graphic>
      </p:graphicFrame>
      <p:graphicFrame>
        <p:nvGraphicFramePr>
          <p:cNvPr id="64" name="表格 63"/>
          <p:cNvGraphicFramePr/>
          <p:nvPr>
            <p:custDataLst>
              <p:tags r:id="rId15"/>
            </p:custDataLst>
          </p:nvPr>
        </p:nvGraphicFramePr>
        <p:xfrm>
          <a:off x="4333875" y="46875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lang="zh-CN" altLang="en-US" sz="1300" b="0">
                          <a:solidFill>
                            <a:sysClr val="windowText" lastClr="000000"/>
                          </a:solidFill>
                          <a:latin typeface="微软雅黑" panose="020B0503020204020204" charset="-122"/>
                          <a:ea typeface="微软雅黑" panose="020B0503020204020204" charset="-122"/>
                          <a:sym typeface="微软雅黑" panose="020B0503020204020204" charset="-122"/>
                        </a:rPr>
                        <a:t>仓储分拣、</a:t>
                      </a:r>
                      <a:r>
                        <a:rPr sz="1300" b="0">
                          <a:solidFill>
                            <a:sysClr val="windowText" lastClr="000000"/>
                          </a:solidFill>
                          <a:latin typeface="微软雅黑" panose="020B0503020204020204" charset="-122"/>
                          <a:ea typeface="微软雅黑" panose="020B0503020204020204" charset="-122"/>
                          <a:sym typeface="微软雅黑" panose="020B0503020204020204" charset="-122"/>
                        </a:rPr>
                        <a:t>室内派送</a:t>
                      </a:r>
                      <a:r>
                        <a:rPr lang="zh-CN" altLang="en-US" sz="1300" b="0">
                          <a:solidFill>
                            <a:sysClr val="windowText" lastClr="000000"/>
                          </a:solidFill>
                          <a:latin typeface="微软雅黑" panose="020B0503020204020204" charset="-122"/>
                          <a:ea typeface="微软雅黑" panose="020B0503020204020204" charset="-122"/>
                          <a:sym typeface="微软雅黑" panose="020B0503020204020204" charset="-122"/>
                        </a:rPr>
                        <a:t>、货物装卸、</a:t>
                      </a:r>
                      <a:r>
                        <a:rPr sz="1300" b="0">
                          <a:solidFill>
                            <a:sysClr val="windowText" lastClr="000000"/>
                          </a:solidFill>
                          <a:latin typeface="微软雅黑" panose="020B0503020204020204" charset="-122"/>
                          <a:ea typeface="微软雅黑" panose="020B0503020204020204" charset="-122"/>
                          <a:sym typeface="微软雅黑" panose="020B0503020204020204" charset="-122"/>
                        </a:rPr>
                        <a:t>无人</a:t>
                      </a:r>
                      <a:r>
                        <a:rPr lang="zh-CN" altLang="en-US" sz="1300" b="0">
                          <a:solidFill>
                            <a:sysClr val="windowText" lastClr="000000"/>
                          </a:solidFill>
                          <a:latin typeface="微软雅黑" panose="020B0503020204020204" charset="-122"/>
                          <a:ea typeface="微软雅黑" panose="020B0503020204020204" charset="-122"/>
                          <a:sym typeface="微软雅黑" panose="020B0503020204020204" charset="-122"/>
                        </a:rPr>
                        <a:t>叉车调度</a:t>
                      </a:r>
                      <a:endParaRPr lang="zh-CN" altLang="en-US"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1">
                        <a:lumMod val="20000"/>
                        <a:lumOff val="80000"/>
                      </a:schemeClr>
                    </a:solidFill>
                  </a:tcPr>
                </a:tc>
              </a:tr>
            </a:tbl>
          </a:graphicData>
        </a:graphic>
      </p:graphicFrame>
      <p:graphicFrame>
        <p:nvGraphicFramePr>
          <p:cNvPr id="65" name="表格 64"/>
          <p:cNvGraphicFramePr/>
          <p:nvPr>
            <p:custDataLst>
              <p:tags r:id="rId16"/>
            </p:custDataLst>
          </p:nvPr>
        </p:nvGraphicFramePr>
        <p:xfrm>
          <a:off x="4333875" y="56273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园区间转运、偏远末端配送、运输路径规划</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E2E5FD"/>
                    </a:solidFill>
                  </a:tcPr>
                </a:tc>
              </a:tr>
            </a:tbl>
          </a:graphicData>
        </a:graphic>
      </p:graphicFrame>
      <p:graphicFrame>
        <p:nvGraphicFramePr>
          <p:cNvPr id="66" name="表格 65"/>
          <p:cNvGraphicFramePr/>
          <p:nvPr>
            <p:custDataLst>
              <p:tags r:id="rId17"/>
            </p:custDataLst>
          </p:nvPr>
        </p:nvGraphicFramePr>
        <p:xfrm>
          <a:off x="6095365" y="46875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变电站操作、管道维护、应急处置、精细检修</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1">
                        <a:lumMod val="20000"/>
                        <a:lumOff val="80000"/>
                      </a:schemeClr>
                    </a:solidFill>
                  </a:tcPr>
                </a:tc>
              </a:tr>
            </a:tbl>
          </a:graphicData>
        </a:graphic>
      </p:graphicFrame>
      <p:graphicFrame>
        <p:nvGraphicFramePr>
          <p:cNvPr id="67" name="表格 66"/>
          <p:cNvGraphicFramePr/>
          <p:nvPr>
            <p:custDataLst>
              <p:tags r:id="rId18"/>
            </p:custDataLst>
          </p:nvPr>
        </p:nvGraphicFramePr>
        <p:xfrm>
          <a:off x="6095365" y="5627370"/>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输电线路广域巡检、管道沿线监测、灾情快速侦察</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E2E5FD"/>
                    </a:solidFill>
                  </a:tcPr>
                </a:tc>
              </a:tr>
            </a:tbl>
          </a:graphicData>
        </a:graphic>
      </p:graphicFrame>
      <p:graphicFrame>
        <p:nvGraphicFramePr>
          <p:cNvPr id="68" name="表格 67"/>
          <p:cNvGraphicFramePr/>
          <p:nvPr>
            <p:custDataLst>
              <p:tags r:id="rId19"/>
            </p:custDataLst>
          </p:nvPr>
        </p:nvGraphicFramePr>
        <p:xfrm>
          <a:off x="7908290" y="4647565"/>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废墟搜救、物资搬运、伤员转移、有毒环境作业</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1">
                        <a:lumMod val="20000"/>
                        <a:lumOff val="80000"/>
                      </a:schemeClr>
                    </a:solidFill>
                  </a:tcPr>
                </a:tc>
              </a:tr>
            </a:tbl>
          </a:graphicData>
        </a:graphic>
      </p:graphicFrame>
      <p:graphicFrame>
        <p:nvGraphicFramePr>
          <p:cNvPr id="69" name="表格 68"/>
          <p:cNvGraphicFramePr/>
          <p:nvPr>
            <p:custDataLst>
              <p:tags r:id="rId20"/>
            </p:custDataLst>
          </p:nvPr>
        </p:nvGraphicFramePr>
        <p:xfrm>
          <a:off x="7908290" y="5587365"/>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灾情快速侦察、通信中继、物资紧急投送</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E2E5FD"/>
                    </a:solidFill>
                  </a:tcPr>
                </a:tc>
              </a:tr>
            </a:tbl>
          </a:graphicData>
        </a:graphic>
      </p:graphicFrame>
      <p:graphicFrame>
        <p:nvGraphicFramePr>
          <p:cNvPr id="70" name="表格 69"/>
          <p:cNvGraphicFramePr/>
          <p:nvPr>
            <p:custDataLst>
              <p:tags r:id="rId21"/>
            </p:custDataLst>
          </p:nvPr>
        </p:nvGraphicFramePr>
        <p:xfrm>
          <a:off x="9775190" y="4647565"/>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环卫清扫、安防巡逻、市政维护、垃圾分类</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chemeClr val="accent1">
                        <a:lumMod val="20000"/>
                        <a:lumOff val="80000"/>
                      </a:schemeClr>
                    </a:solidFill>
                  </a:tcPr>
                </a:tc>
              </a:tr>
            </a:tbl>
          </a:graphicData>
        </a:graphic>
      </p:graphicFrame>
      <p:graphicFrame>
        <p:nvGraphicFramePr>
          <p:cNvPr id="71" name="表格 70"/>
          <p:cNvGraphicFramePr/>
          <p:nvPr>
            <p:custDataLst>
              <p:tags r:id="rId22"/>
            </p:custDataLst>
          </p:nvPr>
        </p:nvGraphicFramePr>
        <p:xfrm>
          <a:off x="9775190" y="5587365"/>
          <a:ext cx="1570990" cy="885825"/>
        </p:xfrm>
        <a:graphic>
          <a:graphicData uri="http://schemas.openxmlformats.org/drawingml/2006/table">
            <a:tbl>
              <a:tblPr firstRow="1" bandRow="1">
                <a:effectLst/>
                <a:tableStyleId>{5940675A-B579-460E-94D1-54222C63F5DA}</a:tableStyleId>
              </a:tblPr>
              <a:tblGrid>
                <a:gridCol w="1570990"/>
              </a:tblGrid>
              <a:tr h="885825">
                <a:tc>
                  <a:txBody>
                    <a:bodyPr/>
                    <a:p>
                      <a:pPr algn="ctr">
                        <a:buNone/>
                      </a:pPr>
                      <a:r>
                        <a:rPr sz="1300" b="0">
                          <a:solidFill>
                            <a:sysClr val="windowText" lastClr="000000"/>
                          </a:solidFill>
                          <a:latin typeface="微软雅黑" panose="020B0503020204020204" charset="-122"/>
                          <a:ea typeface="微软雅黑" panose="020B0503020204020204" charset="-122"/>
                          <a:sym typeface="微软雅黑" panose="020B0503020204020204" charset="-122"/>
                        </a:rPr>
                        <a:t>市容航拍、违章监测、应急喊话、大型活动安保</a:t>
                      </a:r>
                      <a:endParaRPr sz="1300" b="0">
                        <a:solidFill>
                          <a:sysClr val="windowText" lastClr="000000"/>
                        </a:solidFill>
                        <a:latin typeface="微软雅黑" panose="020B0503020204020204" charset="-122"/>
                        <a:ea typeface="微软雅黑" panose="020B0503020204020204" charset="-122"/>
                        <a:sym typeface="微软雅黑" panose="020B0503020204020204" charset="-122"/>
                      </a:endParaRPr>
                    </a:p>
                  </a:txBody>
                  <a:tcPr anchor="ctr" anchorCtr="0">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solidFill>
                      <a:srgbClr val="E2E5FD"/>
                    </a:solidFill>
                  </a:tcPr>
                </a:tc>
              </a:tr>
            </a:tbl>
          </a:graphicData>
        </a:graphic>
      </p:graphicFrame>
    </p:spTree>
    <p:custDataLst>
      <p:tags r:id="rId2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22" name="组合 21"/>
          <p:cNvGrpSpPr/>
          <p:nvPr/>
        </p:nvGrpSpPr>
        <p:grpSpPr>
          <a:xfrm>
            <a:off x="4512945" y="1532255"/>
            <a:ext cx="2124075" cy="1519555"/>
            <a:chOff x="8015" y="2413"/>
            <a:chExt cx="3345" cy="2393"/>
          </a:xfrm>
        </p:grpSpPr>
        <p:sp>
          <p:nvSpPr>
            <p:cNvPr id="5" name="矩形 4"/>
            <p:cNvSpPr/>
            <p:nvPr/>
          </p:nvSpPr>
          <p:spPr>
            <a:xfrm>
              <a:off x="8015" y="3126"/>
              <a:ext cx="1698" cy="168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12" name="任意多边形 11"/>
            <p:cNvSpPr/>
            <p:nvPr/>
          </p:nvSpPr>
          <p:spPr>
            <a:xfrm>
              <a:off x="8840" y="2413"/>
              <a:ext cx="2520" cy="720"/>
            </a:xfrm>
            <a:custGeom>
              <a:avLst/>
              <a:gdLst>
                <a:gd name="connisteX0" fmla="*/ 0 w 1600200"/>
                <a:gd name="connsiteY0" fmla="*/ 457200 h 457200"/>
                <a:gd name="connisteX1" fmla="*/ 0 w 1600200"/>
                <a:gd name="connsiteY1" fmla="*/ 0 h 457200"/>
                <a:gd name="connisteX2" fmla="*/ 1600200 w 1600200"/>
                <a:gd name="connsiteY2" fmla="*/ 0 h 457200"/>
              </a:gdLst>
              <a:ahLst/>
              <a:cxnLst>
                <a:cxn ang="0">
                  <a:pos x="connisteX0" y="connsiteY0"/>
                </a:cxn>
                <a:cxn ang="0">
                  <a:pos x="connisteX1" y="connsiteY1"/>
                </a:cxn>
                <a:cxn ang="0">
                  <a:pos x="connisteX2" y="connsiteY2"/>
                </a:cxn>
              </a:cxnLst>
              <a:rect l="l" t="t" r="r" b="b"/>
              <a:pathLst>
                <a:path w="1600200" h="457200">
                  <a:moveTo>
                    <a:pt x="0" y="457200"/>
                  </a:moveTo>
                  <a:lnTo>
                    <a:pt x="0" y="0"/>
                  </a:lnTo>
                  <a:lnTo>
                    <a:pt x="1600200" y="0"/>
                  </a:lnTo>
                </a:path>
              </a:pathLst>
            </a:custGeom>
            <a:noFill/>
            <a:ln>
              <a:solidFill>
                <a:schemeClr val="tx1">
                  <a:lumMod val="75000"/>
                  <a:lumOff val="2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grpSp>
      <p:grpSp>
        <p:nvGrpSpPr>
          <p:cNvPr id="19" name="组合 18"/>
          <p:cNvGrpSpPr/>
          <p:nvPr/>
        </p:nvGrpSpPr>
        <p:grpSpPr>
          <a:xfrm>
            <a:off x="6647180" y="1343025"/>
            <a:ext cx="4318000" cy="1189990"/>
            <a:chOff x="10393" y="2115"/>
            <a:chExt cx="6800" cy="1874"/>
          </a:xfrm>
        </p:grpSpPr>
        <p:sp>
          <p:nvSpPr>
            <p:cNvPr id="15" name="文本框 14"/>
            <p:cNvSpPr txBox="1"/>
            <p:nvPr/>
          </p:nvSpPr>
          <p:spPr>
            <a:xfrm>
              <a:off x="10498" y="2115"/>
              <a:ext cx="2088" cy="580"/>
            </a:xfrm>
            <a:prstGeom prst="rect">
              <a:avLst/>
            </a:prstGeom>
            <a:noFill/>
          </p:spPr>
          <p:txBody>
            <a:bodyPr wrap="none" rtlCol="0" anchor="t">
              <a:spAutoFit/>
            </a:bodyPr>
            <a:p>
              <a:pPr algn="l"/>
              <a:r>
                <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供应链协同</a:t>
              </a:r>
              <a:endPar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46" name="矩形 45"/>
            <p:cNvSpPr/>
            <p:nvPr/>
          </p:nvSpPr>
          <p:spPr>
            <a:xfrm>
              <a:off x="10393" y="2658"/>
              <a:ext cx="6800" cy="1331"/>
            </a:xfrm>
            <a:prstGeom prst="rect">
              <a:avLst/>
            </a:prstGeom>
          </p:spPr>
          <p:txBody>
            <a:bodyPr wrap="square">
              <a:spAutoFit/>
            </a:bodyPr>
            <a:p>
              <a:pPr algn="l">
                <a:lnSpc>
                  <a:spcPct val="100000"/>
                </a:lnSpc>
                <a:spcAft>
                  <a:spcPts val="600"/>
                </a:spcAft>
                <a:buClr>
                  <a:srgbClr val="5ABEAA"/>
                </a:buCl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开放机器人零部件采购体系，引入无人机配套企业</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171450" indent="-1714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降低采购成本，保障供应稳定</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171450" indent="-1714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获得稳定订单，进入头部供应链</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p:txBody>
        </p:sp>
      </p:grpSp>
      <p:grpSp>
        <p:nvGrpSpPr>
          <p:cNvPr id="30" name="组合 29"/>
          <p:cNvGrpSpPr/>
          <p:nvPr/>
        </p:nvGrpSpPr>
        <p:grpSpPr>
          <a:xfrm>
            <a:off x="4512945" y="2232025"/>
            <a:ext cx="2134235" cy="3983990"/>
            <a:chOff x="8090" y="3515"/>
            <a:chExt cx="3361" cy="6274"/>
          </a:xfrm>
        </p:grpSpPr>
        <p:grpSp>
          <p:nvGrpSpPr>
            <p:cNvPr id="21" name="组合 20"/>
            <p:cNvGrpSpPr/>
            <p:nvPr/>
          </p:nvGrpSpPr>
          <p:grpSpPr>
            <a:xfrm>
              <a:off x="8090" y="7153"/>
              <a:ext cx="3361" cy="2636"/>
              <a:chOff x="8015" y="5743"/>
              <a:chExt cx="3361" cy="2636"/>
            </a:xfrm>
          </p:grpSpPr>
          <p:sp>
            <p:nvSpPr>
              <p:cNvPr id="9" name="矩形 8"/>
              <p:cNvSpPr/>
              <p:nvPr/>
            </p:nvSpPr>
            <p:spPr>
              <a:xfrm>
                <a:off x="8015" y="5743"/>
                <a:ext cx="1698" cy="177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13" name="任意多边形 12"/>
              <p:cNvSpPr/>
              <p:nvPr/>
            </p:nvSpPr>
            <p:spPr>
              <a:xfrm flipV="1">
                <a:off x="8856" y="7539"/>
                <a:ext cx="2520" cy="840"/>
              </a:xfrm>
              <a:custGeom>
                <a:avLst/>
                <a:gdLst>
                  <a:gd name="connisteX0" fmla="*/ 0 w 1600200"/>
                  <a:gd name="connsiteY0" fmla="*/ 457200 h 457200"/>
                  <a:gd name="connisteX1" fmla="*/ 0 w 1600200"/>
                  <a:gd name="connsiteY1" fmla="*/ 0 h 457200"/>
                  <a:gd name="connisteX2" fmla="*/ 1600200 w 1600200"/>
                  <a:gd name="connsiteY2" fmla="*/ 0 h 457200"/>
                </a:gdLst>
                <a:ahLst/>
                <a:cxnLst>
                  <a:cxn ang="0">
                    <a:pos x="connisteX0" y="connsiteY0"/>
                  </a:cxn>
                  <a:cxn ang="0">
                    <a:pos x="connisteX1" y="connsiteY1"/>
                  </a:cxn>
                  <a:cxn ang="0">
                    <a:pos x="connisteX2" y="connsiteY2"/>
                  </a:cxn>
                </a:cxnLst>
                <a:rect l="l" t="t" r="r" b="b"/>
                <a:pathLst>
                  <a:path w="1600200" h="457200">
                    <a:moveTo>
                      <a:pt x="0" y="457200"/>
                    </a:moveTo>
                    <a:lnTo>
                      <a:pt x="0" y="0"/>
                    </a:lnTo>
                    <a:lnTo>
                      <a:pt x="1600200" y="0"/>
                    </a:lnTo>
                  </a:path>
                </a:pathLst>
              </a:custGeom>
              <a:noFill/>
              <a:ln>
                <a:solidFill>
                  <a:schemeClr val="tx1">
                    <a:lumMod val="75000"/>
                    <a:lumOff val="2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grpSp>
        <p:sp>
          <p:nvSpPr>
            <p:cNvPr id="79" name="Freeform 45"/>
            <p:cNvSpPr>
              <a:spLocks noEditPoints="1"/>
            </p:cNvSpPr>
            <p:nvPr/>
          </p:nvSpPr>
          <p:spPr bwMode="auto">
            <a:xfrm>
              <a:off x="8557" y="3515"/>
              <a:ext cx="893" cy="865"/>
            </a:xfrm>
            <a:custGeom>
              <a:avLst/>
              <a:gdLst>
                <a:gd name="T0" fmla="*/ 169 w 376"/>
                <a:gd name="T1" fmla="*/ 50 h 362"/>
                <a:gd name="T2" fmla="*/ 155 w 376"/>
                <a:gd name="T3" fmla="*/ 62 h 362"/>
                <a:gd name="T4" fmla="*/ 138 w 376"/>
                <a:gd name="T5" fmla="*/ 144 h 362"/>
                <a:gd name="T6" fmla="*/ 1 w 376"/>
                <a:gd name="T7" fmla="*/ 144 h 362"/>
                <a:gd name="T8" fmla="*/ 7 w 376"/>
                <a:gd name="T9" fmla="*/ 212 h 362"/>
                <a:gd name="T10" fmla="*/ 151 w 376"/>
                <a:gd name="T11" fmla="*/ 181 h 362"/>
                <a:gd name="T12" fmla="*/ 182 w 376"/>
                <a:gd name="T13" fmla="*/ 263 h 362"/>
                <a:gd name="T14" fmla="*/ 63 w 376"/>
                <a:gd name="T15" fmla="*/ 275 h 362"/>
                <a:gd name="T16" fmla="*/ 57 w 376"/>
                <a:gd name="T17" fmla="*/ 345 h 362"/>
                <a:gd name="T18" fmla="*/ 188 w 376"/>
                <a:gd name="T19" fmla="*/ 362 h 362"/>
                <a:gd name="T20" fmla="*/ 319 w 376"/>
                <a:gd name="T21" fmla="*/ 345 h 362"/>
                <a:gd name="T22" fmla="*/ 313 w 376"/>
                <a:gd name="T23" fmla="*/ 275 h 362"/>
                <a:gd name="T24" fmla="*/ 194 w 376"/>
                <a:gd name="T25" fmla="*/ 237 h 362"/>
                <a:gd name="T26" fmla="*/ 238 w 376"/>
                <a:gd name="T27" fmla="*/ 181 h 362"/>
                <a:gd name="T28" fmla="*/ 376 w 376"/>
                <a:gd name="T29" fmla="*/ 206 h 362"/>
                <a:gd name="T30" fmla="*/ 242 w 376"/>
                <a:gd name="T31" fmla="*/ 137 h 362"/>
                <a:gd name="T32" fmla="*/ 226 w 376"/>
                <a:gd name="T33" fmla="*/ 169 h 362"/>
                <a:gd name="T34" fmla="*/ 194 w 376"/>
                <a:gd name="T35" fmla="*/ 50 h 362"/>
                <a:gd name="T36" fmla="*/ 207 w 376"/>
                <a:gd name="T37" fmla="*/ 0 h 362"/>
                <a:gd name="T38" fmla="*/ 201 w 376"/>
                <a:gd name="T39" fmla="*/ 12 h 362"/>
                <a:gd name="T40" fmla="*/ 163 w 376"/>
                <a:gd name="T41" fmla="*/ 75 h 362"/>
                <a:gd name="T42" fmla="*/ 163 w 376"/>
                <a:gd name="T43" fmla="*/ 75 h 362"/>
                <a:gd name="T44" fmla="*/ 13 w 376"/>
                <a:gd name="T45" fmla="*/ 169 h 362"/>
                <a:gd name="T46" fmla="*/ 51 w 376"/>
                <a:gd name="T47" fmla="*/ 169 h 362"/>
                <a:gd name="T48" fmla="*/ 76 w 376"/>
                <a:gd name="T49" fmla="*/ 150 h 362"/>
                <a:gd name="T50" fmla="*/ 88 w 376"/>
                <a:gd name="T51" fmla="*/ 150 h 362"/>
                <a:gd name="T52" fmla="*/ 88 w 376"/>
                <a:gd name="T53" fmla="*/ 150 h 362"/>
                <a:gd name="T54" fmla="*/ 113 w 376"/>
                <a:gd name="T55" fmla="*/ 169 h 362"/>
                <a:gd name="T56" fmla="*/ 263 w 376"/>
                <a:gd name="T57" fmla="*/ 169 h 362"/>
                <a:gd name="T58" fmla="*/ 288 w 376"/>
                <a:gd name="T59" fmla="*/ 150 h 362"/>
                <a:gd name="T60" fmla="*/ 301 w 376"/>
                <a:gd name="T61" fmla="*/ 150 h 362"/>
                <a:gd name="T62" fmla="*/ 301 w 376"/>
                <a:gd name="T63" fmla="*/ 150 h 362"/>
                <a:gd name="T64" fmla="*/ 326 w 376"/>
                <a:gd name="T65" fmla="*/ 169 h 362"/>
                <a:gd name="T66" fmla="*/ 363 w 376"/>
                <a:gd name="T67" fmla="*/ 169 h 362"/>
                <a:gd name="T68" fmla="*/ 213 w 376"/>
                <a:gd name="T69" fmla="*/ 162 h 362"/>
                <a:gd name="T70" fmla="*/ 13 w 376"/>
                <a:gd name="T71" fmla="*/ 181 h 362"/>
                <a:gd name="T72" fmla="*/ 13 w 376"/>
                <a:gd name="T73" fmla="*/ 181 h 362"/>
                <a:gd name="T74" fmla="*/ 38 w 376"/>
                <a:gd name="T75" fmla="*/ 200 h 362"/>
                <a:gd name="T76" fmla="*/ 76 w 376"/>
                <a:gd name="T77" fmla="*/ 200 h 362"/>
                <a:gd name="T78" fmla="*/ 101 w 376"/>
                <a:gd name="T79" fmla="*/ 181 h 362"/>
                <a:gd name="T80" fmla="*/ 113 w 376"/>
                <a:gd name="T81" fmla="*/ 181 h 362"/>
                <a:gd name="T82" fmla="*/ 113 w 376"/>
                <a:gd name="T83" fmla="*/ 181 h 362"/>
                <a:gd name="T84" fmla="*/ 251 w 376"/>
                <a:gd name="T85" fmla="*/ 200 h 362"/>
                <a:gd name="T86" fmla="*/ 288 w 376"/>
                <a:gd name="T87" fmla="*/ 200 h 362"/>
                <a:gd name="T88" fmla="*/ 313 w 376"/>
                <a:gd name="T89" fmla="*/ 181 h 362"/>
                <a:gd name="T90" fmla="*/ 326 w 376"/>
                <a:gd name="T91" fmla="*/ 181 h 362"/>
                <a:gd name="T92" fmla="*/ 326 w 376"/>
                <a:gd name="T93" fmla="*/ 181 h 362"/>
                <a:gd name="T94" fmla="*/ 351 w 376"/>
                <a:gd name="T95" fmla="*/ 200 h 362"/>
                <a:gd name="T96" fmla="*/ 188 w 376"/>
                <a:gd name="T97" fmla="*/ 350 h 362"/>
                <a:gd name="T98" fmla="*/ 69 w 376"/>
                <a:gd name="T99" fmla="*/ 290 h 362"/>
                <a:gd name="T100" fmla="*/ 69 w 376"/>
                <a:gd name="T101" fmla="*/ 290 h 362"/>
                <a:gd name="T102" fmla="*/ 288 w 376"/>
                <a:gd name="T103" fmla="*/ 312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76" h="362">
                  <a:moveTo>
                    <a:pt x="167" y="0"/>
                  </a:moveTo>
                  <a:cubicBezTo>
                    <a:pt x="165" y="1"/>
                    <a:pt x="163" y="3"/>
                    <a:pt x="163" y="6"/>
                  </a:cubicBezTo>
                  <a:lnTo>
                    <a:pt x="163" y="44"/>
                  </a:lnTo>
                  <a:cubicBezTo>
                    <a:pt x="163" y="47"/>
                    <a:pt x="166" y="50"/>
                    <a:pt x="169" y="50"/>
                  </a:cubicBezTo>
                  <a:lnTo>
                    <a:pt x="182" y="50"/>
                  </a:lnTo>
                  <a:lnTo>
                    <a:pt x="182" y="62"/>
                  </a:lnTo>
                  <a:lnTo>
                    <a:pt x="157" y="62"/>
                  </a:lnTo>
                  <a:cubicBezTo>
                    <a:pt x="156" y="62"/>
                    <a:pt x="155" y="62"/>
                    <a:pt x="155" y="62"/>
                  </a:cubicBezTo>
                  <a:cubicBezTo>
                    <a:pt x="152" y="63"/>
                    <a:pt x="150" y="66"/>
                    <a:pt x="151" y="69"/>
                  </a:cubicBezTo>
                  <a:lnTo>
                    <a:pt x="151" y="169"/>
                  </a:lnTo>
                  <a:lnTo>
                    <a:pt x="138" y="169"/>
                  </a:lnTo>
                  <a:lnTo>
                    <a:pt x="138" y="144"/>
                  </a:lnTo>
                  <a:cubicBezTo>
                    <a:pt x="138" y="140"/>
                    <a:pt x="135" y="137"/>
                    <a:pt x="132" y="137"/>
                  </a:cubicBezTo>
                  <a:lnTo>
                    <a:pt x="7" y="137"/>
                  </a:lnTo>
                  <a:cubicBezTo>
                    <a:pt x="6" y="137"/>
                    <a:pt x="5" y="137"/>
                    <a:pt x="5" y="137"/>
                  </a:cubicBezTo>
                  <a:cubicBezTo>
                    <a:pt x="2" y="138"/>
                    <a:pt x="0" y="141"/>
                    <a:pt x="1" y="144"/>
                  </a:cubicBezTo>
                  <a:lnTo>
                    <a:pt x="1" y="169"/>
                  </a:lnTo>
                  <a:lnTo>
                    <a:pt x="1" y="181"/>
                  </a:lnTo>
                  <a:lnTo>
                    <a:pt x="1" y="206"/>
                  </a:lnTo>
                  <a:cubicBezTo>
                    <a:pt x="1" y="210"/>
                    <a:pt x="3" y="212"/>
                    <a:pt x="7" y="212"/>
                  </a:cubicBezTo>
                  <a:lnTo>
                    <a:pt x="132" y="212"/>
                  </a:lnTo>
                  <a:cubicBezTo>
                    <a:pt x="135" y="212"/>
                    <a:pt x="138" y="210"/>
                    <a:pt x="138" y="206"/>
                  </a:cubicBezTo>
                  <a:lnTo>
                    <a:pt x="138" y="181"/>
                  </a:lnTo>
                  <a:lnTo>
                    <a:pt x="151" y="181"/>
                  </a:lnTo>
                  <a:lnTo>
                    <a:pt x="151" y="231"/>
                  </a:lnTo>
                  <a:cubicBezTo>
                    <a:pt x="151" y="235"/>
                    <a:pt x="153" y="237"/>
                    <a:pt x="157" y="237"/>
                  </a:cubicBezTo>
                  <a:lnTo>
                    <a:pt x="182" y="237"/>
                  </a:lnTo>
                  <a:lnTo>
                    <a:pt x="182" y="263"/>
                  </a:lnTo>
                  <a:cubicBezTo>
                    <a:pt x="160" y="266"/>
                    <a:pt x="143" y="282"/>
                    <a:pt x="139" y="303"/>
                  </a:cubicBezTo>
                  <a:cubicBezTo>
                    <a:pt x="139" y="304"/>
                    <a:pt x="139" y="305"/>
                    <a:pt x="139" y="306"/>
                  </a:cubicBezTo>
                  <a:lnTo>
                    <a:pt x="100" y="306"/>
                  </a:lnTo>
                  <a:cubicBezTo>
                    <a:pt x="97" y="289"/>
                    <a:pt x="81" y="275"/>
                    <a:pt x="63" y="275"/>
                  </a:cubicBezTo>
                  <a:cubicBezTo>
                    <a:pt x="60" y="275"/>
                    <a:pt x="57" y="278"/>
                    <a:pt x="57" y="281"/>
                  </a:cubicBezTo>
                  <a:lnTo>
                    <a:pt x="57" y="312"/>
                  </a:lnTo>
                  <a:lnTo>
                    <a:pt x="57" y="344"/>
                  </a:lnTo>
                  <a:cubicBezTo>
                    <a:pt x="57" y="344"/>
                    <a:pt x="57" y="345"/>
                    <a:pt x="57" y="345"/>
                  </a:cubicBezTo>
                  <a:cubicBezTo>
                    <a:pt x="57" y="348"/>
                    <a:pt x="60" y="350"/>
                    <a:pt x="63" y="350"/>
                  </a:cubicBezTo>
                  <a:cubicBezTo>
                    <a:pt x="82" y="350"/>
                    <a:pt x="97" y="337"/>
                    <a:pt x="100" y="319"/>
                  </a:cubicBezTo>
                  <a:lnTo>
                    <a:pt x="139" y="319"/>
                  </a:lnTo>
                  <a:cubicBezTo>
                    <a:pt x="142" y="343"/>
                    <a:pt x="163" y="362"/>
                    <a:pt x="188" y="362"/>
                  </a:cubicBezTo>
                  <a:cubicBezTo>
                    <a:pt x="213" y="362"/>
                    <a:pt x="234" y="343"/>
                    <a:pt x="237" y="319"/>
                  </a:cubicBezTo>
                  <a:lnTo>
                    <a:pt x="276" y="319"/>
                  </a:lnTo>
                  <a:cubicBezTo>
                    <a:pt x="279" y="337"/>
                    <a:pt x="294" y="350"/>
                    <a:pt x="313" y="350"/>
                  </a:cubicBezTo>
                  <a:cubicBezTo>
                    <a:pt x="316" y="350"/>
                    <a:pt x="319" y="348"/>
                    <a:pt x="319" y="345"/>
                  </a:cubicBezTo>
                  <a:cubicBezTo>
                    <a:pt x="319" y="345"/>
                    <a:pt x="319" y="344"/>
                    <a:pt x="319" y="344"/>
                  </a:cubicBezTo>
                  <a:lnTo>
                    <a:pt x="319" y="312"/>
                  </a:lnTo>
                  <a:lnTo>
                    <a:pt x="319" y="281"/>
                  </a:lnTo>
                  <a:cubicBezTo>
                    <a:pt x="319" y="278"/>
                    <a:pt x="316" y="275"/>
                    <a:pt x="313" y="275"/>
                  </a:cubicBezTo>
                  <a:cubicBezTo>
                    <a:pt x="295" y="275"/>
                    <a:pt x="279" y="289"/>
                    <a:pt x="276" y="306"/>
                  </a:cubicBezTo>
                  <a:lnTo>
                    <a:pt x="237" y="306"/>
                  </a:lnTo>
                  <a:cubicBezTo>
                    <a:pt x="234" y="284"/>
                    <a:pt x="217" y="266"/>
                    <a:pt x="194" y="263"/>
                  </a:cubicBezTo>
                  <a:lnTo>
                    <a:pt x="194" y="237"/>
                  </a:lnTo>
                  <a:lnTo>
                    <a:pt x="219" y="237"/>
                  </a:lnTo>
                  <a:cubicBezTo>
                    <a:pt x="223" y="237"/>
                    <a:pt x="226" y="235"/>
                    <a:pt x="226" y="231"/>
                  </a:cubicBezTo>
                  <a:lnTo>
                    <a:pt x="226" y="181"/>
                  </a:lnTo>
                  <a:lnTo>
                    <a:pt x="238" y="181"/>
                  </a:lnTo>
                  <a:lnTo>
                    <a:pt x="238" y="206"/>
                  </a:lnTo>
                  <a:cubicBezTo>
                    <a:pt x="238" y="210"/>
                    <a:pt x="241" y="212"/>
                    <a:pt x="244" y="212"/>
                  </a:cubicBezTo>
                  <a:lnTo>
                    <a:pt x="369" y="212"/>
                  </a:lnTo>
                  <a:cubicBezTo>
                    <a:pt x="373" y="212"/>
                    <a:pt x="376" y="210"/>
                    <a:pt x="376" y="206"/>
                  </a:cubicBezTo>
                  <a:lnTo>
                    <a:pt x="376" y="144"/>
                  </a:lnTo>
                  <a:cubicBezTo>
                    <a:pt x="376" y="140"/>
                    <a:pt x="373" y="137"/>
                    <a:pt x="369" y="137"/>
                  </a:cubicBezTo>
                  <a:lnTo>
                    <a:pt x="244" y="137"/>
                  </a:lnTo>
                  <a:cubicBezTo>
                    <a:pt x="244" y="137"/>
                    <a:pt x="243" y="137"/>
                    <a:pt x="242" y="137"/>
                  </a:cubicBezTo>
                  <a:cubicBezTo>
                    <a:pt x="240" y="138"/>
                    <a:pt x="238" y="141"/>
                    <a:pt x="238" y="144"/>
                  </a:cubicBezTo>
                  <a:lnTo>
                    <a:pt x="238" y="169"/>
                  </a:lnTo>
                  <a:lnTo>
                    <a:pt x="232" y="169"/>
                  </a:lnTo>
                  <a:lnTo>
                    <a:pt x="226" y="169"/>
                  </a:lnTo>
                  <a:lnTo>
                    <a:pt x="226" y="69"/>
                  </a:lnTo>
                  <a:cubicBezTo>
                    <a:pt x="226" y="65"/>
                    <a:pt x="223" y="62"/>
                    <a:pt x="219" y="62"/>
                  </a:cubicBezTo>
                  <a:lnTo>
                    <a:pt x="194" y="62"/>
                  </a:lnTo>
                  <a:lnTo>
                    <a:pt x="194" y="50"/>
                  </a:lnTo>
                  <a:lnTo>
                    <a:pt x="207" y="50"/>
                  </a:lnTo>
                  <a:cubicBezTo>
                    <a:pt x="210" y="50"/>
                    <a:pt x="213" y="47"/>
                    <a:pt x="213" y="44"/>
                  </a:cubicBezTo>
                  <a:lnTo>
                    <a:pt x="213" y="6"/>
                  </a:lnTo>
                  <a:cubicBezTo>
                    <a:pt x="213" y="3"/>
                    <a:pt x="210" y="0"/>
                    <a:pt x="207" y="0"/>
                  </a:cubicBezTo>
                  <a:lnTo>
                    <a:pt x="169" y="0"/>
                  </a:lnTo>
                  <a:cubicBezTo>
                    <a:pt x="169" y="0"/>
                    <a:pt x="168" y="0"/>
                    <a:pt x="167" y="0"/>
                  </a:cubicBezTo>
                  <a:close/>
                  <a:moveTo>
                    <a:pt x="176" y="12"/>
                  </a:moveTo>
                  <a:lnTo>
                    <a:pt x="201" y="12"/>
                  </a:lnTo>
                  <a:lnTo>
                    <a:pt x="201" y="37"/>
                  </a:lnTo>
                  <a:lnTo>
                    <a:pt x="176" y="37"/>
                  </a:lnTo>
                  <a:lnTo>
                    <a:pt x="176" y="12"/>
                  </a:lnTo>
                  <a:close/>
                  <a:moveTo>
                    <a:pt x="163" y="75"/>
                  </a:moveTo>
                  <a:lnTo>
                    <a:pt x="213" y="75"/>
                  </a:lnTo>
                  <a:lnTo>
                    <a:pt x="213" y="150"/>
                  </a:lnTo>
                  <a:lnTo>
                    <a:pt x="163" y="150"/>
                  </a:lnTo>
                  <a:lnTo>
                    <a:pt x="163" y="75"/>
                  </a:lnTo>
                  <a:close/>
                  <a:moveTo>
                    <a:pt x="13" y="150"/>
                  </a:moveTo>
                  <a:lnTo>
                    <a:pt x="26" y="150"/>
                  </a:lnTo>
                  <a:lnTo>
                    <a:pt x="26" y="169"/>
                  </a:lnTo>
                  <a:lnTo>
                    <a:pt x="13" y="169"/>
                  </a:lnTo>
                  <a:lnTo>
                    <a:pt x="13" y="150"/>
                  </a:lnTo>
                  <a:close/>
                  <a:moveTo>
                    <a:pt x="38" y="150"/>
                  </a:moveTo>
                  <a:lnTo>
                    <a:pt x="51" y="150"/>
                  </a:lnTo>
                  <a:lnTo>
                    <a:pt x="51" y="169"/>
                  </a:lnTo>
                  <a:lnTo>
                    <a:pt x="38" y="169"/>
                  </a:lnTo>
                  <a:lnTo>
                    <a:pt x="38" y="150"/>
                  </a:lnTo>
                  <a:close/>
                  <a:moveTo>
                    <a:pt x="63" y="150"/>
                  </a:moveTo>
                  <a:lnTo>
                    <a:pt x="76" y="150"/>
                  </a:lnTo>
                  <a:lnTo>
                    <a:pt x="76" y="169"/>
                  </a:lnTo>
                  <a:lnTo>
                    <a:pt x="63" y="169"/>
                  </a:lnTo>
                  <a:lnTo>
                    <a:pt x="63" y="150"/>
                  </a:lnTo>
                  <a:close/>
                  <a:moveTo>
                    <a:pt x="88" y="150"/>
                  </a:moveTo>
                  <a:lnTo>
                    <a:pt x="101" y="150"/>
                  </a:lnTo>
                  <a:lnTo>
                    <a:pt x="101" y="169"/>
                  </a:lnTo>
                  <a:lnTo>
                    <a:pt x="88" y="169"/>
                  </a:lnTo>
                  <a:lnTo>
                    <a:pt x="88" y="150"/>
                  </a:lnTo>
                  <a:close/>
                  <a:moveTo>
                    <a:pt x="113" y="150"/>
                  </a:moveTo>
                  <a:lnTo>
                    <a:pt x="126" y="150"/>
                  </a:lnTo>
                  <a:lnTo>
                    <a:pt x="126" y="169"/>
                  </a:lnTo>
                  <a:lnTo>
                    <a:pt x="113" y="169"/>
                  </a:lnTo>
                  <a:lnTo>
                    <a:pt x="113" y="150"/>
                  </a:lnTo>
                  <a:close/>
                  <a:moveTo>
                    <a:pt x="251" y="150"/>
                  </a:moveTo>
                  <a:lnTo>
                    <a:pt x="263" y="150"/>
                  </a:lnTo>
                  <a:lnTo>
                    <a:pt x="263" y="169"/>
                  </a:lnTo>
                  <a:lnTo>
                    <a:pt x="251" y="169"/>
                  </a:lnTo>
                  <a:lnTo>
                    <a:pt x="251" y="150"/>
                  </a:lnTo>
                  <a:close/>
                  <a:moveTo>
                    <a:pt x="276" y="150"/>
                  </a:moveTo>
                  <a:lnTo>
                    <a:pt x="288" y="150"/>
                  </a:lnTo>
                  <a:lnTo>
                    <a:pt x="288" y="169"/>
                  </a:lnTo>
                  <a:lnTo>
                    <a:pt x="276" y="169"/>
                  </a:lnTo>
                  <a:lnTo>
                    <a:pt x="276" y="150"/>
                  </a:lnTo>
                  <a:close/>
                  <a:moveTo>
                    <a:pt x="301" y="150"/>
                  </a:moveTo>
                  <a:lnTo>
                    <a:pt x="313" y="150"/>
                  </a:lnTo>
                  <a:lnTo>
                    <a:pt x="313" y="169"/>
                  </a:lnTo>
                  <a:lnTo>
                    <a:pt x="301" y="169"/>
                  </a:lnTo>
                  <a:lnTo>
                    <a:pt x="301" y="150"/>
                  </a:lnTo>
                  <a:close/>
                  <a:moveTo>
                    <a:pt x="326" y="150"/>
                  </a:moveTo>
                  <a:lnTo>
                    <a:pt x="338" y="150"/>
                  </a:lnTo>
                  <a:lnTo>
                    <a:pt x="338" y="169"/>
                  </a:lnTo>
                  <a:lnTo>
                    <a:pt x="326" y="169"/>
                  </a:lnTo>
                  <a:lnTo>
                    <a:pt x="326" y="150"/>
                  </a:lnTo>
                  <a:close/>
                  <a:moveTo>
                    <a:pt x="351" y="150"/>
                  </a:moveTo>
                  <a:lnTo>
                    <a:pt x="363" y="150"/>
                  </a:lnTo>
                  <a:lnTo>
                    <a:pt x="363" y="169"/>
                  </a:lnTo>
                  <a:lnTo>
                    <a:pt x="351" y="169"/>
                  </a:lnTo>
                  <a:lnTo>
                    <a:pt x="351" y="150"/>
                  </a:lnTo>
                  <a:close/>
                  <a:moveTo>
                    <a:pt x="163" y="162"/>
                  </a:moveTo>
                  <a:lnTo>
                    <a:pt x="213" y="162"/>
                  </a:lnTo>
                  <a:lnTo>
                    <a:pt x="213" y="225"/>
                  </a:lnTo>
                  <a:lnTo>
                    <a:pt x="163" y="225"/>
                  </a:lnTo>
                  <a:lnTo>
                    <a:pt x="163" y="162"/>
                  </a:lnTo>
                  <a:close/>
                  <a:moveTo>
                    <a:pt x="13" y="181"/>
                  </a:moveTo>
                  <a:lnTo>
                    <a:pt x="26" y="181"/>
                  </a:lnTo>
                  <a:lnTo>
                    <a:pt x="26" y="200"/>
                  </a:lnTo>
                  <a:lnTo>
                    <a:pt x="13" y="200"/>
                  </a:lnTo>
                  <a:lnTo>
                    <a:pt x="13" y="181"/>
                  </a:lnTo>
                  <a:close/>
                  <a:moveTo>
                    <a:pt x="38" y="181"/>
                  </a:moveTo>
                  <a:lnTo>
                    <a:pt x="51" y="181"/>
                  </a:lnTo>
                  <a:lnTo>
                    <a:pt x="51" y="200"/>
                  </a:lnTo>
                  <a:lnTo>
                    <a:pt x="38" y="200"/>
                  </a:lnTo>
                  <a:lnTo>
                    <a:pt x="38" y="181"/>
                  </a:lnTo>
                  <a:close/>
                  <a:moveTo>
                    <a:pt x="63" y="181"/>
                  </a:moveTo>
                  <a:lnTo>
                    <a:pt x="76" y="181"/>
                  </a:lnTo>
                  <a:lnTo>
                    <a:pt x="76" y="200"/>
                  </a:lnTo>
                  <a:lnTo>
                    <a:pt x="63" y="200"/>
                  </a:lnTo>
                  <a:lnTo>
                    <a:pt x="63" y="181"/>
                  </a:lnTo>
                  <a:close/>
                  <a:moveTo>
                    <a:pt x="88" y="181"/>
                  </a:moveTo>
                  <a:lnTo>
                    <a:pt x="101" y="181"/>
                  </a:lnTo>
                  <a:lnTo>
                    <a:pt x="101" y="200"/>
                  </a:lnTo>
                  <a:lnTo>
                    <a:pt x="88" y="200"/>
                  </a:lnTo>
                  <a:lnTo>
                    <a:pt x="88" y="181"/>
                  </a:lnTo>
                  <a:close/>
                  <a:moveTo>
                    <a:pt x="113" y="181"/>
                  </a:moveTo>
                  <a:lnTo>
                    <a:pt x="126" y="181"/>
                  </a:lnTo>
                  <a:lnTo>
                    <a:pt x="126" y="200"/>
                  </a:lnTo>
                  <a:lnTo>
                    <a:pt x="113" y="200"/>
                  </a:lnTo>
                  <a:lnTo>
                    <a:pt x="113" y="181"/>
                  </a:lnTo>
                  <a:close/>
                  <a:moveTo>
                    <a:pt x="251" y="181"/>
                  </a:moveTo>
                  <a:lnTo>
                    <a:pt x="263" y="181"/>
                  </a:lnTo>
                  <a:lnTo>
                    <a:pt x="263" y="200"/>
                  </a:lnTo>
                  <a:lnTo>
                    <a:pt x="251" y="200"/>
                  </a:lnTo>
                  <a:lnTo>
                    <a:pt x="251" y="181"/>
                  </a:lnTo>
                  <a:close/>
                  <a:moveTo>
                    <a:pt x="276" y="181"/>
                  </a:moveTo>
                  <a:lnTo>
                    <a:pt x="288" y="181"/>
                  </a:lnTo>
                  <a:lnTo>
                    <a:pt x="288" y="200"/>
                  </a:lnTo>
                  <a:lnTo>
                    <a:pt x="276" y="200"/>
                  </a:lnTo>
                  <a:lnTo>
                    <a:pt x="276" y="181"/>
                  </a:lnTo>
                  <a:close/>
                  <a:moveTo>
                    <a:pt x="301" y="181"/>
                  </a:moveTo>
                  <a:lnTo>
                    <a:pt x="313" y="181"/>
                  </a:lnTo>
                  <a:lnTo>
                    <a:pt x="313" y="200"/>
                  </a:lnTo>
                  <a:lnTo>
                    <a:pt x="301" y="200"/>
                  </a:lnTo>
                  <a:lnTo>
                    <a:pt x="301" y="181"/>
                  </a:lnTo>
                  <a:close/>
                  <a:moveTo>
                    <a:pt x="326" y="181"/>
                  </a:moveTo>
                  <a:lnTo>
                    <a:pt x="338" y="181"/>
                  </a:lnTo>
                  <a:lnTo>
                    <a:pt x="338" y="200"/>
                  </a:lnTo>
                  <a:lnTo>
                    <a:pt x="326" y="200"/>
                  </a:lnTo>
                  <a:lnTo>
                    <a:pt x="326" y="181"/>
                  </a:lnTo>
                  <a:close/>
                  <a:moveTo>
                    <a:pt x="351" y="181"/>
                  </a:moveTo>
                  <a:lnTo>
                    <a:pt x="363" y="181"/>
                  </a:lnTo>
                  <a:lnTo>
                    <a:pt x="363" y="200"/>
                  </a:lnTo>
                  <a:lnTo>
                    <a:pt x="351" y="200"/>
                  </a:lnTo>
                  <a:lnTo>
                    <a:pt x="351" y="181"/>
                  </a:lnTo>
                  <a:close/>
                  <a:moveTo>
                    <a:pt x="188" y="275"/>
                  </a:moveTo>
                  <a:cubicBezTo>
                    <a:pt x="209" y="275"/>
                    <a:pt x="226" y="292"/>
                    <a:pt x="226" y="312"/>
                  </a:cubicBezTo>
                  <a:cubicBezTo>
                    <a:pt x="226" y="333"/>
                    <a:pt x="209" y="350"/>
                    <a:pt x="188" y="350"/>
                  </a:cubicBezTo>
                  <a:cubicBezTo>
                    <a:pt x="167" y="350"/>
                    <a:pt x="151" y="333"/>
                    <a:pt x="151" y="312"/>
                  </a:cubicBezTo>
                  <a:cubicBezTo>
                    <a:pt x="151" y="310"/>
                    <a:pt x="151" y="308"/>
                    <a:pt x="151" y="305"/>
                  </a:cubicBezTo>
                  <a:cubicBezTo>
                    <a:pt x="155" y="288"/>
                    <a:pt x="170" y="275"/>
                    <a:pt x="188" y="275"/>
                  </a:cubicBezTo>
                  <a:close/>
                  <a:moveTo>
                    <a:pt x="69" y="290"/>
                  </a:moveTo>
                  <a:cubicBezTo>
                    <a:pt x="80" y="293"/>
                    <a:pt x="88" y="301"/>
                    <a:pt x="88" y="312"/>
                  </a:cubicBezTo>
                  <a:cubicBezTo>
                    <a:pt x="88" y="324"/>
                    <a:pt x="80" y="332"/>
                    <a:pt x="69" y="335"/>
                  </a:cubicBezTo>
                  <a:lnTo>
                    <a:pt x="69" y="312"/>
                  </a:lnTo>
                  <a:lnTo>
                    <a:pt x="69" y="290"/>
                  </a:lnTo>
                  <a:close/>
                  <a:moveTo>
                    <a:pt x="307" y="290"/>
                  </a:moveTo>
                  <a:lnTo>
                    <a:pt x="307" y="312"/>
                  </a:lnTo>
                  <a:lnTo>
                    <a:pt x="307" y="335"/>
                  </a:lnTo>
                  <a:cubicBezTo>
                    <a:pt x="296" y="332"/>
                    <a:pt x="288" y="324"/>
                    <a:pt x="288" y="312"/>
                  </a:cubicBezTo>
                  <a:cubicBezTo>
                    <a:pt x="288" y="301"/>
                    <a:pt x="296" y="293"/>
                    <a:pt x="307" y="290"/>
                  </a:cubicBezTo>
                  <a:close/>
                </a:path>
              </a:pathLst>
            </a:cu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82" name="Freeform 49"/>
            <p:cNvSpPr>
              <a:spLocks noEditPoints="1"/>
            </p:cNvSpPr>
            <p:nvPr/>
          </p:nvSpPr>
          <p:spPr bwMode="auto">
            <a:xfrm>
              <a:off x="8428" y="5576"/>
              <a:ext cx="1022" cy="844"/>
            </a:xfrm>
            <a:custGeom>
              <a:avLst/>
              <a:gdLst>
                <a:gd name="T0" fmla="*/ 85 w 401"/>
                <a:gd name="T1" fmla="*/ 49 h 330"/>
                <a:gd name="T2" fmla="*/ 73 w 401"/>
                <a:gd name="T3" fmla="*/ 63 h 330"/>
                <a:gd name="T4" fmla="*/ 64 w 401"/>
                <a:gd name="T5" fmla="*/ 76 h 330"/>
                <a:gd name="T6" fmla="*/ 39 w 401"/>
                <a:gd name="T7" fmla="*/ 164 h 330"/>
                <a:gd name="T8" fmla="*/ 45 w 401"/>
                <a:gd name="T9" fmla="*/ 211 h 330"/>
                <a:gd name="T10" fmla="*/ 5 w 401"/>
                <a:gd name="T11" fmla="*/ 282 h 330"/>
                <a:gd name="T12" fmla="*/ 200 w 401"/>
                <a:gd name="T13" fmla="*/ 330 h 330"/>
                <a:gd name="T14" fmla="*/ 358 w 401"/>
                <a:gd name="T15" fmla="*/ 127 h 330"/>
                <a:gd name="T16" fmla="*/ 396 w 401"/>
                <a:gd name="T17" fmla="*/ 47 h 330"/>
                <a:gd name="T18" fmla="*/ 367 w 401"/>
                <a:gd name="T19" fmla="*/ 36 h 330"/>
                <a:gd name="T20" fmla="*/ 200 w 401"/>
                <a:gd name="T21" fmla="*/ 0 h 330"/>
                <a:gd name="T22" fmla="*/ 318 w 401"/>
                <a:gd name="T23" fmla="*/ 72 h 330"/>
                <a:gd name="T24" fmla="*/ 260 w 401"/>
                <a:gd name="T25" fmla="*/ 134 h 330"/>
                <a:gd name="T26" fmla="*/ 224 w 401"/>
                <a:gd name="T27" fmla="*/ 171 h 330"/>
                <a:gd name="T28" fmla="*/ 64 w 401"/>
                <a:gd name="T29" fmla="*/ 226 h 330"/>
                <a:gd name="T30" fmla="*/ 117 w 401"/>
                <a:gd name="T31" fmla="*/ 195 h 330"/>
                <a:gd name="T32" fmla="*/ 52 w 401"/>
                <a:gd name="T33" fmla="*/ 150 h 330"/>
                <a:gd name="T34" fmla="*/ 73 w 401"/>
                <a:gd name="T35" fmla="*/ 86 h 330"/>
                <a:gd name="T36" fmla="*/ 104 w 401"/>
                <a:gd name="T37" fmla="*/ 49 h 330"/>
                <a:gd name="T38" fmla="*/ 224 w 401"/>
                <a:gd name="T39" fmla="*/ 86 h 330"/>
                <a:gd name="T40" fmla="*/ 366 w 401"/>
                <a:gd name="T41" fmla="*/ 49 h 330"/>
                <a:gd name="T42" fmla="*/ 382 w 401"/>
                <a:gd name="T43" fmla="*/ 80 h 330"/>
                <a:gd name="T44" fmla="*/ 285 w 401"/>
                <a:gd name="T45" fmla="*/ 173 h 330"/>
                <a:gd name="T46" fmla="*/ 108 w 401"/>
                <a:gd name="T47" fmla="*/ 272 h 330"/>
                <a:gd name="T48" fmla="*/ 86 w 401"/>
                <a:gd name="T49" fmla="*/ 280 h 330"/>
                <a:gd name="T50" fmla="*/ 14 w 401"/>
                <a:gd name="T51" fmla="*/ 265 h 330"/>
                <a:gd name="T52" fmla="*/ 40 w 401"/>
                <a:gd name="T53" fmla="*/ 252 h 330"/>
                <a:gd name="T54" fmla="*/ 80 w 401"/>
                <a:gd name="T55" fmla="*/ 269 h 330"/>
                <a:gd name="T56" fmla="*/ 221 w 401"/>
                <a:gd name="T57" fmla="*/ 200 h 330"/>
                <a:gd name="T58" fmla="*/ 349 w 401"/>
                <a:gd name="T59" fmla="*/ 107 h 330"/>
                <a:gd name="T60" fmla="*/ 324 w 401"/>
                <a:gd name="T61" fmla="*/ 59 h 330"/>
                <a:gd name="T62" fmla="*/ 182 w 401"/>
                <a:gd name="T63" fmla="*/ 67 h 330"/>
                <a:gd name="T64" fmla="*/ 224 w 401"/>
                <a:gd name="T65" fmla="*/ 61 h 330"/>
                <a:gd name="T66" fmla="*/ 224 w 401"/>
                <a:gd name="T67" fmla="*/ 61 h 330"/>
                <a:gd name="T68" fmla="*/ 349 w 401"/>
                <a:gd name="T69" fmla="*/ 73 h 330"/>
                <a:gd name="T70" fmla="*/ 260 w 401"/>
                <a:gd name="T71" fmla="*/ 110 h 330"/>
                <a:gd name="T72" fmla="*/ 283 w 401"/>
                <a:gd name="T73" fmla="*/ 122 h 330"/>
                <a:gd name="T74" fmla="*/ 141 w 401"/>
                <a:gd name="T75" fmla="*/ 137 h 330"/>
                <a:gd name="T76" fmla="*/ 141 w 401"/>
                <a:gd name="T77" fmla="*/ 137 h 330"/>
                <a:gd name="T78" fmla="*/ 322 w 401"/>
                <a:gd name="T79" fmla="*/ 171 h 330"/>
                <a:gd name="T80" fmla="*/ 117 w 401"/>
                <a:gd name="T81" fmla="*/ 170 h 330"/>
                <a:gd name="T82" fmla="*/ 51 w 401"/>
                <a:gd name="T83" fmla="*/ 170 h 330"/>
                <a:gd name="T84" fmla="*/ 209 w 401"/>
                <a:gd name="T85" fmla="*/ 193 h 330"/>
                <a:gd name="T86" fmla="*/ 348 w 401"/>
                <a:gd name="T87" fmla="*/ 183 h 330"/>
                <a:gd name="T88" fmla="*/ 217 w 401"/>
                <a:gd name="T89" fmla="*/ 231 h 330"/>
                <a:gd name="T90" fmla="*/ 249 w 401"/>
                <a:gd name="T91" fmla="*/ 247 h 330"/>
                <a:gd name="T92" fmla="*/ 200 w 401"/>
                <a:gd name="T93" fmla="*/ 317 h 330"/>
                <a:gd name="T94" fmla="*/ 123 w 401"/>
                <a:gd name="T95" fmla="*/ 295 h 330"/>
                <a:gd name="T96" fmla="*/ 110 w 401"/>
                <a:gd name="T97" fmla="*/ 284 h 330"/>
                <a:gd name="T98" fmla="*/ 140 w 401"/>
                <a:gd name="T99" fmla="*/ 272 h 330"/>
                <a:gd name="T100" fmla="*/ 58 w 401"/>
                <a:gd name="T101" fmla="*/ 258 h 330"/>
                <a:gd name="T102" fmla="*/ 57 w 401"/>
                <a:gd name="T103" fmla="*/ 241 h 330"/>
                <a:gd name="T104" fmla="*/ 231 w 401"/>
                <a:gd name="T105" fmla="*/ 253 h 330"/>
                <a:gd name="T106" fmla="*/ 213 w 401"/>
                <a:gd name="T107" fmla="*/ 308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1" h="330">
                  <a:moveTo>
                    <a:pt x="200" y="0"/>
                  </a:moveTo>
                  <a:cubicBezTo>
                    <a:pt x="155" y="0"/>
                    <a:pt x="115" y="19"/>
                    <a:pt x="86" y="49"/>
                  </a:cubicBezTo>
                  <a:cubicBezTo>
                    <a:pt x="86" y="49"/>
                    <a:pt x="86" y="49"/>
                    <a:pt x="86" y="49"/>
                  </a:cubicBezTo>
                  <a:cubicBezTo>
                    <a:pt x="86" y="49"/>
                    <a:pt x="85" y="49"/>
                    <a:pt x="85" y="49"/>
                  </a:cubicBezTo>
                  <a:cubicBezTo>
                    <a:pt x="84" y="50"/>
                    <a:pt x="84" y="50"/>
                    <a:pt x="83" y="51"/>
                  </a:cubicBezTo>
                  <a:cubicBezTo>
                    <a:pt x="81" y="53"/>
                    <a:pt x="79" y="55"/>
                    <a:pt x="78" y="58"/>
                  </a:cubicBezTo>
                  <a:cubicBezTo>
                    <a:pt x="77" y="58"/>
                    <a:pt x="76" y="59"/>
                    <a:pt x="75" y="60"/>
                  </a:cubicBezTo>
                  <a:cubicBezTo>
                    <a:pt x="74" y="61"/>
                    <a:pt x="74" y="62"/>
                    <a:pt x="73" y="63"/>
                  </a:cubicBezTo>
                  <a:cubicBezTo>
                    <a:pt x="73" y="64"/>
                    <a:pt x="72" y="64"/>
                    <a:pt x="72" y="65"/>
                  </a:cubicBezTo>
                  <a:cubicBezTo>
                    <a:pt x="71" y="66"/>
                    <a:pt x="69" y="68"/>
                    <a:pt x="68" y="69"/>
                  </a:cubicBezTo>
                  <a:cubicBezTo>
                    <a:pt x="67" y="70"/>
                    <a:pt x="67" y="72"/>
                    <a:pt x="66" y="73"/>
                  </a:cubicBezTo>
                  <a:cubicBezTo>
                    <a:pt x="65" y="74"/>
                    <a:pt x="64" y="75"/>
                    <a:pt x="64" y="76"/>
                  </a:cubicBezTo>
                  <a:cubicBezTo>
                    <a:pt x="63" y="77"/>
                    <a:pt x="63" y="78"/>
                    <a:pt x="63" y="79"/>
                  </a:cubicBezTo>
                  <a:cubicBezTo>
                    <a:pt x="48" y="103"/>
                    <a:pt x="39" y="132"/>
                    <a:pt x="39" y="163"/>
                  </a:cubicBezTo>
                  <a:cubicBezTo>
                    <a:pt x="38" y="163"/>
                    <a:pt x="38" y="163"/>
                    <a:pt x="39" y="163"/>
                  </a:cubicBezTo>
                  <a:cubicBezTo>
                    <a:pt x="38" y="164"/>
                    <a:pt x="39" y="164"/>
                    <a:pt x="39" y="164"/>
                  </a:cubicBezTo>
                  <a:cubicBezTo>
                    <a:pt x="39" y="173"/>
                    <a:pt x="39" y="181"/>
                    <a:pt x="40" y="189"/>
                  </a:cubicBezTo>
                  <a:cubicBezTo>
                    <a:pt x="40" y="189"/>
                    <a:pt x="40" y="189"/>
                    <a:pt x="40" y="190"/>
                  </a:cubicBezTo>
                  <a:cubicBezTo>
                    <a:pt x="40" y="190"/>
                    <a:pt x="41" y="191"/>
                    <a:pt x="41" y="192"/>
                  </a:cubicBezTo>
                  <a:cubicBezTo>
                    <a:pt x="42" y="198"/>
                    <a:pt x="43" y="205"/>
                    <a:pt x="45" y="211"/>
                  </a:cubicBezTo>
                  <a:cubicBezTo>
                    <a:pt x="30" y="225"/>
                    <a:pt x="17" y="236"/>
                    <a:pt x="10" y="246"/>
                  </a:cubicBezTo>
                  <a:cubicBezTo>
                    <a:pt x="5" y="252"/>
                    <a:pt x="2" y="257"/>
                    <a:pt x="1" y="263"/>
                  </a:cubicBezTo>
                  <a:cubicBezTo>
                    <a:pt x="0" y="269"/>
                    <a:pt x="2" y="276"/>
                    <a:pt x="5" y="281"/>
                  </a:cubicBezTo>
                  <a:cubicBezTo>
                    <a:pt x="5" y="281"/>
                    <a:pt x="5" y="282"/>
                    <a:pt x="5" y="282"/>
                  </a:cubicBezTo>
                  <a:cubicBezTo>
                    <a:pt x="11" y="292"/>
                    <a:pt x="22" y="299"/>
                    <a:pt x="36" y="301"/>
                  </a:cubicBezTo>
                  <a:cubicBezTo>
                    <a:pt x="50" y="302"/>
                    <a:pt x="68" y="299"/>
                    <a:pt x="90" y="292"/>
                  </a:cubicBezTo>
                  <a:cubicBezTo>
                    <a:pt x="92" y="291"/>
                    <a:pt x="93" y="291"/>
                    <a:pt x="95" y="290"/>
                  </a:cubicBezTo>
                  <a:cubicBezTo>
                    <a:pt x="124" y="314"/>
                    <a:pt x="160" y="330"/>
                    <a:pt x="200" y="330"/>
                  </a:cubicBezTo>
                  <a:cubicBezTo>
                    <a:pt x="286" y="330"/>
                    <a:pt x="355" y="263"/>
                    <a:pt x="362" y="177"/>
                  </a:cubicBezTo>
                  <a:cubicBezTo>
                    <a:pt x="362" y="177"/>
                    <a:pt x="362" y="177"/>
                    <a:pt x="362" y="177"/>
                  </a:cubicBezTo>
                  <a:cubicBezTo>
                    <a:pt x="362" y="173"/>
                    <a:pt x="363" y="168"/>
                    <a:pt x="363" y="164"/>
                  </a:cubicBezTo>
                  <a:cubicBezTo>
                    <a:pt x="363" y="151"/>
                    <a:pt x="361" y="139"/>
                    <a:pt x="358" y="127"/>
                  </a:cubicBezTo>
                  <a:cubicBezTo>
                    <a:pt x="373" y="114"/>
                    <a:pt x="385" y="100"/>
                    <a:pt x="393" y="86"/>
                  </a:cubicBezTo>
                  <a:cubicBezTo>
                    <a:pt x="397" y="79"/>
                    <a:pt x="400" y="72"/>
                    <a:pt x="401" y="65"/>
                  </a:cubicBezTo>
                  <a:cubicBezTo>
                    <a:pt x="401" y="58"/>
                    <a:pt x="400" y="52"/>
                    <a:pt x="396" y="47"/>
                  </a:cubicBezTo>
                  <a:lnTo>
                    <a:pt x="396" y="47"/>
                  </a:lnTo>
                  <a:cubicBezTo>
                    <a:pt x="396" y="46"/>
                    <a:pt x="395" y="46"/>
                    <a:pt x="395" y="46"/>
                  </a:cubicBezTo>
                  <a:cubicBezTo>
                    <a:pt x="390" y="39"/>
                    <a:pt x="380" y="36"/>
                    <a:pt x="368" y="37"/>
                  </a:cubicBezTo>
                  <a:cubicBezTo>
                    <a:pt x="368" y="37"/>
                    <a:pt x="368" y="37"/>
                    <a:pt x="367" y="37"/>
                  </a:cubicBezTo>
                  <a:cubicBezTo>
                    <a:pt x="367" y="37"/>
                    <a:pt x="367" y="37"/>
                    <a:pt x="367" y="36"/>
                  </a:cubicBezTo>
                  <a:lnTo>
                    <a:pt x="365" y="36"/>
                  </a:lnTo>
                  <a:cubicBezTo>
                    <a:pt x="365" y="36"/>
                    <a:pt x="365" y="36"/>
                    <a:pt x="365" y="36"/>
                  </a:cubicBezTo>
                  <a:cubicBezTo>
                    <a:pt x="352" y="37"/>
                    <a:pt x="334" y="42"/>
                    <a:pt x="315" y="49"/>
                  </a:cubicBezTo>
                  <a:cubicBezTo>
                    <a:pt x="285" y="19"/>
                    <a:pt x="245" y="0"/>
                    <a:pt x="200" y="0"/>
                  </a:cubicBezTo>
                  <a:close/>
                  <a:moveTo>
                    <a:pt x="200" y="13"/>
                  </a:moveTo>
                  <a:cubicBezTo>
                    <a:pt x="246" y="13"/>
                    <a:pt x="287" y="34"/>
                    <a:pt x="315" y="67"/>
                  </a:cubicBezTo>
                  <a:cubicBezTo>
                    <a:pt x="316" y="68"/>
                    <a:pt x="317" y="70"/>
                    <a:pt x="317" y="70"/>
                  </a:cubicBezTo>
                  <a:cubicBezTo>
                    <a:pt x="318" y="71"/>
                    <a:pt x="318" y="71"/>
                    <a:pt x="318" y="72"/>
                  </a:cubicBezTo>
                  <a:cubicBezTo>
                    <a:pt x="324" y="80"/>
                    <a:pt x="330" y="88"/>
                    <a:pt x="335" y="98"/>
                  </a:cubicBezTo>
                  <a:lnTo>
                    <a:pt x="260" y="98"/>
                  </a:lnTo>
                  <a:cubicBezTo>
                    <a:pt x="250" y="98"/>
                    <a:pt x="242" y="106"/>
                    <a:pt x="242" y="116"/>
                  </a:cubicBezTo>
                  <a:cubicBezTo>
                    <a:pt x="242" y="125"/>
                    <a:pt x="250" y="134"/>
                    <a:pt x="260" y="134"/>
                  </a:cubicBezTo>
                  <a:lnTo>
                    <a:pt x="283" y="134"/>
                  </a:lnTo>
                  <a:lnTo>
                    <a:pt x="297" y="134"/>
                  </a:lnTo>
                  <a:cubicBezTo>
                    <a:pt x="281" y="146"/>
                    <a:pt x="264" y="158"/>
                    <a:pt x="244" y="171"/>
                  </a:cubicBezTo>
                  <a:lnTo>
                    <a:pt x="224" y="171"/>
                  </a:lnTo>
                  <a:cubicBezTo>
                    <a:pt x="207" y="171"/>
                    <a:pt x="194" y="185"/>
                    <a:pt x="194" y="201"/>
                  </a:cubicBezTo>
                  <a:lnTo>
                    <a:pt x="194" y="202"/>
                  </a:lnTo>
                  <a:cubicBezTo>
                    <a:pt x="151" y="226"/>
                    <a:pt x="110" y="245"/>
                    <a:pt x="80" y="256"/>
                  </a:cubicBezTo>
                  <a:cubicBezTo>
                    <a:pt x="73" y="247"/>
                    <a:pt x="68" y="237"/>
                    <a:pt x="64" y="226"/>
                  </a:cubicBezTo>
                  <a:cubicBezTo>
                    <a:pt x="63" y="225"/>
                    <a:pt x="63" y="225"/>
                    <a:pt x="63" y="224"/>
                  </a:cubicBezTo>
                  <a:cubicBezTo>
                    <a:pt x="62" y="221"/>
                    <a:pt x="61" y="218"/>
                    <a:pt x="59" y="215"/>
                  </a:cubicBezTo>
                  <a:cubicBezTo>
                    <a:pt x="57" y="208"/>
                    <a:pt x="55" y="202"/>
                    <a:pt x="54" y="195"/>
                  </a:cubicBezTo>
                  <a:lnTo>
                    <a:pt x="117" y="195"/>
                  </a:lnTo>
                  <a:cubicBezTo>
                    <a:pt x="127" y="195"/>
                    <a:pt x="135" y="187"/>
                    <a:pt x="135" y="177"/>
                  </a:cubicBezTo>
                  <a:cubicBezTo>
                    <a:pt x="135" y="167"/>
                    <a:pt x="127" y="158"/>
                    <a:pt x="117" y="158"/>
                  </a:cubicBezTo>
                  <a:lnTo>
                    <a:pt x="51" y="158"/>
                  </a:lnTo>
                  <a:cubicBezTo>
                    <a:pt x="52" y="155"/>
                    <a:pt x="52" y="153"/>
                    <a:pt x="52" y="150"/>
                  </a:cubicBezTo>
                  <a:lnTo>
                    <a:pt x="117" y="150"/>
                  </a:lnTo>
                  <a:cubicBezTo>
                    <a:pt x="125" y="150"/>
                    <a:pt x="125" y="137"/>
                    <a:pt x="117" y="137"/>
                  </a:cubicBezTo>
                  <a:lnTo>
                    <a:pt x="54" y="137"/>
                  </a:lnTo>
                  <a:cubicBezTo>
                    <a:pt x="57" y="119"/>
                    <a:pt x="63" y="101"/>
                    <a:pt x="73" y="86"/>
                  </a:cubicBezTo>
                  <a:lnTo>
                    <a:pt x="177" y="86"/>
                  </a:lnTo>
                  <a:cubicBezTo>
                    <a:pt x="187" y="86"/>
                    <a:pt x="195" y="77"/>
                    <a:pt x="195" y="67"/>
                  </a:cubicBezTo>
                  <a:cubicBezTo>
                    <a:pt x="195" y="57"/>
                    <a:pt x="187" y="49"/>
                    <a:pt x="177" y="49"/>
                  </a:cubicBezTo>
                  <a:lnTo>
                    <a:pt x="104" y="49"/>
                  </a:lnTo>
                  <a:cubicBezTo>
                    <a:pt x="130" y="26"/>
                    <a:pt x="163" y="13"/>
                    <a:pt x="200" y="13"/>
                  </a:cubicBezTo>
                  <a:close/>
                  <a:moveTo>
                    <a:pt x="224" y="49"/>
                  </a:moveTo>
                  <a:cubicBezTo>
                    <a:pt x="215" y="49"/>
                    <a:pt x="206" y="57"/>
                    <a:pt x="206" y="67"/>
                  </a:cubicBezTo>
                  <a:cubicBezTo>
                    <a:pt x="206" y="77"/>
                    <a:pt x="215" y="86"/>
                    <a:pt x="224" y="86"/>
                  </a:cubicBezTo>
                  <a:cubicBezTo>
                    <a:pt x="234" y="86"/>
                    <a:pt x="242" y="77"/>
                    <a:pt x="242" y="67"/>
                  </a:cubicBezTo>
                  <a:cubicBezTo>
                    <a:pt x="242" y="57"/>
                    <a:pt x="234" y="49"/>
                    <a:pt x="224" y="49"/>
                  </a:cubicBezTo>
                  <a:close/>
                  <a:moveTo>
                    <a:pt x="366" y="49"/>
                  </a:moveTo>
                  <a:cubicBezTo>
                    <a:pt x="366" y="49"/>
                    <a:pt x="366" y="49"/>
                    <a:pt x="366" y="49"/>
                  </a:cubicBezTo>
                  <a:cubicBezTo>
                    <a:pt x="379" y="48"/>
                    <a:pt x="384" y="51"/>
                    <a:pt x="385" y="54"/>
                  </a:cubicBezTo>
                  <a:cubicBezTo>
                    <a:pt x="386" y="54"/>
                    <a:pt x="386" y="54"/>
                    <a:pt x="386" y="54"/>
                  </a:cubicBezTo>
                  <a:cubicBezTo>
                    <a:pt x="388" y="56"/>
                    <a:pt x="389" y="59"/>
                    <a:pt x="389" y="63"/>
                  </a:cubicBezTo>
                  <a:cubicBezTo>
                    <a:pt x="388" y="67"/>
                    <a:pt x="386" y="74"/>
                    <a:pt x="382" y="80"/>
                  </a:cubicBezTo>
                  <a:cubicBezTo>
                    <a:pt x="374" y="94"/>
                    <a:pt x="361" y="109"/>
                    <a:pt x="344" y="124"/>
                  </a:cubicBezTo>
                  <a:cubicBezTo>
                    <a:pt x="344" y="124"/>
                    <a:pt x="344" y="124"/>
                    <a:pt x="344" y="124"/>
                  </a:cubicBezTo>
                  <a:cubicBezTo>
                    <a:pt x="329" y="140"/>
                    <a:pt x="309" y="156"/>
                    <a:pt x="287" y="172"/>
                  </a:cubicBezTo>
                  <a:cubicBezTo>
                    <a:pt x="286" y="172"/>
                    <a:pt x="285" y="173"/>
                    <a:pt x="285" y="173"/>
                  </a:cubicBezTo>
                  <a:cubicBezTo>
                    <a:pt x="265" y="187"/>
                    <a:pt x="244" y="201"/>
                    <a:pt x="222" y="214"/>
                  </a:cubicBezTo>
                  <a:cubicBezTo>
                    <a:pt x="219" y="216"/>
                    <a:pt x="216" y="217"/>
                    <a:pt x="214" y="219"/>
                  </a:cubicBezTo>
                  <a:cubicBezTo>
                    <a:pt x="213" y="219"/>
                    <a:pt x="212" y="219"/>
                    <a:pt x="212" y="220"/>
                  </a:cubicBezTo>
                  <a:cubicBezTo>
                    <a:pt x="176" y="241"/>
                    <a:pt x="140" y="259"/>
                    <a:pt x="108" y="272"/>
                  </a:cubicBezTo>
                  <a:cubicBezTo>
                    <a:pt x="108" y="272"/>
                    <a:pt x="108" y="272"/>
                    <a:pt x="108" y="272"/>
                  </a:cubicBezTo>
                  <a:cubicBezTo>
                    <a:pt x="108" y="272"/>
                    <a:pt x="107" y="272"/>
                    <a:pt x="107" y="272"/>
                  </a:cubicBezTo>
                  <a:cubicBezTo>
                    <a:pt x="107" y="272"/>
                    <a:pt x="106" y="273"/>
                    <a:pt x="106" y="273"/>
                  </a:cubicBezTo>
                  <a:cubicBezTo>
                    <a:pt x="99" y="276"/>
                    <a:pt x="92" y="278"/>
                    <a:pt x="86" y="280"/>
                  </a:cubicBezTo>
                  <a:cubicBezTo>
                    <a:pt x="65" y="287"/>
                    <a:pt x="49" y="289"/>
                    <a:pt x="37" y="288"/>
                  </a:cubicBezTo>
                  <a:cubicBezTo>
                    <a:pt x="26" y="287"/>
                    <a:pt x="20" y="283"/>
                    <a:pt x="16" y="276"/>
                  </a:cubicBezTo>
                  <a:cubicBezTo>
                    <a:pt x="16" y="276"/>
                    <a:pt x="16" y="276"/>
                    <a:pt x="16" y="276"/>
                  </a:cubicBezTo>
                  <a:cubicBezTo>
                    <a:pt x="14" y="272"/>
                    <a:pt x="13" y="269"/>
                    <a:pt x="14" y="265"/>
                  </a:cubicBezTo>
                  <a:cubicBezTo>
                    <a:pt x="14" y="262"/>
                    <a:pt x="16" y="258"/>
                    <a:pt x="19" y="254"/>
                  </a:cubicBezTo>
                  <a:cubicBezTo>
                    <a:pt x="25" y="246"/>
                    <a:pt x="37" y="235"/>
                    <a:pt x="49" y="224"/>
                  </a:cubicBezTo>
                  <a:cubicBezTo>
                    <a:pt x="49" y="225"/>
                    <a:pt x="50" y="226"/>
                    <a:pt x="51" y="227"/>
                  </a:cubicBezTo>
                  <a:cubicBezTo>
                    <a:pt x="45" y="236"/>
                    <a:pt x="41" y="244"/>
                    <a:pt x="40" y="252"/>
                  </a:cubicBezTo>
                  <a:cubicBezTo>
                    <a:pt x="40" y="252"/>
                    <a:pt x="40" y="252"/>
                    <a:pt x="40" y="252"/>
                  </a:cubicBezTo>
                  <a:cubicBezTo>
                    <a:pt x="40" y="257"/>
                    <a:pt x="42" y="261"/>
                    <a:pt x="44" y="264"/>
                  </a:cubicBezTo>
                  <a:cubicBezTo>
                    <a:pt x="47" y="267"/>
                    <a:pt x="51" y="269"/>
                    <a:pt x="55" y="270"/>
                  </a:cubicBezTo>
                  <a:cubicBezTo>
                    <a:pt x="63" y="272"/>
                    <a:pt x="71" y="271"/>
                    <a:pt x="80" y="269"/>
                  </a:cubicBezTo>
                  <a:cubicBezTo>
                    <a:pt x="80" y="269"/>
                    <a:pt x="80" y="269"/>
                    <a:pt x="80" y="269"/>
                  </a:cubicBezTo>
                  <a:cubicBezTo>
                    <a:pt x="112" y="258"/>
                    <a:pt x="155" y="238"/>
                    <a:pt x="200" y="212"/>
                  </a:cubicBezTo>
                  <a:cubicBezTo>
                    <a:pt x="203" y="212"/>
                    <a:pt x="205" y="211"/>
                    <a:pt x="206" y="209"/>
                  </a:cubicBezTo>
                  <a:cubicBezTo>
                    <a:pt x="211" y="206"/>
                    <a:pt x="216" y="203"/>
                    <a:pt x="221" y="200"/>
                  </a:cubicBezTo>
                  <a:cubicBezTo>
                    <a:pt x="230" y="194"/>
                    <a:pt x="239" y="189"/>
                    <a:pt x="248" y="183"/>
                  </a:cubicBezTo>
                  <a:cubicBezTo>
                    <a:pt x="250" y="183"/>
                    <a:pt x="253" y="182"/>
                    <a:pt x="254" y="179"/>
                  </a:cubicBezTo>
                  <a:cubicBezTo>
                    <a:pt x="293" y="154"/>
                    <a:pt x="327" y="129"/>
                    <a:pt x="348" y="108"/>
                  </a:cubicBezTo>
                  <a:cubicBezTo>
                    <a:pt x="348" y="107"/>
                    <a:pt x="349" y="107"/>
                    <a:pt x="349" y="107"/>
                  </a:cubicBezTo>
                  <a:cubicBezTo>
                    <a:pt x="361" y="93"/>
                    <a:pt x="366" y="78"/>
                    <a:pt x="360" y="67"/>
                  </a:cubicBezTo>
                  <a:cubicBezTo>
                    <a:pt x="357" y="62"/>
                    <a:pt x="351" y="59"/>
                    <a:pt x="344" y="58"/>
                  </a:cubicBezTo>
                  <a:cubicBezTo>
                    <a:pt x="338" y="57"/>
                    <a:pt x="332" y="58"/>
                    <a:pt x="325" y="60"/>
                  </a:cubicBezTo>
                  <a:cubicBezTo>
                    <a:pt x="325" y="60"/>
                    <a:pt x="325" y="59"/>
                    <a:pt x="324" y="59"/>
                  </a:cubicBezTo>
                  <a:cubicBezTo>
                    <a:pt x="340" y="54"/>
                    <a:pt x="356" y="50"/>
                    <a:pt x="366" y="49"/>
                  </a:cubicBezTo>
                  <a:close/>
                  <a:moveTo>
                    <a:pt x="91" y="61"/>
                  </a:moveTo>
                  <a:lnTo>
                    <a:pt x="177" y="61"/>
                  </a:lnTo>
                  <a:cubicBezTo>
                    <a:pt x="179" y="61"/>
                    <a:pt x="182" y="63"/>
                    <a:pt x="182" y="67"/>
                  </a:cubicBezTo>
                  <a:cubicBezTo>
                    <a:pt x="182" y="70"/>
                    <a:pt x="179" y="73"/>
                    <a:pt x="177" y="73"/>
                  </a:cubicBezTo>
                  <a:lnTo>
                    <a:pt x="81" y="73"/>
                  </a:lnTo>
                  <a:cubicBezTo>
                    <a:pt x="85" y="69"/>
                    <a:pt x="87" y="65"/>
                    <a:pt x="91" y="61"/>
                  </a:cubicBezTo>
                  <a:close/>
                  <a:moveTo>
                    <a:pt x="224" y="61"/>
                  </a:moveTo>
                  <a:cubicBezTo>
                    <a:pt x="227" y="61"/>
                    <a:pt x="230" y="63"/>
                    <a:pt x="230" y="67"/>
                  </a:cubicBezTo>
                  <a:cubicBezTo>
                    <a:pt x="230" y="70"/>
                    <a:pt x="227" y="73"/>
                    <a:pt x="224" y="73"/>
                  </a:cubicBezTo>
                  <a:cubicBezTo>
                    <a:pt x="222" y="73"/>
                    <a:pt x="219" y="70"/>
                    <a:pt x="219" y="67"/>
                  </a:cubicBezTo>
                  <a:cubicBezTo>
                    <a:pt x="219" y="63"/>
                    <a:pt x="222" y="61"/>
                    <a:pt x="224" y="61"/>
                  </a:cubicBezTo>
                  <a:close/>
                  <a:moveTo>
                    <a:pt x="334" y="70"/>
                  </a:moveTo>
                  <a:cubicBezTo>
                    <a:pt x="337" y="70"/>
                    <a:pt x="340" y="70"/>
                    <a:pt x="342" y="70"/>
                  </a:cubicBezTo>
                  <a:cubicBezTo>
                    <a:pt x="346" y="71"/>
                    <a:pt x="348" y="72"/>
                    <a:pt x="349" y="73"/>
                  </a:cubicBezTo>
                  <a:cubicBezTo>
                    <a:pt x="349" y="73"/>
                    <a:pt x="349" y="73"/>
                    <a:pt x="349" y="73"/>
                  </a:cubicBezTo>
                  <a:cubicBezTo>
                    <a:pt x="350" y="76"/>
                    <a:pt x="350" y="83"/>
                    <a:pt x="345" y="91"/>
                  </a:cubicBezTo>
                  <a:cubicBezTo>
                    <a:pt x="342" y="84"/>
                    <a:pt x="337" y="77"/>
                    <a:pt x="333" y="70"/>
                  </a:cubicBezTo>
                  <a:cubicBezTo>
                    <a:pt x="333" y="70"/>
                    <a:pt x="334" y="70"/>
                    <a:pt x="334" y="70"/>
                  </a:cubicBezTo>
                  <a:close/>
                  <a:moveTo>
                    <a:pt x="260" y="110"/>
                  </a:moveTo>
                  <a:lnTo>
                    <a:pt x="327" y="110"/>
                  </a:lnTo>
                  <a:cubicBezTo>
                    <a:pt x="323" y="114"/>
                    <a:pt x="318" y="118"/>
                    <a:pt x="314" y="122"/>
                  </a:cubicBezTo>
                  <a:lnTo>
                    <a:pt x="306" y="122"/>
                  </a:lnTo>
                  <a:lnTo>
                    <a:pt x="283" y="122"/>
                  </a:lnTo>
                  <a:lnTo>
                    <a:pt x="260" y="122"/>
                  </a:lnTo>
                  <a:cubicBezTo>
                    <a:pt x="256" y="122"/>
                    <a:pt x="255" y="119"/>
                    <a:pt x="255" y="116"/>
                  </a:cubicBezTo>
                  <a:cubicBezTo>
                    <a:pt x="255" y="112"/>
                    <a:pt x="256" y="110"/>
                    <a:pt x="260" y="110"/>
                  </a:cubicBezTo>
                  <a:close/>
                  <a:moveTo>
                    <a:pt x="141" y="137"/>
                  </a:moveTo>
                  <a:cubicBezTo>
                    <a:pt x="137" y="137"/>
                    <a:pt x="135" y="140"/>
                    <a:pt x="135" y="144"/>
                  </a:cubicBezTo>
                  <a:cubicBezTo>
                    <a:pt x="135" y="147"/>
                    <a:pt x="137" y="150"/>
                    <a:pt x="141" y="150"/>
                  </a:cubicBezTo>
                  <a:cubicBezTo>
                    <a:pt x="144" y="150"/>
                    <a:pt x="146" y="147"/>
                    <a:pt x="146" y="144"/>
                  </a:cubicBezTo>
                  <a:cubicBezTo>
                    <a:pt x="146" y="140"/>
                    <a:pt x="144" y="137"/>
                    <a:pt x="141" y="137"/>
                  </a:cubicBezTo>
                  <a:close/>
                  <a:moveTo>
                    <a:pt x="347" y="138"/>
                  </a:moveTo>
                  <a:cubicBezTo>
                    <a:pt x="349" y="146"/>
                    <a:pt x="350" y="155"/>
                    <a:pt x="350" y="164"/>
                  </a:cubicBezTo>
                  <a:cubicBezTo>
                    <a:pt x="350" y="166"/>
                    <a:pt x="350" y="169"/>
                    <a:pt x="350" y="171"/>
                  </a:cubicBezTo>
                  <a:lnTo>
                    <a:pt x="322" y="171"/>
                  </a:lnTo>
                  <a:lnTo>
                    <a:pt x="308" y="171"/>
                  </a:lnTo>
                  <a:cubicBezTo>
                    <a:pt x="323" y="160"/>
                    <a:pt x="336" y="148"/>
                    <a:pt x="347" y="138"/>
                  </a:cubicBezTo>
                  <a:close/>
                  <a:moveTo>
                    <a:pt x="51" y="170"/>
                  </a:moveTo>
                  <a:lnTo>
                    <a:pt x="117" y="170"/>
                  </a:lnTo>
                  <a:cubicBezTo>
                    <a:pt x="119" y="170"/>
                    <a:pt x="122" y="173"/>
                    <a:pt x="122" y="177"/>
                  </a:cubicBezTo>
                  <a:cubicBezTo>
                    <a:pt x="122" y="180"/>
                    <a:pt x="119" y="183"/>
                    <a:pt x="117" y="183"/>
                  </a:cubicBezTo>
                  <a:lnTo>
                    <a:pt x="53" y="183"/>
                  </a:lnTo>
                  <a:cubicBezTo>
                    <a:pt x="52" y="179"/>
                    <a:pt x="52" y="175"/>
                    <a:pt x="51" y="170"/>
                  </a:cubicBezTo>
                  <a:close/>
                  <a:moveTo>
                    <a:pt x="224" y="183"/>
                  </a:moveTo>
                  <a:lnTo>
                    <a:pt x="224" y="183"/>
                  </a:lnTo>
                  <a:cubicBezTo>
                    <a:pt x="221" y="185"/>
                    <a:pt x="218" y="187"/>
                    <a:pt x="215" y="189"/>
                  </a:cubicBezTo>
                  <a:cubicBezTo>
                    <a:pt x="213" y="190"/>
                    <a:pt x="211" y="191"/>
                    <a:pt x="209" y="193"/>
                  </a:cubicBezTo>
                  <a:cubicBezTo>
                    <a:pt x="212" y="187"/>
                    <a:pt x="218" y="183"/>
                    <a:pt x="224" y="183"/>
                  </a:cubicBezTo>
                  <a:close/>
                  <a:moveTo>
                    <a:pt x="292" y="183"/>
                  </a:moveTo>
                  <a:lnTo>
                    <a:pt x="322" y="183"/>
                  </a:lnTo>
                  <a:lnTo>
                    <a:pt x="348" y="183"/>
                  </a:lnTo>
                  <a:cubicBezTo>
                    <a:pt x="346" y="195"/>
                    <a:pt x="343" y="208"/>
                    <a:pt x="339" y="219"/>
                  </a:cubicBezTo>
                  <a:lnTo>
                    <a:pt x="237" y="219"/>
                  </a:lnTo>
                  <a:cubicBezTo>
                    <a:pt x="256" y="207"/>
                    <a:pt x="275" y="196"/>
                    <a:pt x="292" y="183"/>
                  </a:cubicBezTo>
                  <a:close/>
                  <a:moveTo>
                    <a:pt x="217" y="231"/>
                  </a:moveTo>
                  <a:cubicBezTo>
                    <a:pt x="220" y="232"/>
                    <a:pt x="222" y="232"/>
                    <a:pt x="224" y="232"/>
                  </a:cubicBezTo>
                  <a:lnTo>
                    <a:pt x="335" y="232"/>
                  </a:lnTo>
                  <a:cubicBezTo>
                    <a:pt x="332" y="237"/>
                    <a:pt x="329" y="242"/>
                    <a:pt x="326" y="247"/>
                  </a:cubicBezTo>
                  <a:lnTo>
                    <a:pt x="249" y="247"/>
                  </a:lnTo>
                  <a:cubicBezTo>
                    <a:pt x="249" y="247"/>
                    <a:pt x="248" y="247"/>
                    <a:pt x="248" y="247"/>
                  </a:cubicBezTo>
                  <a:cubicBezTo>
                    <a:pt x="240" y="247"/>
                    <a:pt x="240" y="259"/>
                    <a:pt x="249" y="259"/>
                  </a:cubicBezTo>
                  <a:lnTo>
                    <a:pt x="318" y="259"/>
                  </a:lnTo>
                  <a:cubicBezTo>
                    <a:pt x="290" y="295"/>
                    <a:pt x="248" y="317"/>
                    <a:pt x="200" y="317"/>
                  </a:cubicBezTo>
                  <a:cubicBezTo>
                    <a:pt x="182" y="317"/>
                    <a:pt x="164" y="314"/>
                    <a:pt x="147" y="308"/>
                  </a:cubicBezTo>
                  <a:lnTo>
                    <a:pt x="195" y="308"/>
                  </a:lnTo>
                  <a:cubicBezTo>
                    <a:pt x="203" y="308"/>
                    <a:pt x="203" y="295"/>
                    <a:pt x="195" y="295"/>
                  </a:cubicBezTo>
                  <a:lnTo>
                    <a:pt x="123" y="295"/>
                  </a:lnTo>
                  <a:cubicBezTo>
                    <a:pt x="123" y="295"/>
                    <a:pt x="123" y="295"/>
                    <a:pt x="122" y="295"/>
                  </a:cubicBezTo>
                  <a:cubicBezTo>
                    <a:pt x="118" y="292"/>
                    <a:pt x="113" y="288"/>
                    <a:pt x="108" y="285"/>
                  </a:cubicBezTo>
                  <a:cubicBezTo>
                    <a:pt x="109" y="285"/>
                    <a:pt x="109" y="285"/>
                    <a:pt x="110" y="285"/>
                  </a:cubicBezTo>
                  <a:cubicBezTo>
                    <a:pt x="110" y="284"/>
                    <a:pt x="110" y="284"/>
                    <a:pt x="110" y="284"/>
                  </a:cubicBezTo>
                  <a:cubicBezTo>
                    <a:pt x="110" y="284"/>
                    <a:pt x="110" y="284"/>
                    <a:pt x="110" y="284"/>
                  </a:cubicBezTo>
                  <a:lnTo>
                    <a:pt x="182" y="284"/>
                  </a:lnTo>
                  <a:cubicBezTo>
                    <a:pt x="191" y="284"/>
                    <a:pt x="191" y="272"/>
                    <a:pt x="182" y="272"/>
                  </a:cubicBezTo>
                  <a:lnTo>
                    <a:pt x="140" y="272"/>
                  </a:lnTo>
                  <a:cubicBezTo>
                    <a:pt x="165" y="260"/>
                    <a:pt x="191" y="247"/>
                    <a:pt x="217" y="231"/>
                  </a:cubicBezTo>
                  <a:close/>
                  <a:moveTo>
                    <a:pt x="57" y="241"/>
                  </a:moveTo>
                  <a:cubicBezTo>
                    <a:pt x="60" y="247"/>
                    <a:pt x="63" y="253"/>
                    <a:pt x="67" y="258"/>
                  </a:cubicBezTo>
                  <a:cubicBezTo>
                    <a:pt x="64" y="258"/>
                    <a:pt x="60" y="258"/>
                    <a:pt x="58" y="258"/>
                  </a:cubicBezTo>
                  <a:cubicBezTo>
                    <a:pt x="56" y="257"/>
                    <a:pt x="54" y="256"/>
                    <a:pt x="54" y="256"/>
                  </a:cubicBezTo>
                  <a:cubicBezTo>
                    <a:pt x="53" y="255"/>
                    <a:pt x="53" y="254"/>
                    <a:pt x="53" y="252"/>
                  </a:cubicBezTo>
                  <a:cubicBezTo>
                    <a:pt x="53" y="252"/>
                    <a:pt x="53" y="252"/>
                    <a:pt x="53" y="252"/>
                  </a:cubicBezTo>
                  <a:cubicBezTo>
                    <a:pt x="53" y="250"/>
                    <a:pt x="55" y="246"/>
                    <a:pt x="57" y="241"/>
                  </a:cubicBezTo>
                  <a:close/>
                  <a:moveTo>
                    <a:pt x="224" y="247"/>
                  </a:moveTo>
                  <a:cubicBezTo>
                    <a:pt x="221" y="247"/>
                    <a:pt x="218" y="250"/>
                    <a:pt x="218" y="253"/>
                  </a:cubicBezTo>
                  <a:cubicBezTo>
                    <a:pt x="218" y="257"/>
                    <a:pt x="221" y="260"/>
                    <a:pt x="224" y="260"/>
                  </a:cubicBezTo>
                  <a:cubicBezTo>
                    <a:pt x="228" y="260"/>
                    <a:pt x="231" y="257"/>
                    <a:pt x="231" y="253"/>
                  </a:cubicBezTo>
                  <a:cubicBezTo>
                    <a:pt x="231" y="250"/>
                    <a:pt x="228" y="247"/>
                    <a:pt x="224" y="247"/>
                  </a:cubicBezTo>
                  <a:close/>
                  <a:moveTo>
                    <a:pt x="213" y="296"/>
                  </a:moveTo>
                  <a:cubicBezTo>
                    <a:pt x="209" y="296"/>
                    <a:pt x="206" y="299"/>
                    <a:pt x="206" y="302"/>
                  </a:cubicBezTo>
                  <a:cubicBezTo>
                    <a:pt x="206" y="305"/>
                    <a:pt x="209" y="308"/>
                    <a:pt x="213" y="308"/>
                  </a:cubicBezTo>
                  <a:cubicBezTo>
                    <a:pt x="215" y="308"/>
                    <a:pt x="218" y="305"/>
                    <a:pt x="218" y="302"/>
                  </a:cubicBezTo>
                  <a:cubicBezTo>
                    <a:pt x="218" y="299"/>
                    <a:pt x="215" y="296"/>
                    <a:pt x="213" y="296"/>
                  </a:cubicBezTo>
                  <a:close/>
                </a:path>
              </a:pathLst>
            </a:cu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a:solidFill>
                  <a:schemeClr val="bg1"/>
                </a:solidFill>
                <a:latin typeface="思源黑体 CN Heavy" panose="020B0A00000000000000" charset="-122"/>
                <a:ea typeface="思源黑体 CN Heavy" panose="020B0A00000000000000" charset="-122"/>
                <a:sym typeface="+mn-ea"/>
              </a:endParaRPr>
            </a:p>
          </p:txBody>
        </p:sp>
      </p:grpSp>
      <p:grpSp>
        <p:nvGrpSpPr>
          <p:cNvPr id="7" name="组合 6"/>
          <p:cNvGrpSpPr/>
          <p:nvPr/>
        </p:nvGrpSpPr>
        <p:grpSpPr>
          <a:xfrm>
            <a:off x="1450975" y="2065655"/>
            <a:ext cx="3600450" cy="3616960"/>
            <a:chOff x="2285" y="3253"/>
            <a:chExt cx="5670" cy="5696"/>
          </a:xfrm>
        </p:grpSpPr>
        <p:grpSp>
          <p:nvGrpSpPr>
            <p:cNvPr id="23" name="组合 22"/>
            <p:cNvGrpSpPr/>
            <p:nvPr/>
          </p:nvGrpSpPr>
          <p:grpSpPr>
            <a:xfrm>
              <a:off x="2285" y="3253"/>
              <a:ext cx="5670" cy="5696"/>
              <a:chOff x="2210" y="3253"/>
              <a:chExt cx="5670" cy="5696"/>
            </a:xfrm>
          </p:grpSpPr>
          <p:sp>
            <p:nvSpPr>
              <p:cNvPr id="2" name="矩形 1"/>
              <p:cNvSpPr/>
              <p:nvPr/>
            </p:nvSpPr>
            <p:spPr>
              <a:xfrm>
                <a:off x="2210" y="3253"/>
                <a:ext cx="3915" cy="5696"/>
              </a:xfrm>
              <a:prstGeom prst="rect">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cxnSp>
            <p:nvCxnSpPr>
              <p:cNvPr id="4" name="直接箭头连接符 3"/>
              <p:cNvCxnSpPr/>
              <p:nvPr/>
            </p:nvCxnSpPr>
            <p:spPr>
              <a:xfrm>
                <a:off x="6125" y="3898"/>
                <a:ext cx="1755" cy="0"/>
              </a:xfrm>
              <a:prstGeom prst="straightConnector1">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cxnSp>
          <p:cxnSp>
            <p:nvCxnSpPr>
              <p:cNvPr id="8" name="直接箭头连接符 7"/>
              <p:cNvCxnSpPr/>
              <p:nvPr/>
            </p:nvCxnSpPr>
            <p:spPr>
              <a:xfrm>
                <a:off x="6125" y="6515"/>
                <a:ext cx="1755" cy="0"/>
              </a:xfrm>
              <a:prstGeom prst="straightConnector1">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cxnSp>
        </p:grpSp>
        <p:sp>
          <p:nvSpPr>
            <p:cNvPr id="18" name="矩形 17"/>
            <p:cNvSpPr/>
            <p:nvPr/>
          </p:nvSpPr>
          <p:spPr>
            <a:xfrm>
              <a:off x="2559" y="4451"/>
              <a:ext cx="3366" cy="3165"/>
            </a:xfrm>
            <a:prstGeom prst="rect">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r>
                <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开放供应链</a:t>
              </a:r>
              <a:endPar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lvl="0" algn="ctr">
                <a:buClrTx/>
                <a:buSzTx/>
                <a:buFontTx/>
              </a:pPr>
              <a:r>
                <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a:t>
              </a:r>
              <a:endPar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lvl="0" algn="ctr">
                <a:buClrTx/>
                <a:buSzTx/>
                <a:buFontTx/>
              </a:pPr>
              <a:r>
                <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联合研发</a:t>
              </a:r>
              <a:endPar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lvl="0" algn="ctr">
                <a:buClrTx/>
                <a:buSzTx/>
                <a:buFontTx/>
              </a:pPr>
              <a:r>
                <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a:t>
              </a:r>
              <a:endPar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a:p>
              <a:pPr lvl="0" algn="ctr">
                <a:buClrTx/>
                <a:buSzTx/>
                <a:buFontTx/>
              </a:pPr>
              <a:r>
                <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rPr>
                <a:t>场景共享</a:t>
              </a:r>
              <a:endParaRPr lang="zh-CN" altLang="en-US" sz="2000">
                <a:solidFill>
                  <a:schemeClr val="accent1">
                    <a:lumMod val="75000"/>
                  </a:schemeClr>
                </a:solidFill>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sym typeface="+mn-ea"/>
              </a:endParaRPr>
            </a:p>
          </p:txBody>
        </p:sp>
        <p:sp>
          <p:nvSpPr>
            <p:cNvPr id="3" name="矩形 2"/>
            <p:cNvSpPr/>
            <p:nvPr/>
          </p:nvSpPr>
          <p:spPr>
            <a:xfrm>
              <a:off x="6202" y="3870"/>
              <a:ext cx="810" cy="119"/>
            </a:xfrm>
            <a:prstGeom prst="rect">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6" name="矩形 5"/>
            <p:cNvSpPr/>
            <p:nvPr/>
          </p:nvSpPr>
          <p:spPr>
            <a:xfrm>
              <a:off x="6200" y="5974"/>
              <a:ext cx="810" cy="119"/>
            </a:xfrm>
            <a:prstGeom prst="rect">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grpSp>
      <p:grpSp>
        <p:nvGrpSpPr>
          <p:cNvPr id="10" name="组合 9"/>
          <p:cNvGrpSpPr/>
          <p:nvPr/>
        </p:nvGrpSpPr>
        <p:grpSpPr>
          <a:xfrm>
            <a:off x="716280" y="314325"/>
            <a:ext cx="9058910" cy="735330"/>
            <a:chOff x="1128" y="853"/>
            <a:chExt cx="14266" cy="1158"/>
          </a:xfrm>
        </p:grpSpPr>
        <p:grpSp>
          <p:nvGrpSpPr>
            <p:cNvPr id="11" name="组合 10"/>
            <p:cNvGrpSpPr/>
            <p:nvPr/>
          </p:nvGrpSpPr>
          <p:grpSpPr>
            <a:xfrm>
              <a:off x="1128" y="1061"/>
              <a:ext cx="765" cy="503"/>
              <a:chOff x="1059" y="918"/>
              <a:chExt cx="604" cy="397"/>
            </a:xfrm>
            <a:effectLst>
              <a:outerShdw blurRad="101600" dist="63500" dir="2700000" algn="tl" rotWithShape="0">
                <a:srgbClr val="1E69D5">
                  <a:alpha val="20000"/>
                </a:srgbClr>
              </a:outerShdw>
            </a:effectLst>
          </p:grpSpPr>
          <p:sp>
            <p:nvSpPr>
              <p:cNvPr id="14" name="椭圆 13"/>
              <p:cNvSpPr/>
              <p:nvPr>
                <p:custDataLst>
                  <p:tags r:id="rId1"/>
                </p:custDataLst>
              </p:nvPr>
            </p:nvSpPr>
            <p:spPr>
              <a:xfrm>
                <a:off x="1266" y="918"/>
                <a:ext cx="397" cy="397"/>
              </a:xfrm>
              <a:prstGeom prst="ellipse">
                <a:avLst/>
              </a:prstGeom>
              <a:solidFill>
                <a:srgbClr val="1678CC"/>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24" name="椭圆 23"/>
              <p:cNvSpPr/>
              <p:nvPr>
                <p:custDataLst>
                  <p:tags r:id="rId2"/>
                </p:custDataLst>
              </p:nvPr>
            </p:nvSpPr>
            <p:spPr>
              <a:xfrm>
                <a:off x="1059" y="918"/>
                <a:ext cx="397" cy="397"/>
              </a:xfrm>
              <a:prstGeom prst="ellipse">
                <a:avLst/>
              </a:prstGeom>
              <a:solidFill>
                <a:sysClr val="window" lastClr="FFFFFF"/>
              </a:solidFill>
              <a:ln w="12700" cap="flat" cmpd="sng" algn="ctr">
                <a:solidFill>
                  <a:srgbClr val="1E69D5"/>
                </a:solidFill>
                <a:prstDash val="solid"/>
                <a:miter lim="800000"/>
              </a:ln>
              <a:effectLst/>
            </p:spPr>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grpSp>
        <p:sp>
          <p:nvSpPr>
            <p:cNvPr id="56" name="文本框 55"/>
            <p:cNvSpPr txBox="1"/>
            <p:nvPr>
              <p:custDataLst>
                <p:tags r:id="rId3"/>
              </p:custDataLst>
            </p:nvPr>
          </p:nvSpPr>
          <p:spPr>
            <a:xfrm>
              <a:off x="2076" y="853"/>
              <a:ext cx="13318" cy="1158"/>
            </a:xfrm>
            <a:prstGeom prst="rect">
              <a:avLst/>
            </a:prstGeom>
            <a:noFill/>
          </p:spPr>
          <p:txBody>
            <a:bodyPr wrap="square" rtlCol="0" anchor="t">
              <a:noAutofit/>
            </a:bodyPr>
            <a:p>
              <a:pPr marL="0" marR="0" lvl="0" algn="l" defTabSz="914400" rtl="0" eaLnBrk="1" fontAlgn="auto" latinLnBrk="0" hangingPunct="1">
                <a:lnSpc>
                  <a:spcPct val="100000"/>
                </a:lnSpc>
                <a:spcBef>
                  <a:spcPts val="0"/>
                </a:spcBef>
                <a:spcAft>
                  <a:spcPts val="0"/>
                </a:spcAft>
                <a:buClrTx/>
                <a:buSzTx/>
                <a:buFontTx/>
                <a:buNone/>
                <a:defRPr/>
              </a:pPr>
              <a:r>
                <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rPr>
                <a:t>低空经济产业合作模式——招商建议</a:t>
              </a:r>
              <a:endParaRPr lang="zh-CN" altLang="en-US" sz="3200" cap="all" noProof="0" dirty="0">
                <a:ln>
                  <a:noFill/>
                </a:ln>
                <a:solidFill>
                  <a:srgbClr val="1678CC"/>
                </a:solidFill>
                <a:effectLst>
                  <a:outerShdw blurRad="38100" dist="25400" dir="5400000" algn="ctr" rotWithShape="0">
                    <a:srgbClr val="6E747A">
                      <a:alpha val="43000"/>
                    </a:srgbClr>
                  </a:outerShdw>
                </a:effectLst>
                <a:uLnTx/>
                <a:uFillTx/>
                <a:latin typeface="微软雅黑" panose="020B0503020204020204" charset="-122"/>
                <a:ea typeface="微软雅黑" panose="020B0503020204020204" charset="-122"/>
                <a:cs typeface="微软雅黑" panose="020B0503020204020204" charset="-122"/>
              </a:endParaRPr>
            </a:p>
            <a:p>
              <a:pPr marL="0" marR="0" lvl="0" algn="l" defTabSz="914400" rtl="0" eaLnBrk="1" fontAlgn="auto" latinLnBrk="0" hangingPunct="1">
                <a:lnSpc>
                  <a:spcPct val="100000"/>
                </a:lnSpc>
                <a:spcBef>
                  <a:spcPts val="0"/>
                </a:spcBef>
                <a:spcAft>
                  <a:spcPts val="0"/>
                </a:spcAft>
                <a:buClrTx/>
                <a:buSzTx/>
                <a:buFontTx/>
                <a:buNone/>
                <a:defRPr/>
              </a:pPr>
              <a:r>
                <a:rPr lang="zh-CN" altLang="en-US" sz="2200" b="1"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rPr>
                <a:t>产业链协同招商——以链主企业为核心</a:t>
              </a:r>
              <a:endParaRPr lang="zh-CN" altLang="en-US" sz="2200" b="1" cap="all" noProof="0" dirty="0">
                <a:ln>
                  <a:noFill/>
                </a:ln>
                <a:solidFill>
                  <a:srgbClr val="1678CC"/>
                </a:solidFill>
                <a:effectLst/>
                <a:uLnTx/>
                <a:uFillTx/>
                <a:latin typeface="微软雅黑" panose="020B0503020204020204" charset="-122"/>
                <a:ea typeface="微软雅黑" panose="020B0503020204020204" charset="-122"/>
                <a:cs typeface="微软雅黑" panose="020B0503020204020204" charset="-122"/>
              </a:endParaRPr>
            </a:p>
          </p:txBody>
        </p:sp>
      </p:grpSp>
      <p:grpSp>
        <p:nvGrpSpPr>
          <p:cNvPr id="57" name="组合 56"/>
          <p:cNvGrpSpPr/>
          <p:nvPr/>
        </p:nvGrpSpPr>
        <p:grpSpPr>
          <a:xfrm>
            <a:off x="8975725" y="274955"/>
            <a:ext cx="2840990" cy="366395"/>
            <a:chOff x="11064" y="247"/>
            <a:chExt cx="7750" cy="814"/>
          </a:xfrm>
        </p:grpSpPr>
        <p:grpSp>
          <p:nvGrpSpPr>
            <p:cNvPr id="25" name="组合 10"/>
            <p:cNvGrpSpPr/>
            <p:nvPr/>
          </p:nvGrpSpPr>
          <p:grpSpPr>
            <a:xfrm>
              <a:off x="12344" y="247"/>
              <a:ext cx="6376" cy="656"/>
              <a:chOff x="6697011" y="412203"/>
              <a:chExt cx="3672216" cy="415778"/>
            </a:xfrm>
          </p:grpSpPr>
          <p:pic>
            <p:nvPicPr>
              <p:cNvPr id="26" name="Picture 3" descr="F:\中关村信息谷\信息谷资料\信息谷VI\logo-png.png"/>
              <p:cNvPicPr>
                <a:picLocks noChangeAspect="1" noChangeArrowheads="1"/>
              </p:cNvPicPr>
              <p:nvPr/>
            </p:nvPicPr>
            <p:blipFill>
              <a:blip r:embed="rId4" cstate="print"/>
              <a:srcRect/>
              <a:stretch>
                <a:fillRect/>
              </a:stretch>
            </p:blipFill>
            <p:spPr bwMode="auto">
              <a:xfrm>
                <a:off x="8713227" y="467941"/>
                <a:ext cx="1656000" cy="311029"/>
              </a:xfrm>
              <a:prstGeom prst="rect">
                <a:avLst/>
              </a:prstGeom>
              <a:noFill/>
            </p:spPr>
          </p:pic>
          <p:pic>
            <p:nvPicPr>
              <p:cNvPr id="60" name="Picture 3" descr="F:\中关村信息谷\信息谷资料\信息谷VI\PPT\LOGO02.png"/>
              <p:cNvPicPr>
                <a:picLocks noChangeAspect="1" noChangeArrowheads="1"/>
              </p:cNvPicPr>
              <p:nvPr/>
            </p:nvPicPr>
            <p:blipFill>
              <a:blip r:embed="rId5" cstate="print"/>
              <a:srcRect/>
              <a:stretch>
                <a:fillRect/>
              </a:stretch>
            </p:blipFill>
            <p:spPr bwMode="auto">
              <a:xfrm>
                <a:off x="6697011" y="412203"/>
                <a:ext cx="1728000" cy="415778"/>
              </a:xfrm>
              <a:prstGeom prst="rect">
                <a:avLst/>
              </a:prstGeom>
              <a:noFill/>
            </p:spPr>
          </p:pic>
        </p:grpSp>
        <p:pic>
          <p:nvPicPr>
            <p:cNvPr id="27" name="Picture 3" descr="F:\中关村信息谷\信息谷资料\信息谷VI\PPT\边条03.png"/>
            <p:cNvPicPr>
              <a:picLocks noChangeAspect="1" noChangeArrowheads="1"/>
            </p:cNvPicPr>
            <p:nvPr/>
          </p:nvPicPr>
          <p:blipFill>
            <a:blip r:embed="rId6" cstate="print"/>
            <a:srcRect/>
            <a:stretch>
              <a:fillRect/>
            </a:stretch>
          </p:blipFill>
          <p:spPr bwMode="auto">
            <a:xfrm flipV="1">
              <a:off x="11064" y="941"/>
              <a:ext cx="7751" cy="120"/>
            </a:xfrm>
            <a:prstGeom prst="rect">
              <a:avLst/>
            </a:prstGeom>
            <a:noFill/>
          </p:spPr>
        </p:pic>
      </p:grpSp>
      <p:sp>
        <p:nvSpPr>
          <p:cNvPr id="28" name="矩形 27"/>
          <p:cNvSpPr/>
          <p:nvPr/>
        </p:nvSpPr>
        <p:spPr>
          <a:xfrm>
            <a:off x="3938270" y="5129530"/>
            <a:ext cx="514350" cy="75565"/>
          </a:xfrm>
          <a:prstGeom prst="rect">
            <a:avLst/>
          </a:prstGeom>
          <a:gradFill>
            <a:gsLst>
              <a:gs pos="28000">
                <a:srgbClr val="A0D1FA">
                  <a:alpha val="0"/>
                </a:srgbClr>
              </a:gs>
              <a:gs pos="100000">
                <a:srgbClr val="A0D1FA"/>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ym typeface="+mn-ea"/>
            </a:endParaRPr>
          </a:p>
        </p:txBody>
      </p:sp>
      <p:sp>
        <p:nvSpPr>
          <p:cNvPr id="31" name="矩形 30"/>
          <p:cNvSpPr/>
          <p:nvPr/>
        </p:nvSpPr>
        <p:spPr>
          <a:xfrm>
            <a:off x="4512945" y="3281045"/>
            <a:ext cx="1078230" cy="1123950"/>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lumMod val="75000"/>
                  <a:lumOff val="25000"/>
                </a:schemeClr>
              </a:solidFill>
            </a:endParaRPr>
          </a:p>
        </p:txBody>
      </p:sp>
      <p:sp>
        <p:nvSpPr>
          <p:cNvPr id="35" name="右箭头 34"/>
          <p:cNvSpPr/>
          <p:nvPr/>
        </p:nvSpPr>
        <p:spPr bwMode="auto">
          <a:xfrm>
            <a:off x="5599430" y="3802380"/>
            <a:ext cx="1042670" cy="76200"/>
          </a:xfrm>
          <a:prstGeom prst="rightArrow">
            <a:avLst/>
          </a:prstGeom>
          <a:gradFill>
            <a:gsLst>
              <a:gs pos="28000">
                <a:schemeClr val="accent1">
                  <a:alpha val="10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endParaRPr lang="zh-CN" altLang="en-US">
              <a:solidFill>
                <a:schemeClr val="bg1"/>
              </a:solidFill>
              <a:latin typeface="思源黑体 CN Heavy" panose="020B0A00000000000000" charset="-122"/>
              <a:ea typeface="思源黑体 CN Heavy" panose="020B0A00000000000000" charset="-122"/>
              <a:sym typeface="+mn-ea"/>
            </a:endParaRPr>
          </a:p>
        </p:txBody>
      </p:sp>
      <p:sp>
        <p:nvSpPr>
          <p:cNvPr id="36" name="文本框 35"/>
          <p:cNvSpPr txBox="1"/>
          <p:nvPr/>
        </p:nvSpPr>
        <p:spPr>
          <a:xfrm>
            <a:off x="6787515" y="3075940"/>
            <a:ext cx="1097280" cy="368300"/>
          </a:xfrm>
          <a:prstGeom prst="rect">
            <a:avLst/>
          </a:prstGeom>
          <a:noFill/>
        </p:spPr>
        <p:txBody>
          <a:bodyPr wrap="none" rtlCol="0" anchor="t">
            <a:spAutoFit/>
          </a:bodyPr>
          <a:p>
            <a:pPr algn="l"/>
            <a:r>
              <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研发协同</a:t>
            </a:r>
            <a:endPar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7" name="矩形 36"/>
          <p:cNvSpPr/>
          <p:nvPr/>
        </p:nvSpPr>
        <p:spPr>
          <a:xfrm>
            <a:off x="6720840" y="3420745"/>
            <a:ext cx="4318000" cy="1045210"/>
          </a:xfrm>
          <a:prstGeom prst="rect">
            <a:avLst/>
          </a:prstGeom>
        </p:spPr>
        <p:txBody>
          <a:bodyPr wrap="square">
            <a:spAutoFit/>
          </a:bodyPr>
          <a:p>
            <a:pPr indent="0" algn="l">
              <a:lnSpc>
                <a:spcPct val="100000"/>
              </a:lnSpc>
              <a:spcAft>
                <a:spcPts val="600"/>
              </a:spcAft>
              <a:buClr>
                <a:srgbClr val="5ABEAA"/>
              </a:buClr>
              <a:buFont typeface="Wingdings" panose="05000000000000000000" charset="0"/>
              <a:buNone/>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联合设立“空地协同实验室”，共同攻关关键技术降低采购成本，保障供应稳定</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285750" indent="-2857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分担研发成本，补齐空中能力</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171450" indent="-1714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获得稳定订单，进入头部供应链</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38" name="文本框 37"/>
          <p:cNvSpPr txBox="1"/>
          <p:nvPr/>
        </p:nvSpPr>
        <p:spPr>
          <a:xfrm>
            <a:off x="6787515" y="4956175"/>
            <a:ext cx="1097280" cy="368300"/>
          </a:xfrm>
          <a:prstGeom prst="rect">
            <a:avLst/>
          </a:prstGeom>
          <a:noFill/>
        </p:spPr>
        <p:txBody>
          <a:bodyPr wrap="none" rtlCol="0" anchor="t">
            <a:spAutoFit/>
          </a:bodyPr>
          <a:p>
            <a:pPr algn="l"/>
            <a:r>
              <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rPr>
              <a:t>场景协同</a:t>
            </a:r>
            <a:endParaRPr lang="en-US" altLang="zh-CN"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mn-ea"/>
            </a:endParaRPr>
          </a:p>
        </p:txBody>
      </p:sp>
      <p:sp>
        <p:nvSpPr>
          <p:cNvPr id="39" name="矩形 38"/>
          <p:cNvSpPr/>
          <p:nvPr/>
        </p:nvSpPr>
        <p:spPr>
          <a:xfrm>
            <a:off x="6720840" y="5300980"/>
            <a:ext cx="4318000" cy="1245235"/>
          </a:xfrm>
          <a:prstGeom prst="rect">
            <a:avLst/>
          </a:prstGeom>
        </p:spPr>
        <p:txBody>
          <a:bodyPr wrap="square">
            <a:spAutoFit/>
          </a:bodyPr>
          <a:p>
            <a:pPr indent="0" algn="l">
              <a:lnSpc>
                <a:spcPct val="100000"/>
              </a:lnSpc>
              <a:spcAft>
                <a:spcPts val="600"/>
              </a:spcAft>
              <a:buClr>
                <a:srgbClr val="5ABEAA"/>
              </a:buClr>
              <a:buFont typeface="Wingdings" panose="05000000000000000000" charset="0"/>
              <a:buNone/>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开放链主客户资源，联合开拓行业市场分担研发成本，补齐空中能力</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285750" indent="-2857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提升方案完整性，增强客户黏性获得稳定订单，进入头部供应链</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a:p>
            <a:pPr marL="285750" indent="-285750" algn="l">
              <a:lnSpc>
                <a:spcPct val="100000"/>
              </a:lnSpc>
              <a:spcAft>
                <a:spcPts val="600"/>
              </a:spcAft>
              <a:buClr>
                <a:srgbClr val="5ABEAA"/>
              </a:buClr>
              <a:buFont typeface="Wingdings" panose="05000000000000000000" charset="0"/>
              <a:buChar char=""/>
            </a:pPr>
            <a:r>
              <a:rPr lang="en-US" altLang="zh-CN" sz="1300" dirty="0">
                <a:solidFill>
                  <a:schemeClr val="tx1">
                    <a:lumMod val="75000"/>
                    <a:lumOff val="25000"/>
                  </a:schemeClr>
                </a:solidFill>
                <a:latin typeface="微软雅黑" panose="020B0503020204020204" charset="-122"/>
                <a:ea typeface="微软雅黑" panose="020B0503020204020204" charset="-122"/>
                <a:sym typeface="+mn-ea"/>
              </a:rPr>
              <a:t>快速获得应用场景，缩短市场周期</a:t>
            </a:r>
            <a:endParaRPr lang="en-US" altLang="zh-CN" sz="1300"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75" name="Docer Falling Dust PPT demo 4"/>
          <p:cNvSpPr>
            <a:spLocks noEditPoints="1"/>
          </p:cNvSpPr>
          <p:nvPr/>
        </p:nvSpPr>
        <p:spPr bwMode="auto">
          <a:xfrm>
            <a:off x="4729379" y="4837533"/>
            <a:ext cx="668753" cy="552650"/>
          </a:xfrm>
          <a:custGeom>
            <a:avLst/>
            <a:gdLst>
              <a:gd name="T0" fmla="*/ 550 w 574"/>
              <a:gd name="T1" fmla="*/ 203 h 476"/>
              <a:gd name="T2" fmla="*/ 569 w 574"/>
              <a:gd name="T3" fmla="*/ 259 h 476"/>
              <a:gd name="T4" fmla="*/ 571 w 574"/>
              <a:gd name="T5" fmla="*/ 306 h 476"/>
              <a:gd name="T6" fmla="*/ 537 w 574"/>
              <a:gd name="T7" fmla="*/ 318 h 476"/>
              <a:gd name="T8" fmla="*/ 450 w 574"/>
              <a:gd name="T9" fmla="*/ 326 h 476"/>
              <a:gd name="T10" fmla="*/ 411 w 574"/>
              <a:gd name="T11" fmla="*/ 291 h 476"/>
              <a:gd name="T12" fmla="*/ 383 w 574"/>
              <a:gd name="T13" fmla="*/ 252 h 476"/>
              <a:gd name="T14" fmla="*/ 338 w 574"/>
              <a:gd name="T15" fmla="*/ 234 h 476"/>
              <a:gd name="T16" fmla="*/ 304 w 574"/>
              <a:gd name="T17" fmla="*/ 233 h 476"/>
              <a:gd name="T18" fmla="*/ 329 w 574"/>
              <a:gd name="T19" fmla="*/ 196 h 476"/>
              <a:gd name="T20" fmla="*/ 359 w 574"/>
              <a:gd name="T21" fmla="*/ 182 h 476"/>
              <a:gd name="T22" fmla="*/ 378 w 574"/>
              <a:gd name="T23" fmla="*/ 179 h 476"/>
              <a:gd name="T24" fmla="*/ 390 w 574"/>
              <a:gd name="T25" fmla="*/ 151 h 476"/>
              <a:gd name="T26" fmla="*/ 373 w 574"/>
              <a:gd name="T27" fmla="*/ 123 h 476"/>
              <a:gd name="T28" fmla="*/ 364 w 574"/>
              <a:gd name="T29" fmla="*/ 112 h 476"/>
              <a:gd name="T30" fmla="*/ 363 w 574"/>
              <a:gd name="T31" fmla="*/ 85 h 476"/>
              <a:gd name="T32" fmla="*/ 364 w 574"/>
              <a:gd name="T33" fmla="*/ 60 h 476"/>
              <a:gd name="T34" fmla="*/ 373 w 574"/>
              <a:gd name="T35" fmla="*/ 25 h 476"/>
              <a:gd name="T36" fmla="*/ 408 w 574"/>
              <a:gd name="T37" fmla="*/ 3 h 476"/>
              <a:gd name="T38" fmla="*/ 462 w 574"/>
              <a:gd name="T39" fmla="*/ 3 h 476"/>
              <a:gd name="T40" fmla="*/ 485 w 574"/>
              <a:gd name="T41" fmla="*/ 15 h 476"/>
              <a:gd name="T42" fmla="*/ 502 w 574"/>
              <a:gd name="T43" fmla="*/ 41 h 476"/>
              <a:gd name="T44" fmla="*/ 501 w 574"/>
              <a:gd name="T45" fmla="*/ 85 h 476"/>
              <a:gd name="T46" fmla="*/ 505 w 574"/>
              <a:gd name="T47" fmla="*/ 89 h 476"/>
              <a:gd name="T48" fmla="*/ 497 w 574"/>
              <a:gd name="T49" fmla="*/ 119 h 476"/>
              <a:gd name="T50" fmla="*/ 484 w 574"/>
              <a:gd name="T51" fmla="*/ 140 h 476"/>
              <a:gd name="T52" fmla="*/ 477 w 574"/>
              <a:gd name="T53" fmla="*/ 166 h 476"/>
              <a:gd name="T54" fmla="*/ 491 w 574"/>
              <a:gd name="T55" fmla="*/ 183 h 476"/>
              <a:gd name="T56" fmla="*/ 534 w 574"/>
              <a:gd name="T57" fmla="*/ 184 h 476"/>
              <a:gd name="T58" fmla="*/ 315 w 574"/>
              <a:gd name="T59" fmla="*/ 270 h 476"/>
              <a:gd name="T60" fmla="*/ 281 w 574"/>
              <a:gd name="T61" fmla="*/ 266 h 476"/>
              <a:gd name="T62" fmla="*/ 265 w 574"/>
              <a:gd name="T63" fmla="*/ 236 h 476"/>
              <a:gd name="T64" fmla="*/ 283 w 574"/>
              <a:gd name="T65" fmla="*/ 196 h 476"/>
              <a:gd name="T66" fmla="*/ 300 w 574"/>
              <a:gd name="T67" fmla="*/ 172 h 476"/>
              <a:gd name="T68" fmla="*/ 307 w 574"/>
              <a:gd name="T69" fmla="*/ 144 h 476"/>
              <a:gd name="T70" fmla="*/ 302 w 574"/>
              <a:gd name="T71" fmla="*/ 128 h 476"/>
              <a:gd name="T72" fmla="*/ 304 w 574"/>
              <a:gd name="T73" fmla="*/ 78 h 476"/>
              <a:gd name="T74" fmla="*/ 287 w 574"/>
              <a:gd name="T75" fmla="*/ 36 h 476"/>
              <a:gd name="T76" fmla="*/ 255 w 574"/>
              <a:gd name="T77" fmla="*/ 15 h 476"/>
              <a:gd name="T78" fmla="*/ 217 w 574"/>
              <a:gd name="T79" fmla="*/ 6 h 476"/>
              <a:gd name="T80" fmla="*/ 177 w 574"/>
              <a:gd name="T81" fmla="*/ 8 h 476"/>
              <a:gd name="T82" fmla="*/ 142 w 574"/>
              <a:gd name="T83" fmla="*/ 21 h 476"/>
              <a:gd name="T84" fmla="*/ 113 w 574"/>
              <a:gd name="T85" fmla="*/ 52 h 476"/>
              <a:gd name="T86" fmla="*/ 105 w 574"/>
              <a:gd name="T87" fmla="*/ 108 h 476"/>
              <a:gd name="T88" fmla="*/ 99 w 574"/>
              <a:gd name="T89" fmla="*/ 131 h 476"/>
              <a:gd name="T90" fmla="*/ 101 w 574"/>
              <a:gd name="T91" fmla="*/ 161 h 476"/>
              <a:gd name="T92" fmla="*/ 113 w 574"/>
              <a:gd name="T93" fmla="*/ 180 h 476"/>
              <a:gd name="T94" fmla="*/ 134 w 574"/>
              <a:gd name="T95" fmla="*/ 215 h 476"/>
              <a:gd name="T96" fmla="*/ 131 w 574"/>
              <a:gd name="T97" fmla="*/ 257 h 476"/>
              <a:gd name="T98" fmla="*/ 105 w 574"/>
              <a:gd name="T99" fmla="*/ 268 h 476"/>
              <a:gd name="T100" fmla="*/ 66 w 574"/>
              <a:gd name="T101" fmla="*/ 268 h 476"/>
              <a:gd name="T102" fmla="*/ 36 w 574"/>
              <a:gd name="T103" fmla="*/ 292 h 476"/>
              <a:gd name="T104" fmla="*/ 16 w 574"/>
              <a:gd name="T105" fmla="*/ 336 h 476"/>
              <a:gd name="T106" fmla="*/ 0 w 574"/>
              <a:gd name="T107" fmla="*/ 409 h 476"/>
              <a:gd name="T108" fmla="*/ 7 w 574"/>
              <a:gd name="T109" fmla="*/ 446 h 476"/>
              <a:gd name="T110" fmla="*/ 57 w 574"/>
              <a:gd name="T111" fmla="*/ 462 h 476"/>
              <a:gd name="T112" fmla="*/ 176 w 574"/>
              <a:gd name="T113" fmla="*/ 474 h 476"/>
              <a:gd name="T114" fmla="*/ 304 w 574"/>
              <a:gd name="T115" fmla="*/ 471 h 476"/>
              <a:gd name="T116" fmla="*/ 387 w 574"/>
              <a:gd name="T117" fmla="*/ 453 h 476"/>
              <a:gd name="T118" fmla="*/ 406 w 574"/>
              <a:gd name="T119" fmla="*/ 423 h 476"/>
              <a:gd name="T120" fmla="*/ 392 w 574"/>
              <a:gd name="T121" fmla="*/ 341 h 476"/>
              <a:gd name="T122" fmla="*/ 372 w 574"/>
              <a:gd name="T123" fmla="*/ 297 h 476"/>
              <a:gd name="T124" fmla="*/ 349 w 574"/>
              <a:gd name="T125" fmla="*/ 2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4" h="476">
                <a:moveTo>
                  <a:pt x="534" y="184"/>
                </a:moveTo>
                <a:lnTo>
                  <a:pt x="540" y="190"/>
                </a:lnTo>
                <a:lnTo>
                  <a:pt x="545" y="196"/>
                </a:lnTo>
                <a:lnTo>
                  <a:pt x="550" y="203"/>
                </a:lnTo>
                <a:lnTo>
                  <a:pt x="554" y="210"/>
                </a:lnTo>
                <a:lnTo>
                  <a:pt x="561" y="225"/>
                </a:lnTo>
                <a:lnTo>
                  <a:pt x="566" y="241"/>
                </a:lnTo>
                <a:lnTo>
                  <a:pt x="569" y="259"/>
                </a:lnTo>
                <a:lnTo>
                  <a:pt x="573" y="275"/>
                </a:lnTo>
                <a:lnTo>
                  <a:pt x="574" y="290"/>
                </a:lnTo>
                <a:lnTo>
                  <a:pt x="574" y="303"/>
                </a:lnTo>
                <a:lnTo>
                  <a:pt x="571" y="306"/>
                </a:lnTo>
                <a:lnTo>
                  <a:pt x="566" y="309"/>
                </a:lnTo>
                <a:lnTo>
                  <a:pt x="560" y="311"/>
                </a:lnTo>
                <a:lnTo>
                  <a:pt x="553" y="313"/>
                </a:lnTo>
                <a:lnTo>
                  <a:pt x="537" y="318"/>
                </a:lnTo>
                <a:lnTo>
                  <a:pt x="518" y="322"/>
                </a:lnTo>
                <a:lnTo>
                  <a:pt x="497" y="324"/>
                </a:lnTo>
                <a:lnTo>
                  <a:pt x="474" y="325"/>
                </a:lnTo>
                <a:lnTo>
                  <a:pt x="450" y="326"/>
                </a:lnTo>
                <a:lnTo>
                  <a:pt x="426" y="326"/>
                </a:lnTo>
                <a:lnTo>
                  <a:pt x="421" y="315"/>
                </a:lnTo>
                <a:lnTo>
                  <a:pt x="417" y="303"/>
                </a:lnTo>
                <a:lnTo>
                  <a:pt x="411" y="291"/>
                </a:lnTo>
                <a:lnTo>
                  <a:pt x="405" y="281"/>
                </a:lnTo>
                <a:lnTo>
                  <a:pt x="398" y="270"/>
                </a:lnTo>
                <a:lnTo>
                  <a:pt x="391" y="260"/>
                </a:lnTo>
                <a:lnTo>
                  <a:pt x="383" y="252"/>
                </a:lnTo>
                <a:lnTo>
                  <a:pt x="373" y="242"/>
                </a:lnTo>
                <a:lnTo>
                  <a:pt x="363" y="234"/>
                </a:lnTo>
                <a:lnTo>
                  <a:pt x="349" y="234"/>
                </a:lnTo>
                <a:lnTo>
                  <a:pt x="338" y="234"/>
                </a:lnTo>
                <a:lnTo>
                  <a:pt x="327" y="234"/>
                </a:lnTo>
                <a:lnTo>
                  <a:pt x="316" y="234"/>
                </a:lnTo>
                <a:lnTo>
                  <a:pt x="306" y="233"/>
                </a:lnTo>
                <a:lnTo>
                  <a:pt x="304" y="233"/>
                </a:lnTo>
                <a:lnTo>
                  <a:pt x="313" y="220"/>
                </a:lnTo>
                <a:lnTo>
                  <a:pt x="318" y="206"/>
                </a:lnTo>
                <a:lnTo>
                  <a:pt x="324" y="201"/>
                </a:lnTo>
                <a:lnTo>
                  <a:pt x="329" y="196"/>
                </a:lnTo>
                <a:lnTo>
                  <a:pt x="332" y="189"/>
                </a:lnTo>
                <a:lnTo>
                  <a:pt x="336" y="182"/>
                </a:lnTo>
                <a:lnTo>
                  <a:pt x="348" y="182"/>
                </a:lnTo>
                <a:lnTo>
                  <a:pt x="359" y="182"/>
                </a:lnTo>
                <a:lnTo>
                  <a:pt x="364" y="182"/>
                </a:lnTo>
                <a:lnTo>
                  <a:pt x="370" y="182"/>
                </a:lnTo>
                <a:lnTo>
                  <a:pt x="374" y="180"/>
                </a:lnTo>
                <a:lnTo>
                  <a:pt x="378" y="179"/>
                </a:lnTo>
                <a:lnTo>
                  <a:pt x="381" y="175"/>
                </a:lnTo>
                <a:lnTo>
                  <a:pt x="385" y="168"/>
                </a:lnTo>
                <a:lnTo>
                  <a:pt x="387" y="161"/>
                </a:lnTo>
                <a:lnTo>
                  <a:pt x="390" y="151"/>
                </a:lnTo>
                <a:lnTo>
                  <a:pt x="384" y="145"/>
                </a:lnTo>
                <a:lnTo>
                  <a:pt x="380" y="138"/>
                </a:lnTo>
                <a:lnTo>
                  <a:pt x="376" y="131"/>
                </a:lnTo>
                <a:lnTo>
                  <a:pt x="373" y="123"/>
                </a:lnTo>
                <a:lnTo>
                  <a:pt x="370" y="121"/>
                </a:lnTo>
                <a:lnTo>
                  <a:pt x="367" y="119"/>
                </a:lnTo>
                <a:lnTo>
                  <a:pt x="365" y="115"/>
                </a:lnTo>
                <a:lnTo>
                  <a:pt x="364" y="112"/>
                </a:lnTo>
                <a:lnTo>
                  <a:pt x="362" y="102"/>
                </a:lnTo>
                <a:lnTo>
                  <a:pt x="360" y="89"/>
                </a:lnTo>
                <a:lnTo>
                  <a:pt x="360" y="87"/>
                </a:lnTo>
                <a:lnTo>
                  <a:pt x="363" y="85"/>
                </a:lnTo>
                <a:lnTo>
                  <a:pt x="364" y="85"/>
                </a:lnTo>
                <a:lnTo>
                  <a:pt x="365" y="84"/>
                </a:lnTo>
                <a:lnTo>
                  <a:pt x="364" y="71"/>
                </a:lnTo>
                <a:lnTo>
                  <a:pt x="364" y="60"/>
                </a:lnTo>
                <a:lnTo>
                  <a:pt x="365" y="50"/>
                </a:lnTo>
                <a:lnTo>
                  <a:pt x="366" y="41"/>
                </a:lnTo>
                <a:lnTo>
                  <a:pt x="370" y="32"/>
                </a:lnTo>
                <a:lnTo>
                  <a:pt x="373" y="25"/>
                </a:lnTo>
                <a:lnTo>
                  <a:pt x="379" y="18"/>
                </a:lnTo>
                <a:lnTo>
                  <a:pt x="385" y="14"/>
                </a:lnTo>
                <a:lnTo>
                  <a:pt x="395" y="7"/>
                </a:lnTo>
                <a:lnTo>
                  <a:pt x="408" y="3"/>
                </a:lnTo>
                <a:lnTo>
                  <a:pt x="421" y="0"/>
                </a:lnTo>
                <a:lnTo>
                  <a:pt x="435" y="0"/>
                </a:lnTo>
                <a:lnTo>
                  <a:pt x="449" y="1"/>
                </a:lnTo>
                <a:lnTo>
                  <a:pt x="462" y="3"/>
                </a:lnTo>
                <a:lnTo>
                  <a:pt x="469" y="6"/>
                </a:lnTo>
                <a:lnTo>
                  <a:pt x="475" y="9"/>
                </a:lnTo>
                <a:lnTo>
                  <a:pt x="481" y="11"/>
                </a:lnTo>
                <a:lnTo>
                  <a:pt x="485" y="15"/>
                </a:lnTo>
                <a:lnTo>
                  <a:pt x="491" y="21"/>
                </a:lnTo>
                <a:lnTo>
                  <a:pt x="496" y="27"/>
                </a:lnTo>
                <a:lnTo>
                  <a:pt x="499" y="34"/>
                </a:lnTo>
                <a:lnTo>
                  <a:pt x="502" y="41"/>
                </a:lnTo>
                <a:lnTo>
                  <a:pt x="503" y="50"/>
                </a:lnTo>
                <a:lnTo>
                  <a:pt x="503" y="59"/>
                </a:lnTo>
                <a:lnTo>
                  <a:pt x="503" y="71"/>
                </a:lnTo>
                <a:lnTo>
                  <a:pt x="501" y="85"/>
                </a:lnTo>
                <a:lnTo>
                  <a:pt x="502" y="85"/>
                </a:lnTo>
                <a:lnTo>
                  <a:pt x="503" y="85"/>
                </a:lnTo>
                <a:lnTo>
                  <a:pt x="505" y="87"/>
                </a:lnTo>
                <a:lnTo>
                  <a:pt x="505" y="89"/>
                </a:lnTo>
                <a:lnTo>
                  <a:pt x="504" y="102"/>
                </a:lnTo>
                <a:lnTo>
                  <a:pt x="502" y="112"/>
                </a:lnTo>
                <a:lnTo>
                  <a:pt x="499" y="115"/>
                </a:lnTo>
                <a:lnTo>
                  <a:pt x="497" y="119"/>
                </a:lnTo>
                <a:lnTo>
                  <a:pt x="495" y="121"/>
                </a:lnTo>
                <a:lnTo>
                  <a:pt x="491" y="123"/>
                </a:lnTo>
                <a:lnTo>
                  <a:pt x="489" y="131"/>
                </a:lnTo>
                <a:lnTo>
                  <a:pt x="484" y="140"/>
                </a:lnTo>
                <a:lnTo>
                  <a:pt x="480" y="147"/>
                </a:lnTo>
                <a:lnTo>
                  <a:pt x="474" y="154"/>
                </a:lnTo>
                <a:lnTo>
                  <a:pt x="476" y="161"/>
                </a:lnTo>
                <a:lnTo>
                  <a:pt x="477" y="166"/>
                </a:lnTo>
                <a:lnTo>
                  <a:pt x="480" y="172"/>
                </a:lnTo>
                <a:lnTo>
                  <a:pt x="482" y="177"/>
                </a:lnTo>
                <a:lnTo>
                  <a:pt x="487" y="180"/>
                </a:lnTo>
                <a:lnTo>
                  <a:pt x="491" y="183"/>
                </a:lnTo>
                <a:lnTo>
                  <a:pt x="497" y="184"/>
                </a:lnTo>
                <a:lnTo>
                  <a:pt x="503" y="184"/>
                </a:lnTo>
                <a:lnTo>
                  <a:pt x="518" y="184"/>
                </a:lnTo>
                <a:lnTo>
                  <a:pt x="534" y="184"/>
                </a:lnTo>
                <a:close/>
                <a:moveTo>
                  <a:pt x="349" y="270"/>
                </a:moveTo>
                <a:lnTo>
                  <a:pt x="337" y="270"/>
                </a:lnTo>
                <a:lnTo>
                  <a:pt x="327" y="270"/>
                </a:lnTo>
                <a:lnTo>
                  <a:pt x="315" y="270"/>
                </a:lnTo>
                <a:lnTo>
                  <a:pt x="304" y="270"/>
                </a:lnTo>
                <a:lnTo>
                  <a:pt x="296" y="270"/>
                </a:lnTo>
                <a:lnTo>
                  <a:pt x="288" y="269"/>
                </a:lnTo>
                <a:lnTo>
                  <a:pt x="281" y="266"/>
                </a:lnTo>
                <a:lnTo>
                  <a:pt x="275" y="260"/>
                </a:lnTo>
                <a:lnTo>
                  <a:pt x="271" y="253"/>
                </a:lnTo>
                <a:lnTo>
                  <a:pt x="267" y="246"/>
                </a:lnTo>
                <a:lnTo>
                  <a:pt x="265" y="236"/>
                </a:lnTo>
                <a:lnTo>
                  <a:pt x="262" y="227"/>
                </a:lnTo>
                <a:lnTo>
                  <a:pt x="271" y="218"/>
                </a:lnTo>
                <a:lnTo>
                  <a:pt x="278" y="207"/>
                </a:lnTo>
                <a:lnTo>
                  <a:pt x="283" y="196"/>
                </a:lnTo>
                <a:lnTo>
                  <a:pt x="288" y="184"/>
                </a:lnTo>
                <a:lnTo>
                  <a:pt x="293" y="180"/>
                </a:lnTo>
                <a:lnTo>
                  <a:pt x="296" y="177"/>
                </a:lnTo>
                <a:lnTo>
                  <a:pt x="300" y="172"/>
                </a:lnTo>
                <a:lnTo>
                  <a:pt x="302" y="168"/>
                </a:lnTo>
                <a:lnTo>
                  <a:pt x="304" y="161"/>
                </a:lnTo>
                <a:lnTo>
                  <a:pt x="306" y="152"/>
                </a:lnTo>
                <a:lnTo>
                  <a:pt x="307" y="144"/>
                </a:lnTo>
                <a:lnTo>
                  <a:pt x="307" y="135"/>
                </a:lnTo>
                <a:lnTo>
                  <a:pt x="307" y="131"/>
                </a:lnTo>
                <a:lnTo>
                  <a:pt x="303" y="129"/>
                </a:lnTo>
                <a:lnTo>
                  <a:pt x="302" y="128"/>
                </a:lnTo>
                <a:lnTo>
                  <a:pt x="302" y="128"/>
                </a:lnTo>
                <a:lnTo>
                  <a:pt x="303" y="108"/>
                </a:lnTo>
                <a:lnTo>
                  <a:pt x="304" y="92"/>
                </a:lnTo>
                <a:lnTo>
                  <a:pt x="304" y="78"/>
                </a:lnTo>
                <a:lnTo>
                  <a:pt x="302" y="65"/>
                </a:lnTo>
                <a:lnTo>
                  <a:pt x="299" y="55"/>
                </a:lnTo>
                <a:lnTo>
                  <a:pt x="294" y="44"/>
                </a:lnTo>
                <a:lnTo>
                  <a:pt x="287" y="36"/>
                </a:lnTo>
                <a:lnTo>
                  <a:pt x="279" y="29"/>
                </a:lnTo>
                <a:lnTo>
                  <a:pt x="272" y="23"/>
                </a:lnTo>
                <a:lnTo>
                  <a:pt x="264" y="18"/>
                </a:lnTo>
                <a:lnTo>
                  <a:pt x="255" y="15"/>
                </a:lnTo>
                <a:lnTo>
                  <a:pt x="246" y="11"/>
                </a:lnTo>
                <a:lnTo>
                  <a:pt x="237" y="9"/>
                </a:lnTo>
                <a:lnTo>
                  <a:pt x="227" y="7"/>
                </a:lnTo>
                <a:lnTo>
                  <a:pt x="217" y="6"/>
                </a:lnTo>
                <a:lnTo>
                  <a:pt x="206" y="6"/>
                </a:lnTo>
                <a:lnTo>
                  <a:pt x="197" y="6"/>
                </a:lnTo>
                <a:lnTo>
                  <a:pt x="187" y="7"/>
                </a:lnTo>
                <a:lnTo>
                  <a:pt x="177" y="8"/>
                </a:lnTo>
                <a:lnTo>
                  <a:pt x="168" y="10"/>
                </a:lnTo>
                <a:lnTo>
                  <a:pt x="159" y="13"/>
                </a:lnTo>
                <a:lnTo>
                  <a:pt x="150" y="16"/>
                </a:lnTo>
                <a:lnTo>
                  <a:pt x="142" y="21"/>
                </a:lnTo>
                <a:lnTo>
                  <a:pt x="134" y="25"/>
                </a:lnTo>
                <a:lnTo>
                  <a:pt x="126" y="34"/>
                </a:lnTo>
                <a:lnTo>
                  <a:pt x="119" y="42"/>
                </a:lnTo>
                <a:lnTo>
                  <a:pt x="113" y="52"/>
                </a:lnTo>
                <a:lnTo>
                  <a:pt x="108" y="64"/>
                </a:lnTo>
                <a:lnTo>
                  <a:pt x="106" y="78"/>
                </a:lnTo>
                <a:lnTo>
                  <a:pt x="105" y="92"/>
                </a:lnTo>
                <a:lnTo>
                  <a:pt x="105" y="108"/>
                </a:lnTo>
                <a:lnTo>
                  <a:pt x="107" y="127"/>
                </a:lnTo>
                <a:lnTo>
                  <a:pt x="105" y="128"/>
                </a:lnTo>
                <a:lnTo>
                  <a:pt x="103" y="129"/>
                </a:lnTo>
                <a:lnTo>
                  <a:pt x="99" y="131"/>
                </a:lnTo>
                <a:lnTo>
                  <a:pt x="99" y="135"/>
                </a:lnTo>
                <a:lnTo>
                  <a:pt x="100" y="144"/>
                </a:lnTo>
                <a:lnTo>
                  <a:pt x="100" y="152"/>
                </a:lnTo>
                <a:lnTo>
                  <a:pt x="101" y="161"/>
                </a:lnTo>
                <a:lnTo>
                  <a:pt x="104" y="166"/>
                </a:lnTo>
                <a:lnTo>
                  <a:pt x="107" y="172"/>
                </a:lnTo>
                <a:lnTo>
                  <a:pt x="110" y="177"/>
                </a:lnTo>
                <a:lnTo>
                  <a:pt x="113" y="180"/>
                </a:lnTo>
                <a:lnTo>
                  <a:pt x="118" y="183"/>
                </a:lnTo>
                <a:lnTo>
                  <a:pt x="122" y="194"/>
                </a:lnTo>
                <a:lnTo>
                  <a:pt x="127" y="205"/>
                </a:lnTo>
                <a:lnTo>
                  <a:pt x="134" y="215"/>
                </a:lnTo>
                <a:lnTo>
                  <a:pt x="141" y="225"/>
                </a:lnTo>
                <a:lnTo>
                  <a:pt x="138" y="236"/>
                </a:lnTo>
                <a:lnTo>
                  <a:pt x="134" y="248"/>
                </a:lnTo>
                <a:lnTo>
                  <a:pt x="131" y="257"/>
                </a:lnTo>
                <a:lnTo>
                  <a:pt x="125" y="264"/>
                </a:lnTo>
                <a:lnTo>
                  <a:pt x="119" y="267"/>
                </a:lnTo>
                <a:lnTo>
                  <a:pt x="112" y="268"/>
                </a:lnTo>
                <a:lnTo>
                  <a:pt x="105" y="268"/>
                </a:lnTo>
                <a:lnTo>
                  <a:pt x="97" y="268"/>
                </a:lnTo>
                <a:lnTo>
                  <a:pt x="87" y="268"/>
                </a:lnTo>
                <a:lnTo>
                  <a:pt x="77" y="268"/>
                </a:lnTo>
                <a:lnTo>
                  <a:pt x="66" y="268"/>
                </a:lnTo>
                <a:lnTo>
                  <a:pt x="56" y="268"/>
                </a:lnTo>
                <a:lnTo>
                  <a:pt x="49" y="275"/>
                </a:lnTo>
                <a:lnTo>
                  <a:pt x="43" y="283"/>
                </a:lnTo>
                <a:lnTo>
                  <a:pt x="36" y="292"/>
                </a:lnTo>
                <a:lnTo>
                  <a:pt x="30" y="303"/>
                </a:lnTo>
                <a:lnTo>
                  <a:pt x="26" y="313"/>
                </a:lnTo>
                <a:lnTo>
                  <a:pt x="21" y="324"/>
                </a:lnTo>
                <a:lnTo>
                  <a:pt x="16" y="336"/>
                </a:lnTo>
                <a:lnTo>
                  <a:pt x="12" y="347"/>
                </a:lnTo>
                <a:lnTo>
                  <a:pt x="6" y="372"/>
                </a:lnTo>
                <a:lnTo>
                  <a:pt x="1" y="396"/>
                </a:lnTo>
                <a:lnTo>
                  <a:pt x="0" y="409"/>
                </a:lnTo>
                <a:lnTo>
                  <a:pt x="0" y="421"/>
                </a:lnTo>
                <a:lnTo>
                  <a:pt x="0" y="431"/>
                </a:lnTo>
                <a:lnTo>
                  <a:pt x="0" y="442"/>
                </a:lnTo>
                <a:lnTo>
                  <a:pt x="7" y="446"/>
                </a:lnTo>
                <a:lnTo>
                  <a:pt x="15" y="450"/>
                </a:lnTo>
                <a:lnTo>
                  <a:pt x="23" y="453"/>
                </a:lnTo>
                <a:lnTo>
                  <a:pt x="34" y="457"/>
                </a:lnTo>
                <a:lnTo>
                  <a:pt x="57" y="462"/>
                </a:lnTo>
                <a:lnTo>
                  <a:pt x="83" y="466"/>
                </a:lnTo>
                <a:lnTo>
                  <a:pt x="113" y="471"/>
                </a:lnTo>
                <a:lnTo>
                  <a:pt x="143" y="473"/>
                </a:lnTo>
                <a:lnTo>
                  <a:pt x="176" y="474"/>
                </a:lnTo>
                <a:lnTo>
                  <a:pt x="209" y="476"/>
                </a:lnTo>
                <a:lnTo>
                  <a:pt x="241" y="474"/>
                </a:lnTo>
                <a:lnTo>
                  <a:pt x="274" y="473"/>
                </a:lnTo>
                <a:lnTo>
                  <a:pt x="304" y="471"/>
                </a:lnTo>
                <a:lnTo>
                  <a:pt x="332" y="467"/>
                </a:lnTo>
                <a:lnTo>
                  <a:pt x="357" y="463"/>
                </a:lnTo>
                <a:lnTo>
                  <a:pt x="378" y="457"/>
                </a:lnTo>
                <a:lnTo>
                  <a:pt x="387" y="453"/>
                </a:lnTo>
                <a:lnTo>
                  <a:pt x="395" y="450"/>
                </a:lnTo>
                <a:lnTo>
                  <a:pt x="401" y="446"/>
                </a:lnTo>
                <a:lnTo>
                  <a:pt x="407" y="442"/>
                </a:lnTo>
                <a:lnTo>
                  <a:pt x="406" y="423"/>
                </a:lnTo>
                <a:lnTo>
                  <a:pt x="404" y="401"/>
                </a:lnTo>
                <a:lnTo>
                  <a:pt x="400" y="378"/>
                </a:lnTo>
                <a:lnTo>
                  <a:pt x="395" y="354"/>
                </a:lnTo>
                <a:lnTo>
                  <a:pt x="392" y="341"/>
                </a:lnTo>
                <a:lnTo>
                  <a:pt x="388" y="330"/>
                </a:lnTo>
                <a:lnTo>
                  <a:pt x="384" y="319"/>
                </a:lnTo>
                <a:lnTo>
                  <a:pt x="378" y="308"/>
                </a:lnTo>
                <a:lnTo>
                  <a:pt x="372" y="297"/>
                </a:lnTo>
                <a:lnTo>
                  <a:pt x="365" y="288"/>
                </a:lnTo>
                <a:lnTo>
                  <a:pt x="358" y="278"/>
                </a:lnTo>
                <a:lnTo>
                  <a:pt x="349" y="270"/>
                </a:lnTo>
                <a:lnTo>
                  <a:pt x="349" y="270"/>
                </a:lnTo>
                <a:close/>
              </a:path>
            </a:pathLst>
          </a:custGeom>
          <a:gradFill>
            <a:gsLst>
              <a:gs pos="28000">
                <a:schemeClr val="accent1">
                  <a:lumMod val="40000"/>
                  <a:lumOff val="60000"/>
                </a:schemeClr>
              </a:gs>
              <a:gs pos="100000">
                <a:schemeClr val="accent1">
                  <a:lumMod val="60000"/>
                  <a:lumOff val="40000"/>
                  <a:alpha val="100000"/>
                </a:schemeClr>
              </a:gs>
            </a:gsLst>
            <a:lin ang="135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endParaRPr lang="zh-CN" altLang="en-US">
              <a:solidFill>
                <a:schemeClr val="bg1"/>
              </a:solidFill>
              <a:latin typeface="思源黑体 CN Heavy" panose="020B0A00000000000000" charset="-122"/>
              <a:ea typeface="思源黑体 CN Heavy" panose="020B0A00000000000000" charset="-122"/>
              <a:sym typeface="Arial" panose="020B0604020202090204" pitchFamily="34" charset="0"/>
            </a:endParaRPr>
          </a:p>
        </p:txBody>
      </p:sp>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0" fill="hold"/>
                                        <p:tgtEl>
                                          <p:spTgt spid="75"/>
                                        </p:tgtEl>
                                        <p:attrNameLst>
                                          <p:attrName>ppt_w</p:attrName>
                                        </p:attrNameLst>
                                      </p:cBhvr>
                                      <p:tavLst>
                                        <p:tav tm="0">
                                          <p:val>
                                            <p:fltVal val="0"/>
                                          </p:val>
                                        </p:tav>
                                        <p:tav tm="100000">
                                          <p:val>
                                            <p:strVal val="#ppt_w"/>
                                          </p:val>
                                        </p:tav>
                                      </p:tavLst>
                                    </p:anim>
                                    <p:anim calcmode="lin" valueType="num">
                                      <p:cBhvr>
                                        <p:cTn id="8" dur="1000" fill="hold"/>
                                        <p:tgtEl>
                                          <p:spTgt spid="75"/>
                                        </p:tgtEl>
                                        <p:attrNameLst>
                                          <p:attrName>ppt_h</p:attrName>
                                        </p:attrNameLst>
                                      </p:cBhvr>
                                      <p:tavLst>
                                        <p:tav tm="0">
                                          <p:val>
                                            <p:fltVal val="0"/>
                                          </p:val>
                                        </p:tav>
                                        <p:tav tm="100000">
                                          <p:val>
                                            <p:strVal val="#ppt_h"/>
                                          </p:val>
                                        </p:tav>
                                      </p:tavLst>
                                    </p:anim>
                                    <p:anim calcmode="lin" valueType="num">
                                      <p:cBhvr>
                                        <p:cTn id="9" dur="1000" fill="hold"/>
                                        <p:tgtEl>
                                          <p:spTgt spid="75"/>
                                        </p:tgtEl>
                                        <p:attrNameLst>
                                          <p:attrName>style.rotation</p:attrName>
                                        </p:attrNameLst>
                                      </p:cBhvr>
                                      <p:tavLst>
                                        <p:tav tm="0">
                                          <p:val>
                                            <p:fltVal val="90"/>
                                          </p:val>
                                        </p:tav>
                                        <p:tav tm="100000">
                                          <p:val>
                                            <p:fltVal val="0"/>
                                          </p:val>
                                        </p:tav>
                                      </p:tavLst>
                                    </p:anim>
                                    <p:animEffect transition="in" filter="fade">
                                      <p:cBhvr>
                                        <p:cTn id="10"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67.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68.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69.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70.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73.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147.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1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2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09.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13.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214.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215.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216.xml><?xml version="1.0" encoding="utf-8"?>
<p:tagLst xmlns:p="http://schemas.openxmlformats.org/presentationml/2006/main">
  <p:tag name="KSO_WM_UNIT_ID" val="_6**"/>
  <p:tag name="KSO_WM_BEAUTIFY_FLAG" val="#wm#"/>
  <p:tag name="KSO_WM_TAG_VERSION" val="3.0"/>
  <p:tag name="KSO_WM_UNIT_LAYERLEVEL" val="1"/>
  <p:tag name="KSO_WM_TEMPLATE_INDEX" val="1"/>
  <p:tag name="KSO_WM_TEMPLATE_CATEGORY" val="custom"/>
</p:tagLst>
</file>

<file path=ppt/tags/tag217.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8.xml><?xml version="1.0" encoding="utf-8"?>
<p:tagLst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9.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2"/>
</p:tagLst>
</file>

<file path=ppt/tags/tag220.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1.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3.xml><?xml version="1.0" encoding="utf-8"?>
<p:tagLst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3.xml><?xml version="1.0" encoding="utf-8"?>
<p:tagLst xmlns:p="http://schemas.openxmlformats.org/presentationml/2006/main">
  <p:tag name="KSO_WM_BEAUTIFY_FLAG" val=""/>
</p:tagLst>
</file>

<file path=ppt/tags/tag234.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235.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236.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37.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38.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239.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240.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241.xml><?xml version="1.0" encoding="utf-8"?>
<p:tagLst xmlns:p="http://schemas.openxmlformats.org/presentationml/2006/main">
  <p:tag name="KSO_WM_UNIT_TYPE" val="l_h_i"/>
  <p:tag name="KSO_WM_UNIT_INDEX" val="1_3_2"/>
  <p:tag name="KSO_WM_BEAUTIFY_FLAG" val="#wm#"/>
  <p:tag name="KSO_WM_TAG_VERSION" val="3.0"/>
  <p:tag name="KSO_WM_DIAGRAM_VERSION" val="3"/>
  <p:tag name="KSO_WM_DIAGRAM_GROUP_CODE" val="l1-1"/>
  <p:tag name="KSO_WM_UNIT_ID" val="custom20236003_6*l_h_i*1_3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42.xml><?xml version="1.0" encoding="utf-8"?>
<p:tagLst xmlns:p="http://schemas.openxmlformats.org/presentationml/2006/main">
  <p:tag name="KSO_WM_UNIT_TYPE" val="l_h_i"/>
  <p:tag name="KSO_WM_UNIT_INDEX" val="1_3_3"/>
  <p:tag name="KSO_WM_BEAUTIFY_FLAG" val="#wm#"/>
  <p:tag name="KSO_WM_TAG_VERSION" val="3.0"/>
  <p:tag name="KSO_WM_DIAGRAM_VERSION" val="3"/>
  <p:tag name="KSO_WM_DIAGRAM_GROUP_CODE" val="l1-1"/>
  <p:tag name="KSO_WM_UNIT_ID" val="custom20236003_6*l_h_i*1_3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43.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UNIT_ID" val="custom20236003_6*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244.xml><?xml version="1.0" encoding="utf-8"?>
<p:tagLst xmlns:p="http://schemas.openxmlformats.org/presentationml/2006/main">
  <p:tag name="KSO_WM_UNIT_TYPE" val="l_h_i"/>
  <p:tag name="KSO_WM_UNIT_SUBTYPE" val="d"/>
  <p:tag name="KSO_WM_UNIT_INDEX" val="1_3_1"/>
  <p:tag name="KSO_WM_BEAUTIFY_FLAG" val="#wm#"/>
  <p:tag name="KSO_WM_TAG_VERSION" val="3.0"/>
  <p:tag name="KSO_WM_DIAGRAM_VERSION" val="3"/>
  <p:tag name="KSO_WM_DIAGRAM_GROUP_CODE" val="l1-1"/>
  <p:tag name="KSO_WM_UNIT_ID" val="custom20236003_6*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245.xml><?xml version="1.0" encoding="utf-8"?>
<p:tagLst xmlns:p="http://schemas.openxmlformats.org/presentationml/2006/main">
  <p:tag name="KSO_WM_UNIT_TYPE" val="l_h_i"/>
  <p:tag name="KSO_WM_UNIT_INDEX" val="1_3_4"/>
  <p:tag name="KSO_WM_BEAUTIFY_FLAG" val="#wm#"/>
  <p:tag name="KSO_WM_TAG_VERSION" val="3.0"/>
  <p:tag name="KSO_WM_DIAGRAM_VERSION" val="3"/>
  <p:tag name="KSO_WM_DIAGRAM_GROUP_CODE" val="l1-1"/>
  <p:tag name="KSO_WM_UNIT_ID" val="custom20236003_6*l_h_i*1_3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246.xml><?xml version="1.0" encoding="utf-8"?>
<p:tagLst xmlns:p="http://schemas.openxmlformats.org/presentationml/2006/main">
  <p:tag name="KSO_WM_UNIT_TYPE" val="l_h_i"/>
  <p:tag name="KSO_WM_UNIT_INDEX" val="1_2_2"/>
  <p:tag name="KSO_WM_BEAUTIFY_FLAG" val="#wm#"/>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47.xml><?xml version="1.0" encoding="utf-8"?>
<p:tagLst xmlns:p="http://schemas.openxmlformats.org/presentationml/2006/main">
  <p:tag name="KSO_WM_UNIT_TYPE" val="l_h_i"/>
  <p:tag name="KSO_WM_UNIT_INDEX" val="1_2_3"/>
  <p:tag name="KSO_WM_BEAUTIFY_FLAG" val="#wm#"/>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48.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249.xml><?xml version="1.0" encoding="utf-8"?>
<p:tagLst xmlns:p="http://schemas.openxmlformats.org/presentationml/2006/main">
  <p:tag name="KSO_WM_UNIT_TYPE" val="l_h_i"/>
  <p:tag name="KSO_WM_UNIT_SUBTYPE" val="d"/>
  <p:tag name="KSO_WM_UNIT_INDEX" val="1_2_1"/>
  <p:tag name="KSO_WM_BEAUTIFY_FLAG" val="#wm#"/>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250.xml><?xml version="1.0" encoding="utf-8"?>
<p:tagLst xmlns:p="http://schemas.openxmlformats.org/presentationml/2006/main">
  <p:tag name="KSO_WM_UNIT_TYPE" val="l_h_i"/>
  <p:tag name="KSO_WM_UNIT_INDEX" val="1_2_4"/>
  <p:tag name="KSO_WM_BEAUTIFY_FLAG" val="#wm#"/>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06.55,&quot;left&quot;:64.45,&quot;top&quot;:133.45,&quot;width&quot;:834.85}"/>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251.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252.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253.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254.xml><?xml version="1.0" encoding="utf-8"?>
<p:tagLst xmlns:p="http://schemas.openxmlformats.org/presentationml/2006/main">
  <p:tag name="KSO_WM_DIAGRAM_VIRTUALLY_FRAME" val="{&quot;height&quot;:410.9,&quot;left&quot;:-376.3363392651175,&quot;top&quot;:74.05,&quot;width&quot;:1306.8559455643303}"/>
</p:tagLst>
</file>

<file path=ppt/tags/tag255.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56.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57.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258.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259.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260.xml><?xml version="1.0" encoding="utf-8"?>
<p:tagLst xmlns:p="http://schemas.openxmlformats.org/presentationml/2006/main">
  <p:tag name="KSO_WM_UNIT_TYPE" val="l_h_i"/>
  <p:tag name="KSO_WM_UNIT_INDEX" val="1_2_2"/>
  <p:tag name="KSO_WM_TAG_VERSION" val="3.0"/>
  <p:tag name="KSO_WM_DIAGRAM_VERSION" val="3"/>
  <p:tag name="KSO_WM_DIAGRAM_GROUP_CODE" val="l1-1"/>
  <p:tag name="KSO_WM_UNIT_ID" val="custom20236003_6*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261.xml><?xml version="1.0" encoding="utf-8"?>
<p:tagLst xmlns:p="http://schemas.openxmlformats.org/presentationml/2006/main">
  <p:tag name="KSO_WM_UNIT_TYPE" val="l_h_i"/>
  <p:tag name="KSO_WM_UNIT_INDEX" val="1_2_3"/>
  <p:tag name="KSO_WM_TAG_VERSION" val="3.0"/>
  <p:tag name="KSO_WM_DIAGRAM_VERSION" val="3"/>
  <p:tag name="KSO_WM_DIAGRAM_GROUP_CODE" val="l1-1"/>
  <p:tag name="KSO_WM_UNIT_ID" val="custom20236003_6*l_h_i*1_2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262.xml><?xml version="1.0" encoding="utf-8"?>
<p:tagLst xmlns:p="http://schemas.openxmlformats.org/presentationml/2006/main">
  <p:tag name="KSO_WM_UNIT_TYPE" val="l_h_f"/>
  <p:tag name="KSO_WM_UNIT_INDEX" val="1_2_1"/>
  <p:tag name="KSO_WM_TAG_VERSION" val="3.0"/>
  <p:tag name="KSO_WM_DIAGRAM_VERSION" val="3"/>
  <p:tag name="KSO_WM_DIAGRAM_GROUP_CODE" val="l1-1"/>
  <p:tag name="KSO_WM_UNIT_ID" val="custom20236003_6*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263.xml><?xml version="1.0" encoding="utf-8"?>
<p:tagLst xmlns:p="http://schemas.openxmlformats.org/presentationml/2006/main">
  <p:tag name="KSO_WM_UNIT_TYPE" val="l_h_i"/>
  <p:tag name="KSO_WM_UNIT_SUBTYPE" val="d"/>
  <p:tag name="KSO_WM_UNIT_INDEX" val="1_2_1"/>
  <p:tag name="KSO_WM_TAG_VERSION" val="3.0"/>
  <p:tag name="KSO_WM_DIAGRAM_VERSION" val="3"/>
  <p:tag name="KSO_WM_DIAGRAM_GROUP_CODE" val="l1-1"/>
  <p:tag name="KSO_WM_UNIT_ID" val="custom20236003_6*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264.xml><?xml version="1.0" encoding="utf-8"?>
<p:tagLst xmlns:p="http://schemas.openxmlformats.org/presentationml/2006/main">
  <p:tag name="KSO_WM_UNIT_TYPE" val="l_h_i"/>
  <p:tag name="KSO_WM_UNIT_INDEX" val="1_2_4"/>
  <p:tag name="KSO_WM_TAG_VERSION" val="3.0"/>
  <p:tag name="KSO_WM_DIAGRAM_VERSION" val="3"/>
  <p:tag name="KSO_WM_DIAGRAM_GROUP_CODE" val="l1-1"/>
  <p:tag name="KSO_WM_UNIT_ID" val="custom20236003_6*l_h_i*1_2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309.7831496062992,&quot;left&quot;:71.56366073488252,&quot;top&quot;:133.45,&quot;width&quot;:824.7676391601562}"/>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265.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TABLE_ENDDRAG_ORIGIN_RECT" val="799*38"/>
  <p:tag name="TABLE_ENDDRAG_RECT" val="120*123*799*38"/>
</p:tagLst>
</file>

<file path=ppt/tags/tag270.xml><?xml version="1.0" encoding="utf-8"?>
<p:tagLst xmlns:p="http://schemas.openxmlformats.org/presentationml/2006/main">
  <p:tag name="TABLE_ENDDRAG_ORIGIN_RECT" val="265*36"/>
  <p:tag name="TABLE_ENDDRAG_RECT" val="120*162*265*36"/>
</p:tagLst>
</file>

<file path=ppt/tags/tag271.xml><?xml version="1.0" encoding="utf-8"?>
<p:tagLst xmlns:p="http://schemas.openxmlformats.org/presentationml/2006/main">
  <p:tag name="TABLE_ENDDRAG_ORIGIN_RECT" val="265*56"/>
  <p:tag name="TABLE_ENDDRAG_RECT" val="120*171*265*56"/>
</p:tagLst>
</file>

<file path=ppt/tags/tag272.xml><?xml version="1.0" encoding="utf-8"?>
<p:tagLst xmlns:p="http://schemas.openxmlformats.org/presentationml/2006/main">
  <p:tag name="TABLE_ENDDRAG_ORIGIN_RECT" val="799*38"/>
  <p:tag name="TABLE_ENDDRAG_RECT" val="120*123*799*38"/>
</p:tagLst>
</file>

<file path=ppt/tags/tag273.xml><?xml version="1.0" encoding="utf-8"?>
<p:tagLst xmlns:p="http://schemas.openxmlformats.org/presentationml/2006/main">
  <p:tag name="TABLE_ENDDRAG_ORIGIN_RECT" val="199*29"/>
  <p:tag name="TABLE_ENDDRAG_RECT" val="120*281*199*29"/>
</p:tagLst>
</file>

<file path=ppt/tags/tag274.xml><?xml version="1.0" encoding="utf-8"?>
<p:tagLst xmlns:p="http://schemas.openxmlformats.org/presentationml/2006/main">
  <p:tag name="TABLE_ENDDRAG_ORIGIN_RECT" val="199*56"/>
  <p:tag name="TABLE_ENDDRAG_RECT" val="120*316*199*56"/>
</p:tagLst>
</file>

<file path=ppt/tags/tag275.xml><?xml version="1.0" encoding="utf-8"?>
<p:tagLst xmlns:p="http://schemas.openxmlformats.org/presentationml/2006/main">
  <p:tag name="TABLE_ENDDRAG_ORIGIN_RECT" val="398*58"/>
  <p:tag name="TABLE_ENDDRAG_RECT" val="121*460*398*58"/>
</p:tagLst>
</file>

<file path=ppt/tags/tag276.xml><?xml version="1.0" encoding="utf-8"?>
<p:tagLst xmlns:p="http://schemas.openxmlformats.org/presentationml/2006/main">
  <p:tag name="TABLE_ENDDRAG_ORIGIN_RECT" val="264*29"/>
  <p:tag name="TABLE_ENDDRAG_RECT" val="388*127*264*29"/>
</p:tagLst>
</file>

<file path=ppt/tags/tag277.xml><?xml version="1.0" encoding="utf-8"?>
<p:tagLst xmlns:p="http://schemas.openxmlformats.org/presentationml/2006/main">
  <p:tag name="TABLE_ENDDRAG_ORIGIN_RECT" val="264*56"/>
  <p:tag name="TABLE_ENDDRAG_RECT" val="388*162*264*56"/>
</p:tagLst>
</file>

<file path=ppt/tags/tag278.xml><?xml version="1.0" encoding="utf-8"?>
<p:tagLst xmlns:p="http://schemas.openxmlformats.org/presentationml/2006/main">
  <p:tag name="TABLE_ENDDRAG_ORIGIN_RECT" val="264*29"/>
  <p:tag name="TABLE_ENDDRAG_RECT" val="388*127*264*29"/>
</p:tagLst>
</file>

<file path=ppt/tags/tag279.xml><?xml version="1.0" encoding="utf-8"?>
<p:tagLst xmlns:p="http://schemas.openxmlformats.org/presentationml/2006/main">
  <p:tag name="TABLE_ENDDRAG_ORIGIN_RECT" val="264*56"/>
  <p:tag name="TABLE_ENDDRAG_RECT" val="656*163*264*56"/>
</p:tagLst>
</file>

<file path=ppt/tags/tag280.xml><?xml version="1.0" encoding="utf-8"?>
<p:tagLst xmlns:p="http://schemas.openxmlformats.org/presentationml/2006/main">
  <p:tag name="TABLE_ENDDRAG_ORIGIN_RECT" val="199*29"/>
  <p:tag name="TABLE_ENDDRAG_RECT" val="120*281*199*29"/>
</p:tagLst>
</file>

<file path=ppt/tags/tag281.xml><?xml version="1.0" encoding="utf-8"?>
<p:tagLst xmlns:p="http://schemas.openxmlformats.org/presentationml/2006/main">
  <p:tag name="TABLE_ENDDRAG_ORIGIN_RECT" val="199*56"/>
  <p:tag name="TABLE_ENDDRAG_RECT" val="120*316*199*56"/>
</p:tagLst>
</file>

<file path=ppt/tags/tag282.xml><?xml version="1.0" encoding="utf-8"?>
<p:tagLst xmlns:p="http://schemas.openxmlformats.org/presentationml/2006/main">
  <p:tag name="TABLE_ENDDRAG_ORIGIN_RECT" val="199*29"/>
  <p:tag name="TABLE_ENDDRAG_RECT" val="120*281*199*29"/>
</p:tagLst>
</file>

<file path=ppt/tags/tag283.xml><?xml version="1.0" encoding="utf-8"?>
<p:tagLst xmlns:p="http://schemas.openxmlformats.org/presentationml/2006/main">
  <p:tag name="TABLE_ENDDRAG_ORIGIN_RECT" val="199*55"/>
  <p:tag name="TABLE_ENDDRAG_RECT" val="522*319*199*55"/>
</p:tagLst>
</file>

<file path=ppt/tags/tag284.xml><?xml version="1.0" encoding="utf-8"?>
<p:tagLst xmlns:p="http://schemas.openxmlformats.org/presentationml/2006/main">
  <p:tag name="TABLE_ENDDRAG_ORIGIN_RECT" val="199*29"/>
  <p:tag name="TABLE_ENDDRAG_RECT" val="120*281*199*29"/>
</p:tagLst>
</file>

<file path=ppt/tags/tag285.xml><?xml version="1.0" encoding="utf-8"?>
<p:tagLst xmlns:p="http://schemas.openxmlformats.org/presentationml/2006/main">
  <p:tag name="TABLE_ENDDRAG_ORIGIN_RECT" val="199*55"/>
  <p:tag name="TABLE_ENDDRAG_RECT" val="522*319*199*55"/>
</p:tagLst>
</file>

<file path=ppt/tags/tag286.xml><?xml version="1.0" encoding="utf-8"?>
<p:tagLst xmlns:p="http://schemas.openxmlformats.org/presentationml/2006/main">
  <p:tag name="TABLE_ENDDRAG_ORIGIN_RECT" val="131*56"/>
  <p:tag name="TABLE_ENDDRAG_RECT" val="120*455*131*56"/>
</p:tagLst>
</file>

<file path=ppt/tags/tag287.xml><?xml version="1.0" encoding="utf-8"?>
<p:tagLst xmlns:p="http://schemas.openxmlformats.org/presentationml/2006/main">
  <p:tag name="TABLE_ENDDRAG_ORIGIN_RECT" val="264*56"/>
  <p:tag name="TABLE_ENDDRAG_RECT" val="655*461*264*56"/>
</p:tagLst>
</file>

<file path=ppt/tags/tag288.xml><?xml version="1.0" encoding="utf-8"?>
<p:tagLst xmlns:p="http://schemas.openxmlformats.org/presentationml/2006/main">
  <p:tag name="TABLE_ENDDRAG_ORIGIN_RECT" val="799*38"/>
  <p:tag name="TABLE_ENDDRAG_RECT" val="120*123*799*38"/>
</p:tagLst>
</file>

<file path=ppt/tags/tag289.xml><?xml version="1.0" encoding="utf-8"?>
<p:tagLst xmlns:p="http://schemas.openxmlformats.org/presentationml/2006/main">
  <p:tag name="TABLE_ENDDRAG_ORIGIN_RECT" val="530*39"/>
  <p:tag name="TABLE_ENDDRAG_RECT" val="120*420*531*39"/>
</p:tagLst>
</file>

<file path=ppt/tags/tag290.xml><?xml version="1.0" encoding="utf-8"?>
<p:tagLst xmlns:p="http://schemas.openxmlformats.org/presentationml/2006/main">
  <p:tag name="TABLE_ENDDRAG_ORIGIN_RECT" val="131*38"/>
  <p:tag name="TABLE_ENDDRAG_RECT" val="655*422*131*38"/>
</p:tagLst>
</file>

<file path=ppt/tags/tag291.xml><?xml version="1.0" encoding="utf-8"?>
<p:tagLst xmlns:p="http://schemas.openxmlformats.org/presentationml/2006/main">
  <p:tag name="TABLE_ENDDRAG_ORIGIN_RECT" val="131*37"/>
  <p:tag name="TABLE_ENDDRAG_RECT" val="387*421*131*37"/>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TABLE_ENDDRAG_ORIGIN_RECT" val="799*38"/>
  <p:tag name="TABLE_ENDDRAG_RECT" val="120*123*799*38"/>
</p:tagLst>
</file>

<file path=ppt/tags/tag296.xml><?xml version="1.0" encoding="utf-8"?>
<p:tagLst xmlns:p="http://schemas.openxmlformats.org/presentationml/2006/main">
  <p:tag name="TABLE_ENDDRAG_ORIGIN_RECT" val="798*36"/>
  <p:tag name="TABLE_ENDDRAG_RECT" val="122*109*798*36"/>
</p:tagLst>
</file>

<file path=ppt/tags/tag297.xml><?xml version="1.0" encoding="utf-8"?>
<p:tagLst xmlns:p="http://schemas.openxmlformats.org/presentationml/2006/main">
  <p:tag name="TABLE_ENDDRAG_ORIGIN_RECT" val="798*56"/>
  <p:tag name="TABLE_ENDDRAG_RECT" val="120*148*798*56"/>
</p:tagLst>
</file>

<file path=ppt/tags/tag298.xml><?xml version="1.0" encoding="utf-8"?>
<p:tagLst xmlns:p="http://schemas.openxmlformats.org/presentationml/2006/main">
  <p:tag name="TABLE_ENDDRAG_ORIGIN_RECT" val="193*74"/>
  <p:tag name="TABLE_ENDDRAG_RECT" val="122*207*193*74"/>
</p:tagLst>
</file>

<file path=ppt/tags/tag299.xml><?xml version="1.0" encoding="utf-8"?>
<p:tagLst xmlns:p="http://schemas.openxmlformats.org/presentationml/2006/main">
  <p:tag name="TABLE_ENDDRAG_ORIGIN_RECT" val="196*73"/>
  <p:tag name="TABLE_ENDDRAG_RECT" val="320*208*196*73"/>
</p:tagLst>
</file>

<file path=ppt/tags/tag300.xml><?xml version="1.0" encoding="utf-8"?>
<p:tagLst xmlns:p="http://schemas.openxmlformats.org/presentationml/2006/main">
  <p:tag name="TABLE_ENDDRAG_ORIGIN_RECT" val="196*72"/>
  <p:tag name="TABLE_ENDDRAG_RECT" val="520*208*196*72"/>
</p:tagLst>
</file>

<file path=ppt/tags/tag301.xml><?xml version="1.0" encoding="utf-8"?>
<p:tagLst xmlns:p="http://schemas.openxmlformats.org/presentationml/2006/main">
  <p:tag name="TABLE_ENDDRAG_ORIGIN_RECT" val="198*72"/>
  <p:tag name="TABLE_ENDDRAG_RECT" val="720*209*198*72"/>
</p:tagLst>
</file>

<file path=ppt/tags/tag302.xml><?xml version="1.0" encoding="utf-8"?>
<p:tagLst xmlns:p="http://schemas.openxmlformats.org/presentationml/2006/main">
  <p:tag name="TABLE_ENDDRAG_ORIGIN_RECT" val="799*38"/>
  <p:tag name="TABLE_ENDDRAG_RECT" val="120*123*799*38"/>
</p:tagLst>
</file>

<file path=ppt/tags/tag303.xml><?xml version="1.0" encoding="utf-8"?>
<p:tagLst xmlns:p="http://schemas.openxmlformats.org/presentationml/2006/main">
  <p:tag name="TABLE_ENDDRAG_ORIGIN_RECT" val="797*36"/>
  <p:tag name="TABLE_ENDDRAG_RECT" val="122*347*797*36"/>
</p:tagLst>
</file>

<file path=ppt/tags/tag304.xml><?xml version="1.0" encoding="utf-8"?>
<p:tagLst xmlns:p="http://schemas.openxmlformats.org/presentationml/2006/main">
  <p:tag name="TABLE_ENDDRAG_ORIGIN_RECT" val="798*56"/>
  <p:tag name="TABLE_ENDDRAG_RECT" val="120*148*798*56"/>
</p:tagLst>
</file>

<file path=ppt/tags/tag305.xml><?xml version="1.0" encoding="utf-8"?>
<p:tagLst xmlns:p="http://schemas.openxmlformats.org/presentationml/2006/main">
  <p:tag name="TABLE_ENDDRAG_ORIGIN_RECT" val="193*74"/>
  <p:tag name="TABLE_ENDDRAG_RECT" val="122*207*193*74"/>
</p:tagLst>
</file>

<file path=ppt/tags/tag306.xml><?xml version="1.0" encoding="utf-8"?>
<p:tagLst xmlns:p="http://schemas.openxmlformats.org/presentationml/2006/main">
  <p:tag name="TABLE_ENDDRAG_ORIGIN_RECT" val="194*72"/>
  <p:tag name="TABLE_ENDDRAG_RECT" val="320*445*194*72"/>
</p:tagLst>
</file>

<file path=ppt/tags/tag307.xml><?xml version="1.0" encoding="utf-8"?>
<p:tagLst xmlns:p="http://schemas.openxmlformats.org/presentationml/2006/main">
  <p:tag name="TABLE_ENDDRAG_ORIGIN_RECT" val="196*72"/>
  <p:tag name="TABLE_ENDDRAG_RECT" val="520*208*196*72"/>
</p:tagLst>
</file>

<file path=ppt/tags/tag308.xml><?xml version="1.0" encoding="utf-8"?>
<p:tagLst xmlns:p="http://schemas.openxmlformats.org/presentationml/2006/main">
  <p:tag name="TABLE_ENDDRAG_ORIGIN_RECT" val="198*70"/>
  <p:tag name="TABLE_ENDDRAG_RECT" val="720*446*198*70"/>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TABLE_ENDDRAG_ORIGIN_RECT" val="829*456"/>
  <p:tag name="TABLE_ENDDRAG_RECT" val="81*96*829*456"/>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TABLE_ENDDRAG_ORIGIN_RECT" val="839*405"/>
  <p:tag name="TABLE_ENDDRAG_RECT" val="81*94*839*405"/>
</p:tagLst>
</file>

<file path=ppt/tags/tag317.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003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VALUE" val="2"/>
  <p:tag name="KSO_WM_UNIT_PRESET_TEXT_INDEX" val="-1"/>
  <p:tag name="KSO_WM_UNIT_PRESET_TEXT_LEN" val="0"/>
  <p:tag name="KSO_WM_UNIT_TEXT_FILL_FORE_SCHEMECOLOR_INDEX" val="15"/>
  <p:tag name="KSO_WM_UNIT_TEXT_FILL_TYPE" val="1"/>
  <p:tag name="KSO_WM_UNIT_USESOURCEFORMAT_APPLY" val="1"/>
</p:tagLst>
</file>

<file path=ppt/tags/tag318.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003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003"/>
  <p:tag name="KSO_WM_TEMPLATE_CATEGORY" val="custom"/>
  <p:tag name="KSO_WM_UNIT_FILL_FORE_SCHEMECOLOR_INDEX" val="5"/>
  <p:tag name="KSO_WM_UNIT_FILL_TYPE" val="1"/>
  <p:tag name="KSO_WM_UNIT_TEXT_FILL_FORE_SCHEMECOLOR_INDEX" val="2"/>
  <p:tag name="KSO_WM_UNIT_TEXT_FILL_TYPE" val="1"/>
  <p:tag name="KSO_WM_UNIT_USESOURCEFORMAT_APPLY" val="1"/>
</p:tagLst>
</file>

<file path=ppt/tags/tag319.xml><?xml version="1.0" encoding="utf-8"?>
<p:tagLst xmlns:p="http://schemas.openxmlformats.org/presentationml/2006/main">
  <p:tag name="KSO_WM_DIAGRAM_VIRTUALLY_FRAME" val="{&quot;height&quot;:410.9,&quot;left&quot;:-376.3363392651175,&quot;top&quot;:74.05,&quot;width&quot;:1306.8559455643303}"/>
</p:tagLst>
</file>

<file path=ppt/tags/tag320.xml><?xml version="1.0" encoding="utf-8"?>
<p:tagLst xmlns:p="http://schemas.openxmlformats.org/presentationml/2006/main">
  <p:tag name="KSO_WM_UNIT_TYPE" val="l_h_i"/>
  <p:tag name="KSO_WM_UNIT_INDEX" val="1_1_2"/>
  <p:tag name="KSO_WM_BEAUTIFY_FLAG" val="#wm#"/>
  <p:tag name="KSO_WM_TAG_VERSION" val="3.0"/>
  <p:tag name="KSO_WM_DIAGRAM_VERSION" val="3"/>
  <p:tag name="KSO_WM_DIAGRAM_GROUP_CODE" val="l1-1"/>
  <p:tag name="KSO_WM_UNIT_ID" val="custom20236003_6*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9200000166893005,&quot;colorType&quot;:1,&quot;foreColorIndex&quot;:16,&quot;pos&quot;:1,&quot;transparency&quot;:0},{&quot;brightness&quot;:0.9200000166893005,&quot;colorType&quot;:1,&quot;foreColorIndex&quot;:16,&quot;pos&quot;:0,&quot;transparency&quot;:0}],&quot;type&quot;:3},&quot;glow&quot;:{&quot;colorType&quot;:0},&quot;line&quot;:{&quot;type&quot;:0},&quot;shadow&quot;:{&quot;brightness&quot;:-0.10000000149011612,&quot;colorType&quot;:1,&quot;foreColorIndex&quot;:16,&quot;transparency&quot;:0.5},&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6"/>
  <p:tag name="KSO_WM_UNIT_SHADOW_SCHEMECOLOR_INDEX" val="16"/>
  <p:tag name="KSO_WM_UNIT_TEXT_FILL_FORE_SCHEMECOLOR_INDEX" val="2"/>
  <p:tag name="KSO_WM_UNIT_TEXT_FILL_TYPE" val="1"/>
  <p:tag name="KSO_WM_UNIT_USESOURCEFORMAT_APPLY" val="1"/>
</p:tagLst>
</file>

<file path=ppt/tags/tag321.xml><?xml version="1.0" encoding="utf-8"?>
<p:tagLst xmlns:p="http://schemas.openxmlformats.org/presentationml/2006/main">
  <p:tag name="KSO_WM_UNIT_TYPE" val="l_h_i"/>
  <p:tag name="KSO_WM_UNIT_INDEX" val="1_1_3"/>
  <p:tag name="KSO_WM_BEAUTIFY_FLAG" val="#wm#"/>
  <p:tag name="KSO_WM_TAG_VERSION" val="3.0"/>
  <p:tag name="KSO_WM_DIAGRAM_VERSION" val="3"/>
  <p:tag name="KSO_WM_DIAGRAM_GROUP_CODE" val="l1-1"/>
  <p:tag name="KSO_WM_UNIT_ID" val="custom20236003_6*l_h_i*1_1_3"/>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gradient&quot;:[{&quot;brightness&quot;:0,&quot;colorType&quot;:1,&quot;foreColorIndex&quot;:5,&quot;pos&quot;:1,&quot;transparency&quot;:0.949999988079071},{&quot;brightness&quot;:0,&quot;colorType&quot;:1,&quot;foreColorIndex&quot;:5,&quot;pos&quot;:0,&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TEXT_FILL_FORE_SCHEMECOLOR_INDEX" val="2"/>
  <p:tag name="KSO_WM_UNIT_TEXT_FILL_TYPE" val="1"/>
  <p:tag name="KSO_WM_UNIT_USESOURCEFORMAT_APPLY" val="1"/>
</p:tagLst>
</file>

<file path=ppt/tags/tag322.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003_6*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UNIT_SUBTYPE" val="a"/>
  <p:tag name="KSO_WM_UNIT_VALUE" val="30"/>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333333&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添加&#10;目录项标题"/>
  <p:tag name="KSO_WM_UNIT_USESOURCEFORMAT_APPLY" val="1"/>
</p:tagLst>
</file>

<file path=ppt/tags/tag323.xml><?xml version="1.0" encoding="utf-8"?>
<p:tagLst xmlns:p="http://schemas.openxmlformats.org/presentationml/2006/main">
  <p:tag name="KSO_WM_UNIT_TYPE" val="l_h_i"/>
  <p:tag name="KSO_WM_UNIT_SUBTYPE" val="d"/>
  <p:tag name="KSO_WM_UNIT_INDEX" val="1_1_1"/>
  <p:tag name="KSO_WM_BEAUTIFY_FLAG" val="#wm#"/>
  <p:tag name="KSO_WM_TAG_VERSION" val="3.0"/>
  <p:tag name="KSO_WM_DIAGRAM_VERSION" val="3"/>
  <p:tag name="KSO_WM_DIAGRAM_GROUP_CODE" val="l1-1"/>
  <p:tag name="KSO_WM_UNIT_ID" val="custom20236003_6*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324.xml><?xml version="1.0" encoding="utf-8"?>
<p:tagLst xmlns:p="http://schemas.openxmlformats.org/presentationml/2006/main">
  <p:tag name="KSO_WM_UNIT_TYPE" val="l_h_i"/>
  <p:tag name="KSO_WM_UNIT_INDEX" val="1_1_4"/>
  <p:tag name="KSO_WM_BEAUTIFY_FLAG" val="#wm#"/>
  <p:tag name="KSO_WM_TAG_VERSION" val="3.0"/>
  <p:tag name="KSO_WM_DIAGRAM_VERSION" val="3"/>
  <p:tag name="KSO_WM_DIAGRAM_GROUP_CODE" val="l1-1"/>
  <p:tag name="KSO_WM_UNIT_ID" val="custom20236003_6*l_h_i*1_1_4"/>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003"/>
  <p:tag name="KSO_WM_TEMPLATE_CATEGORY" val="custom"/>
  <p:tag name="KSO_WM_DIAGRAM_COLOR_TRICK" val="1"/>
  <p:tag name="KSO_WM_DIAGRAM_COLOR_TEXT_CAN_REMOVE" val="n"/>
  <p:tag name="KSO_WM_DIAGRAM_MAX_ITEMCNT" val="6"/>
  <p:tag name="KSO_WM_DIAGRAM_MIN_ITEMCNT" val="2"/>
  <p:tag name="KSO_WM_DIAGRAM_VIRTUALLY_FRAME" val="{&quot;height&quot;:410.9,&quot;left&quot;:-376.3363392651175,&quot;top&quot;:74.05,&quot;width&quot;:1306.8559455643303}"/>
  <p:tag name="KSO_WM_DIAGRAM_COLOR_MATCH_VALUE" val="{&quot;shape&quot;:{&quot;fill&quot;:{&quot;type&quot;:0},&quot;glow&quot;:{&quot;colorType&quot;:0},&quot;line&quot;:{&quot;solidLine&quot;:{&quot;brightness&quot;:0.800000011920929,&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Lst>
</file>

<file path=ppt/tags/tag325.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003"/>
  <p:tag name="KSO_WM_TEMPLATE_CATEGORY" val="custom"/>
  <p:tag name="KSO_WM_SLIDE_INDEX" val="4"/>
  <p:tag name="KSO_WM_SLIDE_ID" val="custom20236003_4"/>
  <p:tag name="KSO_WM_TEMPLATE_MASTER_TYPE" val="0"/>
  <p:tag name="KSO_WM_SLIDE_LAYOUT" val="a_l"/>
  <p:tag name="KSO_WM_SLIDE_LAYOUT_CNT" val="1_1"/>
  <p:tag name="KSO_WM_SLIDE_DIAGTYPE" val="l"/>
</p:tagLst>
</file>

<file path=ppt/tags/tag326.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7.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8.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5002_1*l_i*1_1"/>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quot;colorType&quot;:1,&quot;foreColorIndex&quot;:5,&quot;pos&quot;:0.1899999976158142,&quot;transparency&quot;:0},{&quot;brightness&quot;:0,&quot;colorType&quot;:1,&quot;foreColorIndex&quot;:5,&quot;pos&quot;:0.550000011920929,&quot;transparency&quot;:0.75},{&quot;brightness&quot;:0,&quot;colorType&quot;:1,&quot;foreColorIndex&quot;:5,&quot;pos&quot;:0.9900000095367432,&quot;transparency&quot;:1}],&quot;type&quot;:3},&quot;glow&quot;:{&quot;colorType&quot;:0},&quot;line&quot;:{&quot;gradient&quot;:[{&quot;brightness&quot;:0,&quot;colorType&quot;:1,&quot;foreColorIndex&quot;:5,&quot;pos&quot;:0.019999999552965164,&quot;transparency&quot;:1},{&quot;brightness&quot;:0,&quot;colorType&quot;:1,&quot;foreColorIndex&quot;:5,&quot;pos&quot;:1,&quot;transparency&quot;:0.2000000029802322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5002_1*l_i*1_2"/>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1"/>
  <p:tag name="KSO_WM_UNIT_FILL_FORE_SCHEMECOLOR_INDEX" val="16"/>
  <p:tag name="KSO_WM_UNIT_FILL_FORE_SCHEMECOLOR_INDEX_BRIGHTNESS" val="0"/>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solid&quot;:{&quot;brightness&quot;:0,&quot;colorType&quot;:1,&quot;foreColorIndex&quot;:16,&quot;transparency&quot;:0},&quot;type&quot;:1},&quot;glow&quot;:{&quot;colorType&quot;:0},&quot;line&quot;:{&quot;gradient&quot;:[{&quot;brightness&quot;:0,&quot;colorType&quot;:1,&quot;foreColorIndex&quot;:5,&quot;pos&quot;:0.019999999552965164,&quot;transparency&quot;:1},{&quot;brightness&quot;:0,&quot;colorType&quot;:1,&quot;foreColorIndex&quot;:5,&quot;pos&quot;:1,&quot;transparency&quot;:0.69999998807907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35002_1*l_i*1_3"/>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quot;colorType&quot;:1,&quot;foreColorIndex&quot;:5,&quot;pos&quot;:0,&quot;transparency&quot;:0.20000000298023224},{&quot;brightness&quot;:0,&quot;colorType&quot;:1,&quot;foreColorIndex&quot;:5,&quot;pos&quot;:0.699999988079071,&quot;transparency&quot;:1}],&quot;type&quot;:3},&quot;glow&quot;:{&quot;colorType&quot;:0},&quot;line&quot;:{&quot;gradient&quot;:[{&quot;brightness&quot;:0,&quot;colorType&quot;:1,&quot;foreColorIndex&quot;:5,&quot;pos&quot;:0.1599999964237213,&quot;transparency&quot;:1},{&quot;brightness&quot;:0,&quot;colorType&quot;:1,&quot;foreColorIndex&quot;:5,&quot;pos&quot;:1,&quot;transparency&quot;:0.25}],&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35002_1*l_i*1_4"/>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quot;colorType&quot;:1,&quot;foreColorIndex&quot;:5,&quot;pos&quot;:0,&quot;transparency&quot;:0.14000000059604645},{&quot;brightness&quot;:0,&quot;colorType&quot;:1,&quot;foreColorIndex&quot;:5,&quot;pos&quot;:0.9300000071525574,&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4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5002_1*l_h_a*1_2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UNIT_VALUE" val="10"/>
  <p:tag name="KSO_WM_UNIT_PRESET_TEXT" val="添加标题"/>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4000000059604645,&quot;colorType&quot;:1,&quot;foreColorIndex&quot;:5,&quot;pos&quot;:0,&quot;transparency&quot;:0},{&quot;brightness&quot;:0,&quot;colorType&quot;:1,&quot;foreColorIndex&quot;:5,&quot;pos&quot;:0.9800000190734863,&quot;transparency&quot;:0}],&quot;type&quot;:3},&quot;glow&quot;:{&quot;colorType&quot;:0},&quot;line&quot;:{&quot;type&quot;:0},&quot;shadow&quot;:{&quot;brightness&quot;:-0.25,&quot;colorType&quot;:1,&quot;foreColorIndex&quot;:5,&quot;transparency&quot;:0.8100000023841858},&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DIAGRAM_USE_COLOR_VALUE" val="{&quot;color_scheme&quot;:1,&quot;color_type&quot;:1,&quot;theme_color_indexes&quot;:[5,6,5,6,5,6]}"/>
</p:tagLst>
</file>

<file path=ppt/tags/tag34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5002_1*l_h_a*1_4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UNIT_VALUE" val="10"/>
  <p:tag name="KSO_WM_UNIT_PRESET_TEXT" val="添加标题"/>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4000000059604645,&quot;colorType&quot;:1,&quot;foreColorIndex&quot;:5,&quot;pos&quot;:0,&quot;transparency&quot;:0},{&quot;brightness&quot;:0,&quot;colorType&quot;:1,&quot;foreColorIndex&quot;:5,&quot;pos&quot;:0.9800000190734863,&quot;transparency&quot;:0}],&quot;type&quot;:3},&quot;glow&quot;:{&quot;colorType&quot;:0},&quot;line&quot;:{&quot;type&quot;:0},&quot;shadow&quot;:{&quot;brightness&quot;:-0.25,&quot;colorType&quot;:1,&quot;foreColorIndex&quot;:5,&quot;transparency&quot;:0.8100000023841858},&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DIAGRAM_USE_COLOR_VALUE" val="{&quot;color_scheme&quot;:1,&quot;color_type&quot;:1,&quot;theme_color_indexes&quot;:[5,6,5,6,5,6]}"/>
</p:tagLst>
</file>

<file path=ppt/tags/tag3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5002_1*l_h_a*1_1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UNIT_VALUE" val="10"/>
  <p:tag name="KSO_WM_UNIT_PRESET_TEXT" val="添加标题"/>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4000000059604645,&quot;colorType&quot;:1,&quot;foreColorIndex&quot;:5,&quot;pos&quot;:0,&quot;transparency&quot;:0},{&quot;brightness&quot;:0,&quot;colorType&quot;:1,&quot;foreColorIndex&quot;:5,&quot;pos&quot;:0.9800000190734863,&quot;transparency&quot;:0}],&quot;type&quot;:3},&quot;glow&quot;:{&quot;colorType&quot;:0},&quot;line&quot;:{&quot;type&quot;:0},&quot;shadow&quot;:{&quot;brightness&quot;:-0.25,&quot;colorType&quot;:1,&quot;foreColorIndex&quot;:5,&quot;transparency&quot;:0.8100000023841858},&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DIAGRAM_USE_COLOR_VALUE" val="{&quot;color_scheme&quot;:1,&quot;color_type&quot;:1,&quot;theme_color_indexes&quot;:[5,6,5,6,5,6]}"/>
</p:tagLst>
</file>

<file path=ppt/tags/tag3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5"/>
  <p:tag name="KSO_WM_UNIT_ID" val="diagram20235002_1*l_i*1_5"/>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quot;colorType&quot;:1,&quot;foreColorIndex&quot;:5,&quot;pos&quot;:0,&quot;transparency&quot;:0.14000000059604645},{&quot;brightness&quot;:0,&quot;colorType&quot;:1,&quot;foreColorIndex&quot;:5,&quot;pos&quot;:0.9300000071525574,&quot;transparency&quot;: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5002_1*l_h_i*1_2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949999988079071,&quot;transparency&quot;:0.5}],&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34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5002_1*l_h_f*1_1_1"/>
  <p:tag name="KSO_WM_TEMPLATE_CATEGORY" val="diagram"/>
  <p:tag name="KSO_WM_TEMPLATE_INDEX" val="2023500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添加文本具体单击此处添加文本具体内容，简明扼要地阐述您的观点"/>
  <p:tag name="KSO_WM_UNIT_TEXT_FILL_FORE_SCHEMECOLOR_INDEX" val="1"/>
  <p:tag name="KSO_WM_UNIT_TEXT_FILL_TYPE" val="1"/>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DIAGRAM_USE_COLOR_VALUE" val="{&quot;color_scheme&quot;:1,&quot;color_type&quot;:1,&quot;theme_color_indexes&quot;:[5,6,5,6,5,6]}"/>
</p:tagLst>
</file>

<file path=ppt/tags/tag3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5002_1*l_h_i*1_1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949999988079071,&quot;transparency&quot;:0.5}],&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3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5002_1*l_h_i*1_3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949999988079071,&quot;transparency&quot;:0.5}],&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5002_1*l_h_i*1_4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949999988079071,&quot;transparency&quot;:0.5}],&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34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5002_1*l_h_f*1_2_1"/>
  <p:tag name="KSO_WM_TEMPLATE_CATEGORY" val="diagram"/>
  <p:tag name="KSO_WM_TEMPLATE_INDEX" val="2023500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添加文本具体单击此处添加文本具体内容，简明扼要地阐述您的观点"/>
  <p:tag name="KSO_WM_UNIT_TEXT_FILL_FORE_SCHEMECOLOR_INDEX" val="1"/>
  <p:tag name="KSO_WM_UNIT_TEXT_FILL_TYPE" val="1"/>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DIAGRAM_USE_COLOR_VALUE" val="{&quot;color_scheme&quot;:1,&quot;color_type&quot;:1,&quot;theme_color_indexes&quot;:[5,6,5,6,5,6]}"/>
</p:tagLst>
</file>

<file path=ppt/tags/tag35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5002_1*l_h_a*1_3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UNIT_VALUE" val="10"/>
  <p:tag name="KSO_WM_UNIT_PRESET_TEXT" val="添加标题"/>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4000000059604645,&quot;colorType&quot;:1,&quot;foreColorIndex&quot;:5,&quot;pos&quot;:0,&quot;transparency&quot;:0},{&quot;brightness&quot;:0,&quot;colorType&quot;:1,&quot;foreColorIndex&quot;:5,&quot;pos&quot;:0.9800000190734863,&quot;transparency&quot;:0}],&quot;type&quot;:3},&quot;glow&quot;:{&quot;colorType&quot;:0},&quot;line&quot;:{&quot;type&quot;:0},&quot;shadow&quot;:{&quot;brightness&quot;:-0.25,&quot;colorType&quot;:1,&quot;foreColorIndex&quot;:5,&quot;transparency&quot;:0.8100000023841858},&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DIAGRAM_USE_COLOR_VALUE" val="{&quot;color_scheme&quot;:1,&quot;color_type&quot;:1,&quot;theme_color_indexes&quot;:[5,6,5,6,5,6]}"/>
</p:tagLst>
</file>

<file path=ppt/tags/tag35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5002_1*l_h_f*1_3_1"/>
  <p:tag name="KSO_WM_TEMPLATE_CATEGORY" val="diagram"/>
  <p:tag name="KSO_WM_TEMPLATE_INDEX" val="2023500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添加文本具体单击此处添加文本具体内容，简明扼要地阐述您的观点"/>
  <p:tag name="KSO_WM_UNIT_TEXT_FILL_FORE_SCHEMECOLOR_INDEX" val="1"/>
  <p:tag name="KSO_WM_UNIT_TEXT_FILL_TYPE" val="1"/>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DIAGRAM_USE_COLOR_VALUE" val="{&quot;color_scheme&quot;:1,&quot;color_type&quot;:1,&quot;theme_color_indexes&quot;:[5,6,5,6,5,6]}"/>
</p:tagLst>
</file>

<file path=ppt/tags/tag35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5002_1*l_h_f*1_4_1"/>
  <p:tag name="KSO_WM_TEMPLATE_CATEGORY" val="diagram"/>
  <p:tag name="KSO_WM_TEMPLATE_INDEX" val="2023500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添加文本具体单击此处添加文本具体内容，简明扼要地阐述您的观点"/>
  <p:tag name="KSO_WM_UNIT_TEXT_FILL_FORE_SCHEMECOLOR_INDEX" val="1"/>
  <p:tag name="KSO_WM_UNIT_TEXT_FILL_TYPE" val="1"/>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DIAGRAM_USE_COLOR_VALUE" val="{&quot;color_scheme&quot;:1,&quot;color_type&quot;:1,&quot;theme_color_indexes&quot;:[5,6,5,6,5,6]}"/>
</p:tagLst>
</file>

<file path=ppt/tags/tag35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6"/>
  <p:tag name="KSO_WM_UNIT_ID" val="diagram20235002_1*l_i*1_6"/>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7"/>
  <p:tag name="KSO_WM_UNIT_ID" val="diagram20235002_1*l_i*1_7"/>
  <p:tag name="KSO_WM_TEMPLATE_CATEGORY" val="diagram"/>
  <p:tag name="KSO_WM_TEMPLATE_INDEX" val="20235002"/>
  <p:tag name="KSO_WM_UNIT_LAYERLEVEL" val="1_1"/>
  <p:tag name="KSO_WM_TAG_VERSION" val="3.0"/>
  <p:tag name="KSO_WM_BEAUTIFY_FLAG" val="#wm#"/>
  <p:tag name="KSO_WM_DIAGRAM_VERSION" val="3"/>
  <p:tag name="KSO_WM_DIAGRAM_COLOR_TRICK" val="1"/>
  <p:tag name="KSO_WM_DIAGRAM_COLOR_TEXT_CAN_REMOVE" val="n"/>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quot;colorType&quot;:1,&quot;foreColorIndex&quot;:5,&quot;pos&quot;:0,&quot;transparency&quot;:0.20000000298023224},{&quot;brightness&quot;:0,&quot;colorType&quot;:1,&quot;foreColorIndex&quot;:5,&quot;pos&quot;:0.699999988079071,&quot;transparency&quot;:1}],&quot;type&quot;:3},&quot;glow&quot;:{&quot;colorType&quot;:0},&quot;line&quot;:{&quot;gradient&quot;:[{&quot;brightness&quot;:0,&quot;colorType&quot;:1,&quot;foreColorIndex&quot;:5,&quot;pos&quot;:0.019999999552965164,&quot;transparency&quot;:1},{&quot;brightness&quot;:0,&quot;colorType&quot;:1,&quot;foreColorIndex&quot;:5,&quot;pos&quot;:1,&quot;transparency&quot;:0.25}],&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5002_1*l_h_i*1_4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949999988079071,&quot;transparency&quot;:0.5}],&quot;type&quot;:2},&quot;shadow&quot;:{&quot;brightness&quot;:-0.25,&quot;colorType&quot;:1,&quot;foreColorIndex&quot;:5,&quot;transparency&quot;:0.800000011920929},&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6,5,6,5,6]}"/>
</p:tagLst>
</file>

<file path=ppt/tags/tag3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5002_1*l_h_a*1_4_1"/>
  <p:tag name="KSO_WM_TEMPLATE_CATEGORY" val="diagram"/>
  <p:tag name="KSO_WM_TEMPLATE_INDEX" val="20235002"/>
  <p:tag name="KSO_WM_UNIT_LAYERLEVEL" val="1_1_1"/>
  <p:tag name="KSO_WM_TAG_VERSION" val="3.0"/>
  <p:tag name="KSO_WM_BEAUTIFY_FLAG" val="#wm#"/>
  <p:tag name="KSO_WM_DIAGRAM_VERSION" val="3"/>
  <p:tag name="KSO_WM_DIAGRAM_COLOR_TRICK" val="1"/>
  <p:tag name="KSO_WM_DIAGRAM_COLOR_TEXT_CAN_REMOVE" val="n"/>
  <p:tag name="KSO_WM_UNIT_VALUE" val="10"/>
  <p:tag name="KSO_WM_UNIT_PRESET_TEXT" val="添加标题"/>
  <p:tag name="KSO_WM_UNIT_FILL_TYPE" val="3"/>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gradient&quot;:[{&quot;brightness&quot;:0.4000000059604645,&quot;colorType&quot;:1,&quot;foreColorIndex&quot;:5,&quot;pos&quot;:0,&quot;transparency&quot;:0},{&quot;brightness&quot;:0,&quot;colorType&quot;:1,&quot;foreColorIndex&quot;:5,&quot;pos&quot;:0.9800000190734863,&quot;transparency&quot;:0}],&quot;type&quot;:3},&quot;glow&quot;:{&quot;colorType&quot;:0},&quot;line&quot;:{&quot;type&quot;:0},&quot;shadow&quot;:{&quot;brightness&quot;:-0.25,&quot;colorType&quot;:1,&quot;foreColorIndex&quot;:5,&quot;transparency&quot;:0.8100000023841858},&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DIAGRAM_USE_COLOR_VALUE" val="{&quot;color_scheme&quot;:1,&quot;color_type&quot;:1,&quot;theme_color_indexes&quot;:[5,6,5,6,5,6]}"/>
</p:tagLst>
</file>

<file path=ppt/tags/tag35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4_1"/>
  <p:tag name="KSO_WM_UNIT_ID" val="diagram20235002_1*l_h_f*1_4_1"/>
  <p:tag name="KSO_WM_TEMPLATE_CATEGORY" val="diagram"/>
  <p:tag name="KSO_WM_TEMPLATE_INDEX" val="20235002"/>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UNIT_PRESET_TEXT" val="单击此处添加文本具体单击此处添加文本具体内容，简明扼要地阐述您的观点"/>
  <p:tag name="KSO_WM_UNIT_TEXT_FILL_FORE_SCHEMECOLOR_INDEX" val="1"/>
  <p:tag name="KSO_WM_UNIT_TEXT_FILL_TYPE" val="1"/>
  <p:tag name="KSO_WM_DIAGRAM_MAX_ITEMCNT" val="4"/>
  <p:tag name="KSO_WM_DIAGRAM_MIN_ITEMCNT" val="4"/>
  <p:tag name="KSO_WM_DIAGRAM_VIRTUALLY_FRAME" val="{&quot;height&quot;:379.97503662109375,&quot;left&quot;:71.09999389648438,&quot;top&quot;:112.4,&quot;width&quot;:845.350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DIAGRAM_USE_COLOR_VALUE" val="{&quot;color_scheme&quot;:1,&quot;color_type&quot;:1,&quot;theme_color_indexes&quot;:[5,6,5,6,5,6]}"/>
</p:tagLst>
</file>

<file path=ppt/tags/tag358.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12648,3332575]}"/>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TABLE_ENDDRAG_ORIGIN_RECT" val="878*441"/>
  <p:tag name="TABLE_ENDDRAG_RECT" val="39*81*878*441"/>
</p:tagLst>
</file>

<file path=ppt/tags/tag363.xml><?xml version="1.0" encoding="utf-8"?>
<p:tagLst xmlns:p="http://schemas.openxmlformats.org/presentationml/2006/main">
  <p:tag name="KSO_WM_BEAUTIFY_FLAG" val="#wm#"/>
  <p:tag name="KSO_WM_TEMPLATE_CATEGORY" val="custom"/>
  <p:tag name="KSO_WM_TEMPLATE_INDEX" val="20205081"/>
  <p:tag name="resource_record_key" val="{&quot;65&quot;:[20205081],&quot;70&quot;:[3312648,3332575]}"/>
</p:tagLst>
</file>

<file path=ppt/tags/tag364.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6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66.xml><?xml version="1.0" encoding="utf-8"?>
<p:tagLst xmlns:p="http://schemas.openxmlformats.org/presentationml/2006/main">
  <p:tag name="KSO_WM_UNIT_TEXT_FILL_FORE_SCHEMECOLOR_INDEX_BRIGHTNESS" val="0"/>
  <p:tag name="KSO_WM_UNIT_TEXT_FILL_FORE_SCHEMECOLOR_INDEX" val="2"/>
  <p:tag name="KSO_WM_UNIT_TEXT_FILL_TYPE" val="1"/>
</p:tagLst>
</file>

<file path=ppt/tags/tag367.xml><?xml version="1.0" encoding="utf-8"?>
<p:tagLst xmlns:p="http://schemas.openxmlformats.org/presentationml/2006/main">
  <p:tag name="KSO_WM_UNIT_LINE_FORE_SCHEMECOLOR_INDEX_1_BRIGHTNESS" val="0.95"/>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81"/>
  <p:tag name="KSO_WM_UNIT_LINE_FORE_SCHEMECOLOR_INDEX_2_TRANS" val="0"/>
  <p:tag name="KSO_WM_UNIT_LINE_GRADIENT_TYPE" val="0"/>
  <p:tag name="KSO_WM_UNIT_LINE_GRADIENT_ANGLE" val="90"/>
  <p:tag name="KSO_WM_UNIT_LINE_GRADIENT_Direction" val="1"/>
  <p:tag name="KSO_WM_UNIT_LINE_FILL_TYPE" val="5"/>
  <p:tag name="KSO_WM_UNIT_TEXT_FILL_FORE_SCHEMECOLOR_INDEX_BRIGHTNESS" val="0"/>
  <p:tag name="KSO_WM_UNIT_TEXT_FILL_FORE_SCHEMECOLOR_INDEX" val="13"/>
  <p:tag name="KSO_WM_UNIT_TEXT_FILL_TYPE" val="1"/>
</p:tagLst>
</file>

<file path=ppt/tags/tag368.xml><?xml version="1.0" encoding="utf-8"?>
<p:tagLst xmlns:p="http://schemas.openxmlformats.org/presentationml/2006/main">
  <p:tag name="KSO_WM_UNIT_LINE_FORE_SCHEMECOLOR_INDEX_1_BRIGHTNESS" val="0.95"/>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81"/>
  <p:tag name="KSO_WM_UNIT_LINE_FORE_SCHEMECOLOR_INDEX_2_TRANS" val="0"/>
  <p:tag name="KSO_WM_UNIT_LINE_GRADIENT_TYPE" val="0"/>
  <p:tag name="KSO_WM_UNIT_LINE_GRADIENT_ANGLE" val="90"/>
  <p:tag name="KSO_WM_UNIT_LINE_GRADIENT_Direction" val="1"/>
  <p:tag name="KSO_WM_UNIT_LINE_FILL_TYPE" val="5"/>
  <p:tag name="KSO_WM_UNIT_TEXT_FILL_FORE_SCHEMECOLOR_INDEX_BRIGHTNESS" val="0"/>
  <p:tag name="KSO_WM_UNIT_TEXT_FILL_FORE_SCHEMECOLOR_INDEX" val="13"/>
  <p:tag name="KSO_WM_UNIT_TEXT_FILL_TYPE" val="1"/>
</p:tagLst>
</file>

<file path=ppt/tags/tag369.xml><?xml version="1.0" encoding="utf-8"?>
<p:tagLst xmlns:p="http://schemas.openxmlformats.org/presentationml/2006/main">
  <p:tag name="KSO_WM_UNIT_LINE_FORE_SCHEMECOLOR_INDEX_1_BRIGHTNESS" val="0.95"/>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81"/>
  <p:tag name="KSO_WM_UNIT_LINE_FORE_SCHEMECOLOR_INDEX_2_TRANS" val="0"/>
  <p:tag name="KSO_WM_UNIT_LINE_GRADIENT_TYPE" val="0"/>
  <p:tag name="KSO_WM_UNIT_LINE_GRADIENT_ANGLE" val="90"/>
  <p:tag name="KSO_WM_UNIT_LINE_GRADIENT_Direction" val="1"/>
  <p:tag name="KSO_WM_UNIT_LINE_FILL_TYPE" val="5"/>
  <p:tag name="KSO_WM_UNIT_TEXT_FILL_FORE_SCHEMECOLOR_INDEX_BRIGHTNESS" val="0"/>
  <p:tag name="KSO_WM_UNIT_TEXT_FILL_FORE_SCHEMECOLOR_INDEX" val="13"/>
  <p:tag name="KSO_WM_UNIT_TEXT_FILL_TYPE" val="1"/>
</p:tagLst>
</file>

<file path=ppt/tags/tag370.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71.xml><?xml version="1.0" encoding="utf-8"?>
<p:tagLst xmlns:p="http://schemas.openxmlformats.org/presentationml/2006/main">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
</p:tagLst>
</file>

<file path=ppt/tags/tag37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7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7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7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78.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7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80.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1.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2.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3.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84.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85.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86.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7.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8.xml><?xml version="1.0" encoding="utf-8"?>
<p:tagLst xmlns:p="http://schemas.openxmlformats.org/presentationml/2006/main">
  <p:tag name="KSO_WM_UNIT_TEXT_FILL_FORE_SCHEMECOLOR_INDEX_BRIGHTNESS" val="0"/>
  <p:tag name="KSO_WM_UNIT_TEXT_FILL_FORE_SCHEMECOLOR_INDEX" val="5"/>
  <p:tag name="KSO_WM_UNIT_TEXT_FILL_TYPE" val="1"/>
</p:tagLst>
</file>

<file path=ppt/tags/tag389.xml><?xml version="1.0" encoding="utf-8"?>
<p:tagLst xmlns:p="http://schemas.openxmlformats.org/presentationml/2006/main">
  <p:tag name="KSO_WM_UNIT_TEXT_FILL_FORE_SCHEMECOLOR_INDEX_BRIGHTNESS" val="0.25"/>
  <p:tag name="KSO_WM_UNIT_TEXT_FILL_FORE_SCHEMECOLOR_INDEX" val="13"/>
  <p:tag name="KSO_WM_UNIT_TEXT_FILL_TYPE" val="1"/>
</p:tagLst>
</file>

<file path=ppt/tags/tag39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91.xml><?xml version="1.0" encoding="utf-8"?>
<p:tagLst xmlns:p="http://schemas.openxmlformats.org/presentationml/2006/main">
  <p:tag name="KSO_WM_BEAUTIFY_FLAG" val=""/>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wm#"/>
  <p:tag name="KSO_WM_TEMPLATE_CATEGORY" val="custom"/>
  <p:tag name="KSO_WM_TEMPLATE_INDEX" val="20205081"/>
</p:tagLst>
</file>

<file path=ppt/tags/tag395.xml><?xml version="1.0" encoding="utf-8"?>
<p:tagLst xmlns:p="http://schemas.openxmlformats.org/presentationml/2006/main">
  <p:tag name="KSO_WM_UNIT_LINE_FORE_SCHEMECOLOR_INDEX_1_BRIGHTNESS" val="0.95"/>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81"/>
  <p:tag name="KSO_WM_UNIT_LINE_FORE_SCHEMECOLOR_INDEX_2_TRANS" val="0"/>
  <p:tag name="KSO_WM_UNIT_LINE_GRADIENT_TYPE" val="0"/>
  <p:tag name="KSO_WM_UNIT_LINE_GRADIENT_ANGLE" val="90"/>
  <p:tag name="KSO_WM_UNIT_LINE_GRADIENT_Direction" val="1"/>
  <p:tag name="KSO_WM_UNIT_LINE_FILL_TYPE" val="5"/>
  <p:tag name="KSO_WM_UNIT_TEXT_FILL_FORE_SCHEMECOLOR_INDEX_BRIGHTNESS" val="0"/>
  <p:tag name="KSO_WM_UNIT_TEXT_FILL_FORE_SCHEMECOLOR_INDEX" val="13"/>
  <p:tag name="KSO_WM_UNIT_TEXT_FILL_TYPE" val="1"/>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o1-1"/>
  <p:tag name="KSO_WM_UNIT_TYPE" val="o_i"/>
  <p:tag name="KSO_WM_UNIT_INDEX" val="1_1"/>
  <p:tag name="KSO_WM_UNIT_ID" val="diagram20231560_1*o_i*1_1"/>
  <p:tag name="KSO_WM_TEMPLATE_CATEGORY" val="diagram"/>
  <p:tag name="KSO_WM_TEMPLATE_INDEX" val="20231560"/>
  <p:tag name="KSO_WM_UNIT_LAYERLEVEL" val="1_1"/>
  <p:tag name="KSO_WM_TAG_VERSION" val="3.0"/>
  <p:tag name="KSO_WM_DIAGRAM_VERSION" val="3"/>
  <p:tag name="KSO_WM_DIAGRAM_COLOR_TRICK" val="1"/>
  <p:tag name="KSO_WM_DIAGRAM_COLOR_TEXT_CAN_REMOVE" val="n"/>
  <p:tag name="KSO_WM_DIAGRAM_MAX_ITEMCNT" val="4"/>
  <p:tag name="KSO_WM_DIAGRAM_MIN_ITEMCNT" val="4"/>
  <p:tag name="KSO_WM_DIAGRAM_VIRTUALLY_FRAME" val="{&quot;height&quot;:376.69181554118484,&quot;left&quot;:59.471808101624084,&quot;top&quot;:103.28464566929134,&quot;width&quot;:899.3285855991635}"/>
  <p:tag name="KSO_WM_DIAGRAM_COLOR_MATCH_VALUE" val="{&quot;shape&quot;:{&quot;fill&quot;:{&quot;solid&quot;:{&quot;brightness&quot;:0.6000000238418579,&quot;colorType&quot;:1,&quot;foreColorIndex&quot;:13,&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13"/>
  <p:tag name="KSO_WM_UNIT_FILL_FORE_SCHEMECOLOR_INDEX_BRIGHTNESS" val="0.6"/>
</p:tagLst>
</file>

<file path=ppt/tags/tag397.xml><?xml version="1.0" encoding="utf-8"?>
<p:tagLst xmlns:p="http://schemas.openxmlformats.org/presentationml/2006/main">
  <p:tag name="KSO_WM_UNIT_COMPATIBLE" val="0"/>
  <p:tag name="KSO_WM_UNIT_DIAGRAM_ISREFERUNIT" val="0"/>
  <p:tag name="KSO_WM_TEMPLATE_INDEX" val="20231560"/>
  <p:tag name="KSO_WM_TAG_VERSION" val="3.0"/>
  <p:tag name="KSO_WM_DIAGRAM_VERSION" val="3"/>
  <p:tag name="KSO_WM_DIAGRAM_COLOR_TEXT_CAN_REMOVE" val="n"/>
  <p:tag name="KSO_WM_DIAGRAM_MAX_ITEMCNT" val="4"/>
  <p:tag name="KSO_WM_DIAGRAM_VIRTUALLY_FRAME" val="{&quot;height&quot;:376.69181554118484,&quot;left&quot;:59.471808101624084,&quot;top&quot;:103.28464566929134,&quot;width&quot;:899.3285855991635}"/>
  <p:tag name="KSO_WM_UNIT_ISCONTENTSTITLE" val="0"/>
  <p:tag name="KSO_WM_UNIT_ISNUMDGMTITLE" val="0"/>
  <p:tag name="KSO_WM_UNIT_NOCLEAR" val="0"/>
  <p:tag name="KSO_WM_UNIT_VALUE" val="10"/>
  <p:tag name="KSO_WM_UNIT_HIGHLIGHT" val="0"/>
  <p:tag name="KSO_WM_UNIT_DIAGRAM_ISNUMVISUAL" val="0"/>
  <p:tag name="KSO_WM_UNIT_TYPE" val="o_h_a"/>
  <p:tag name="KSO_WM_UNIT_INDEX" val="1_4_1"/>
  <p:tag name="KSO_WM_UNIT_ID" val="diagram20231560_1*o_h_a*1_4_1"/>
  <p:tag name="KSO_WM_TEMPLATE_CATEGORY" val="diagram"/>
  <p:tag name="KSO_WM_UNIT_LAYERLEVEL" val="1_1_1"/>
  <p:tag name="KSO_WM_DIAGRAM_GROUP_CODE" val="o1-1"/>
  <p:tag name="KSO_WM_DIAGRAM_COLOR_TRICK" val="1"/>
  <p:tag name="KSO_WM_DIAGRAM_MIN_ITEMCNT" val="4"/>
  <p:tag name="KSO_WM_DIAGRAM_COLOR_MATCH_VALUE" val="{&quot;shape&quot;:{&quot;fill&quot;:{&quot;gradient&quot;:[{&quot;brightness&quot;:0.4000000059604645,&quot;colorType&quot;:1,&quot;foreColorIndex&quot;:5,&quot;pos&quot;:0,&quot;transparency&quot;:0},{&quot;brightness&quot;:0,&quot;colorType&quot;:1,&quot;foreColorIndex&quot;:5,&quot;pos&quot;:0.60000002384185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单击添加标题"/>
  <p:tag name="KSO_WM_BEAUTIFY_FLAG" val="#wm#"/>
  <p:tag name="KSO_WM_UNIT_FILL_TYPE" val="3"/>
</p:tagLst>
</file>

<file path=ppt/tags/tag398.xml><?xml version="1.0" encoding="utf-8"?>
<p:tagLst xmlns:p="http://schemas.openxmlformats.org/presentationml/2006/main">
  <p:tag name="KSO_WM_UNIT_COMPATIBLE" val="0"/>
  <p:tag name="KSO_WM_UNIT_DIAGRAM_ISREFERUNIT" val="0"/>
  <p:tag name="KSO_WM_TEMPLATE_INDEX" val="20231560"/>
  <p:tag name="KSO_WM_TAG_VERSION" val="3.0"/>
  <p:tag name="KSO_WM_DIAGRAM_VERSION" val="3"/>
  <p:tag name="KSO_WM_DIAGRAM_COLOR_TEXT_CAN_REMOVE" val="n"/>
  <p:tag name="KSO_WM_DIAGRAM_MAX_ITEMCNT" val="4"/>
  <p:tag name="KSO_WM_DIAGRAM_VIRTUALLY_FRAME" val="{&quot;height&quot;:376.69181554118484,&quot;left&quot;:59.471808101624084,&quot;top&quot;:103.28464566929134,&quot;width&quot;:899.3285855991635}"/>
  <p:tag name="KSO_WM_UNIT_ISCONTENTSTITLE" val="0"/>
  <p:tag name="KSO_WM_UNIT_ISNUMDGMTITLE" val="0"/>
  <p:tag name="KSO_WM_UNIT_NOCLEAR" val="0"/>
  <p:tag name="KSO_WM_UNIT_VALUE" val="10"/>
  <p:tag name="KSO_WM_UNIT_HIGHLIGHT" val="0"/>
  <p:tag name="KSO_WM_UNIT_DIAGRAM_ISNUMVISUAL" val="0"/>
  <p:tag name="KSO_WM_UNIT_TYPE" val="o_h_a"/>
  <p:tag name="KSO_WM_UNIT_INDEX" val="1_3_1"/>
  <p:tag name="KSO_WM_UNIT_ID" val="diagram20231560_1*o_h_a*1_3_1"/>
  <p:tag name="KSO_WM_TEMPLATE_CATEGORY" val="diagram"/>
  <p:tag name="KSO_WM_UNIT_LAYERLEVEL" val="1_1_1"/>
  <p:tag name="KSO_WM_DIAGRAM_GROUP_CODE" val="o1-1"/>
  <p:tag name="KSO_WM_DIAGRAM_COLOR_TRICK" val="1"/>
  <p:tag name="KSO_WM_DIAGRAM_MIN_ITEMCNT" val="4"/>
  <p:tag name="KSO_WM_DIAGRAM_COLOR_MATCH_VALUE" val="{&quot;shape&quot;:{&quot;fill&quot;:{&quot;gradient&quot;:[{&quot;brightness&quot;:0.4000000059604645,&quot;colorType&quot;:1,&quot;foreColorIndex&quot;:5,&quot;pos&quot;:0,&quot;transparency&quot;:0},{&quot;brightness&quot;:0,&quot;colorType&quot;:1,&quot;foreColorIndex&quot;:5,&quot;pos&quot;:0.60000002384185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单击添加标题"/>
  <p:tag name="KSO_WM_BEAUTIFY_FLAG" val="#wm#"/>
  <p:tag name="KSO_WM_UNIT_FILL_TYPE" val="3"/>
</p:tagLst>
</file>

<file path=ppt/tags/tag399.xml><?xml version="1.0" encoding="utf-8"?>
<p:tagLst xmlns:p="http://schemas.openxmlformats.org/presentationml/2006/main">
  <p:tag name="KSO_WM_UNIT_COMPATIBLE" val="0"/>
  <p:tag name="KSO_WM_UNIT_DIAGRAM_ISREFERUNIT" val="0"/>
  <p:tag name="KSO_WM_TEMPLATE_INDEX" val="20231560"/>
  <p:tag name="KSO_WM_TAG_VERSION" val="3.0"/>
  <p:tag name="KSO_WM_DIAGRAM_VERSION" val="3"/>
  <p:tag name="KSO_WM_DIAGRAM_COLOR_TEXT_CAN_REMOVE" val="n"/>
  <p:tag name="KSO_WM_DIAGRAM_MAX_ITEMCNT" val="4"/>
  <p:tag name="KSO_WM_DIAGRAM_VIRTUALLY_FRAME" val="{&quot;height&quot;:376.69181554118484,&quot;left&quot;:59.471808101624084,&quot;top&quot;:103.28464566929134,&quot;width&quot;:899.3285855991635}"/>
  <p:tag name="KSO_WM_UNIT_ISCONTENTSTITLE" val="0"/>
  <p:tag name="KSO_WM_UNIT_ISNUMDGMTITLE" val="0"/>
  <p:tag name="KSO_WM_UNIT_NOCLEAR" val="0"/>
  <p:tag name="KSO_WM_UNIT_VALUE" val="10"/>
  <p:tag name="KSO_WM_UNIT_HIGHLIGHT" val="0"/>
  <p:tag name="KSO_WM_UNIT_DIAGRAM_ISNUMVISUAL" val="0"/>
  <p:tag name="KSO_WM_UNIT_TYPE" val="o_h_a"/>
  <p:tag name="KSO_WM_UNIT_INDEX" val="1_2_1"/>
  <p:tag name="KSO_WM_UNIT_ID" val="diagram20231560_1*o_h_a*1_2_1"/>
  <p:tag name="KSO_WM_TEMPLATE_CATEGORY" val="diagram"/>
  <p:tag name="KSO_WM_UNIT_LAYERLEVEL" val="1_1_1"/>
  <p:tag name="KSO_WM_DIAGRAM_GROUP_CODE" val="o1-1"/>
  <p:tag name="KSO_WM_DIAGRAM_COLOR_TRICK" val="1"/>
  <p:tag name="KSO_WM_DIAGRAM_MIN_ITEMCNT" val="4"/>
  <p:tag name="KSO_WM_DIAGRAM_COLOR_MATCH_VALUE" val="{&quot;shape&quot;:{&quot;fill&quot;:{&quot;gradient&quot;:[{&quot;brightness&quot;:0.4000000059604645,&quot;colorType&quot;:1,&quot;foreColorIndex&quot;:5,&quot;pos&quot;:0,&quot;transparency&quot;:0},{&quot;brightness&quot;:0,&quot;colorType&quot;:1,&quot;foreColorIndex&quot;:5,&quot;pos&quot;:0.60000002384185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单击添加标题"/>
  <p:tag name="KSO_WM_BEAUTIFY_FLAG" val="#wm#"/>
  <p:tag name="KSO_WM_UNIT_FILL_TYPE" val="3"/>
</p:tagLst>
</file>

<file path=ppt/tags/tag400.xml><?xml version="1.0" encoding="utf-8"?>
<p:tagLst xmlns:p="http://schemas.openxmlformats.org/presentationml/2006/main">
  <p:tag name="KSO_WM_UNIT_COMPATIBLE" val="0"/>
  <p:tag name="KSO_WM_UNIT_DIAGRAM_ISREFERUNIT" val="0"/>
  <p:tag name="KSO_WM_TEMPLATE_INDEX" val="20231560"/>
  <p:tag name="KSO_WM_TAG_VERSION" val="3.0"/>
  <p:tag name="KSO_WM_DIAGRAM_VERSION" val="3"/>
  <p:tag name="KSO_WM_DIAGRAM_COLOR_TEXT_CAN_REMOVE" val="n"/>
  <p:tag name="KSO_WM_DIAGRAM_MAX_ITEMCNT" val="4"/>
  <p:tag name="KSO_WM_DIAGRAM_VIRTUALLY_FRAME" val="{&quot;height&quot;:376.69181554118484,&quot;left&quot;:59.471808101624084,&quot;top&quot;:103.28464566929134,&quot;width&quot;:899.3285855991635}"/>
  <p:tag name="KSO_WM_UNIT_ISCONTENTSTITLE" val="0"/>
  <p:tag name="KSO_WM_UNIT_ISNUMDGMTITLE" val="0"/>
  <p:tag name="KSO_WM_UNIT_NOCLEAR" val="0"/>
  <p:tag name="KSO_WM_UNIT_VALUE" val="10"/>
  <p:tag name="KSO_WM_UNIT_HIGHLIGHT" val="0"/>
  <p:tag name="KSO_WM_UNIT_DIAGRAM_ISNUMVISUAL" val="0"/>
  <p:tag name="KSO_WM_UNIT_TYPE" val="o_h_a"/>
  <p:tag name="KSO_WM_UNIT_INDEX" val="1_1_1"/>
  <p:tag name="KSO_WM_UNIT_ID" val="diagram20231560_1*o_h_a*1_1_1"/>
  <p:tag name="KSO_WM_TEMPLATE_CATEGORY" val="diagram"/>
  <p:tag name="KSO_WM_UNIT_LAYERLEVEL" val="1_1_1"/>
  <p:tag name="KSO_WM_DIAGRAM_GROUP_CODE" val="o1-1"/>
  <p:tag name="KSO_WM_DIAGRAM_COLOR_TRICK" val="1"/>
  <p:tag name="KSO_WM_DIAGRAM_MIN_ITEMCNT" val="4"/>
  <p:tag name="KSO_WM_DIAGRAM_COLOR_MATCH_VALUE" val="{&quot;shape&quot;:{&quot;fill&quot;:{&quot;gradient&quot;:[{&quot;brightness&quot;:0.4000000059604645,&quot;colorType&quot;:1,&quot;foreColorIndex&quot;:5,&quot;pos&quot;:0,&quot;transparency&quot;:0},{&quot;brightness&quot;:0,&quot;colorType&quot;:1,&quot;foreColorIndex&quot;:5,&quot;pos&quot;:0.6000000238418579,&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
  <p:tag name="KSO_WM_UNIT_TEXT_TYPE" val="1"/>
  <p:tag name="KSO_WM_UNIT_PRESET_TEXT" val="单击添加标题"/>
  <p:tag name="KSO_WM_BEAUTIFY_FLAG" val="#wm#"/>
  <p:tag name="KSO_WM_UNIT_FILL_TYPE" val="3"/>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UNIT_LINE_FORE_SCHEMECOLOR_INDEX_1_BRIGHTNESS" val="0.95"/>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81"/>
  <p:tag name="KSO_WM_UNIT_LINE_FORE_SCHEMECOLOR_INDEX_2_TRANS" val="0"/>
  <p:tag name="KSO_WM_UNIT_LINE_GRADIENT_TYPE" val="0"/>
  <p:tag name="KSO_WM_UNIT_LINE_GRADIENT_ANGLE" val="90"/>
  <p:tag name="KSO_WM_UNIT_LINE_GRADIENT_Direction" val="1"/>
  <p:tag name="KSO_WM_UNIT_LINE_FILL_TYPE" val="5"/>
  <p:tag name="KSO_WM_UNIT_TEXT_FILL_FORE_SCHEMECOLOR_INDEX_BRIGHTNESS" val="0"/>
  <p:tag name="KSO_WM_UNIT_TEXT_FILL_FORE_SCHEMECOLOR_INDEX" val="13"/>
  <p:tag name="KSO_WM_UNIT_TEXT_FILL_TYPE" val="1"/>
</p:tagLst>
</file>

<file path=ppt/tags/tag405.xml><?xml version="1.0" encoding="utf-8"?>
<p:tagLst xmlns:p="http://schemas.openxmlformats.org/presentationml/2006/main">
  <p:tag name="KSO_WM_SLIDE_ID" val="diagram20231560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diagram"/>
  <p:tag name="KSO_WM_TEMPLATE_INDEX" val="20231560"/>
  <p:tag name="KSO_WM_SLIDE_TYPE" val="text"/>
  <p:tag name="KSO_WM_SLIDE_SUBTYPE" val="diag"/>
  <p:tag name="KSO_WM_SLIDE_SIZE" val="807.364*329.402"/>
  <p:tag name="KSO_WM_SLIDE_POSITION" val="59.4718*150.574"/>
  <p:tag name="KSO_WM_SLIDE_LAYOUT" val="a_o"/>
  <p:tag name="KSO_WM_SLIDE_LAYOUT_CNT" val="1_1"/>
  <p:tag name="KSO_WM_SPECIAL_SOURCE" val="bdnull"/>
  <p:tag name="ISLIDE.ICON" val="#373816;#88035;#368925;#407238;"/>
  <p:tag name="KSO_WM_DIAGRAM_GROUP_CODE" val="o1-1"/>
  <p:tag name="KSO_WM_SLIDE_DIAGTYPE" val="o"/>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973_2*l_h_i*1_1_3"/>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UNIT_TEXT_FILL_FORE_SCHEMECOLOR_INDEX" val="14"/>
  <p:tag name="KSO_WM_UNIT_TEXT_FILL_TYPE" val="1"/>
  <p:tag name="KSO_WM_UNIT_USESOURCEFORMAT_APPLY" val="1"/>
  <p:tag name="KSO_WM_DIAGRAM_USE_COLOR_VALUE" val="{&quot;color_scheme&quot;:1,&quot;theme_color_indexes&quot;:[6,6,6,6,6,6]}"/>
</p:tagLst>
</file>

<file path=ppt/tags/tag410.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973_2*l_h_i*1_1_2"/>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 name="KSO_WM_DIAGRAM_USE_COLOR_VALUE" val="{&quot;color_scheme&quot;:1,&quot;theme_color_indexes&quot;:[6,6,6,6,6,6]}"/>
</p:tagLst>
</file>

<file path=ppt/tags/tag411.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973_2*l_h_a*1_1_1"/>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TEXT_TYPE" val="1"/>
  <p:tag name="KSO_WM_UNIT_PRESET_TEXT" val="添加标题"/>
  <p:tag name="KSO_WM_UNIT_TEXT_FILL_FORE_SCHEMECOLOR_INDEX" val="1"/>
  <p:tag name="KSO_WM_UNIT_TEXT_FILL_TYPE" val="1"/>
  <p:tag name="KSO_WM_UNIT_USESOURCEFORMAT_APPLY" val="1"/>
  <p:tag name="KSO_WM_DIAGRAM_USE_COLOR_VALUE" val="{&quot;color_scheme&quot;:1,&quot;theme_color_indexes&quot;:[6,6,6,6,6,6]}"/>
</p:tagLst>
</file>

<file path=ppt/tags/tag412.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973_2*l_h_f*1_2_1"/>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56.4,&quot;left&quot;:53.65,&quot;top&quot;:144.9,&quot;width&quot;:8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根据需要可酌情增减文字，单击此处添加文本具体内容"/>
  <p:tag name="KSO_WM_UNIT_TEXT_FILL_FORE_SCHEMECOLOR_INDEX" val="1"/>
  <p:tag name="KSO_WM_UNIT_TEXT_FILL_TYPE" val="1"/>
  <p:tag name="KSO_WM_UNIT_USESOURCEFORMAT_APPLY" val="1"/>
</p:tagLst>
</file>

<file path=ppt/tags/tag413.xml><?xml version="1.0" encoding="utf-8"?>
<p:tagLst xmlns:p="http://schemas.openxmlformats.org/presentationml/2006/main">
  <p:tag name="KSO_WM_BEAUTIFY_FLAG" val="#wm#"/>
  <p:tag name="KSO_WM_TEMPLATE_CATEGORY" val="custom"/>
  <p:tag name="KSO_WM_TEMPLATE_INDEX" val="20205081"/>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3"/>
  <p:tag name="KSO_WM_UNIT_ID" val="diagram20231973_2*l_h_i*1_1_3"/>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4,&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UNIT_TEXT_FILL_FORE_SCHEMECOLOR_INDEX" val="14"/>
  <p:tag name="KSO_WM_UNIT_TEXT_FILL_TYPE" val="1"/>
  <p:tag name="KSO_WM_UNIT_USESOURCEFORMAT_APPLY" val="1"/>
  <p:tag name="KSO_WM_DIAGRAM_USE_COLOR_VALUE" val="{&quot;color_scheme&quot;:1,&quot;theme_color_indexes&quot;:[6,6,6,6,6,6]}"/>
</p:tagLst>
</file>

<file path=ppt/tags/tag4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973_2*l_h_i*1_1_2"/>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LINE_FILL_TYPE" val="2"/>
  <p:tag name="KSO_WM_UNIT_USESOURCEFORMAT_APPLY" val="1"/>
  <p:tag name="KSO_WM_DIAGRAM_USE_COLOR_VALUE" val="{&quot;color_scheme&quot;:1,&quot;theme_color_indexes&quot;:[6,6,6,6,6,6]}"/>
</p:tagLst>
</file>

<file path=ppt/tags/tag41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973_2*l_h_a*1_1_1"/>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89.2,&quot;left&quot;:53.65,&quot;top&quot;:144.9,&quot;width&quot;:8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0"/>
  <p:tag name="KSO_WM_UNIT_TEXT_TYPE" val="1"/>
  <p:tag name="KSO_WM_UNIT_PRESET_TEXT" val="添加标题"/>
  <p:tag name="KSO_WM_UNIT_TEXT_FILL_FORE_SCHEMECOLOR_INDEX" val="1"/>
  <p:tag name="KSO_WM_UNIT_TEXT_FILL_TYPE" val="1"/>
  <p:tag name="KSO_WM_UNIT_USESOURCEFORMAT_APPLY" val="1"/>
  <p:tag name="KSO_WM_DIAGRAM_USE_COLOR_VALUE" val="{&quot;color_scheme&quot;:1,&quot;theme_color_indexes&quot;:[6,6,6,6,6,6]}"/>
</p:tagLst>
</file>

<file path=ppt/tags/tag42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973_2*l_h_f*1_2_1"/>
  <p:tag name="KSO_WM_TEMPLATE_CATEGORY" val="diagram"/>
  <p:tag name="KSO_WM_TEMPLATE_INDEX" val="20231973"/>
  <p:tag name="KSO_WM_UNIT_LAYERLEVEL" val="1_1_1"/>
  <p:tag name="KSO_WM_TAG_VERSION" val="3.0"/>
  <p:tag name="KSO_WM_DIAGRAM_MAX_ITEMCNT" val="5"/>
  <p:tag name="KSO_WM_DIAGRAM_MIN_ITEMCNT" val="2"/>
  <p:tag name="KSO_WM_DIAGRAM_VIRTUALLY_FRAME" val="{&quot;height&quot;:356.4,&quot;left&quot;:53.65,&quot;top&quot;:144.9,&quot;width&quot;:85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添加文本具体内容，简明扼要地阐述您的观点。根据需要可酌情增减文字，单击此处添加文本具体内容"/>
  <p:tag name="KSO_WM_UNIT_TEXT_FILL_FORE_SCHEMECOLOR_INDEX" val="1"/>
  <p:tag name="KSO_WM_UNIT_TEXT_FILL_TYPE" val="1"/>
  <p:tag name="KSO_WM_UNIT_USESOURCEFORMAT_APPLY" val="1"/>
</p:tagLst>
</file>

<file path=ppt/tags/tag42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9_3*m_h_a*1_3_1"/>
  <p:tag name="KSO_WM_TEMPLATE_CATEGORY" val="diagram"/>
  <p:tag name="KSO_WM_TEMPLATE_INDEX" val="20230319"/>
  <p:tag name="KSO_WM_UNIT_LAYERLEVEL" val="1_1_1"/>
  <p:tag name="KSO_WM_TAG_VERSION" val="3.0"/>
  <p:tag name="KSO_WM_UNIT_ISCONTENTSTITLE" val="0"/>
  <p:tag name="KSO_WM_UNIT_ISNUMDGMTITLE" val="0"/>
  <p:tag name="KSO_WM_UNIT_NOCLEAR" val="0"/>
  <p:tag name="KSO_WM_DIAGRAM_GROUP_CODE" val="m1-1"/>
  <p:tag name="KSO_WM_UNIT_TYPE" val="m_h_a"/>
  <p:tag name="KSO_WM_UNIT_INDEX" val="1_3_1"/>
  <p:tag name="KSO_WM_DIAGRAM_VERSION" val="3"/>
  <p:tag name="KSO_WM_DIAGRAM_COLOR_TRICK" val="2"/>
  <p:tag name="KSO_WM_DIAGRAM_COLOR_TEXT_CAN_REMOVE" val="n"/>
  <p:tag name="KSO_WM_DIAGRAM_MAX_ITEMCNT" val="8"/>
  <p:tag name="KSO_WM_DIAGRAM_MIN_ITEMCNT" val="2"/>
  <p:tag name="KSO_WM_DIAGRAM_VIRTUALLY_FRAME" val="{&quot;height&quot;:378.3999938964844,&quot;left&quot;:52.856378173828126,&quot;top&quot;:117.25000305175782,&quot;width&quot;:846.4872436523438}"/>
  <p:tag name="KSO_WM_DIAGRAM_COLOR_MATCH_VALUE" val="{&quot;shape&quot;:{&quot;fill&quot;:{&quot;gradient&quot;:[{&quot;brightness&quot;:0,&quot;colorType&quot;:1,&quot;foreColorIndex&quot;:5,&quot;pos&quot;:0.47999998927116394,&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14"/>
  <p:tag name="KSO_WM_UNIT_PRESET_TEXT" val="添加标题"/>
  <p:tag name="KSO_WM_UNIT_FILL_TYPE" val="3"/>
  <p:tag name="KSO_WM_UNIT_LINE_FORE_SCHEMECOLOR_INDEX" val="5"/>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427.xml><?xml version="1.0" encoding="utf-8"?>
<p:tagLst xmlns:p="http://schemas.openxmlformats.org/presentationml/2006/main">
  <p:tag name="KSO_WM_BEAUTIFY_FLAG" val="#wm#"/>
  <p:tag name="KSO_WM_TEMPLATE_CATEGORY" val="custom"/>
  <p:tag name="KSO_WM_TEMPLATE_INDEX" val="20205081"/>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
</p:tagLst>
</file>

<file path=ppt/tags/tag430.xml><?xml version="1.0" encoding="utf-8"?>
<p:tagLst xmlns:p="http://schemas.openxmlformats.org/presentationml/2006/main">
  <p:tag name="KSO_WM_BEAUTIFY_FLAG" val=""/>
</p:tagLst>
</file>

<file path=ppt/tags/tag431.xml><?xml version="1.0" encoding="utf-8"?>
<p:tagLst xmlns:p="http://schemas.openxmlformats.org/presentationml/2006/main">
  <p:tag name="KSO_WM_UNIT_TYPE" val="a"/>
  <p:tag name="KSO_WM_UNIT_INDEX" val="1"/>
  <p:tag name="KSO_WM_BEAUTIFY_FLAG" val="#wm#"/>
  <p:tag name="KSO_WM_TAG_VERSION" val="3.0"/>
  <p:tag name="KSO_WM_UNIT_ID" val="custom20235862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5862"/>
  <p:tag name="KSO_WM_TEMPLATE_CATEGORY" val="custom"/>
  <p:tag name="KSO_WM_UNIT_ISCONTENTSTITLE" val="0"/>
  <p:tag name="KSO_WM_UNIT_PRESET_TEXT" val="添加章节标题"/>
  <p:tag name="KSO_WM_UNIT_TEXT_TYPE" val="1"/>
</p:tagLst>
</file>

<file path=ppt/tags/tag4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06.35,&quot;left&quot;:-33.95,&quot;top&quot;:77.6,&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06.35,&quot;left&quot;:-33.95,&quot;top&quot;:77.6,&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06.35,&quot;left&quot;:-33.95,&quot;top&quot;:77.6,&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06.35,&quot;left&quot;:-33.95,&quot;top&quot;:77.6,&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36.xml><?xml version="1.0" encoding="utf-8"?>
<p:tagLst xmlns:p="http://schemas.openxmlformats.org/presentationml/2006/main">
  <p:tag name="KSO_WM_BEAUTIFY_FLAG" val=""/>
</p:tagLst>
</file>

<file path=ppt/tags/tag437.xml><?xml version="1.0" encoding="utf-8"?>
<p:tagLst xmlns:p="http://schemas.openxmlformats.org/presentationml/2006/main">
  <p:tag name="KSO_WM_BEAUTIFY_FLAG" val=""/>
</p:tagLst>
</file>

<file path=ppt/tags/tag438.xml><?xml version="1.0" encoding="utf-8"?>
<p:tagLst xmlns:p="http://schemas.openxmlformats.org/presentationml/2006/main">
  <p:tag name="KSO_WM_BEAUTIFY_FLAG" val=""/>
</p:tagLst>
</file>

<file path=ppt/tags/tag439.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56"/>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0962_4*n_h_a*1_1_1"/>
  <p:tag name="KSO_WM_TEMPLATE_CATEGORY" val="diagram"/>
  <p:tag name="KSO_WM_TEMPLATE_INDEX" val="20230962"/>
  <p:tag name="KSO_WM_UNIT_LAYERLEVEL" val="1_1_1"/>
  <p:tag name="KSO_WM_TAG_VERSION" val="3.0"/>
  <p:tag name="KSO_WM_DIAGRAM_MAX_ITEMCNT" val="6"/>
  <p:tag name="KSO_WM_DIAGRAM_MIN_ITEMCNT" val="2"/>
  <p:tag name="KSO_WM_DIAGRAM_VIRTUALLY_FRAME" val="{&quot;height&quot;:347.8500454735944,&quot;left&quot;:45.2,&quot;top&quot;:167.42499389648438,&quot;width&quot;:869.6}"/>
  <p:tag name="KSO_WM_DIAGRAM_COLOR_MATCH_VALUE" val="{&quot;shape&quot;:{&quot;fill&quot;:{&quot;gradient&quot;:[{&quot;brightness&quot;:0.949999988079071,&quot;colorType&quot;:1,&quot;foreColorIndex&quot;:5,&quot;pos&quot;:0,&quot;transparency&quot;:1},{&quot;brightness&quot;:0.4000000059604645,&quot;colorType&quot;:1,&quot;foreColorIndex&quot;:5,&quot;pos&quot;:0.800000011920929,&quot;transparency&quot;:0.699999988079071}],&quot;type&quot;:3},&quot;glow&quot;:{&quot;colorType&quot;:0},&quot;line&quot;:{&quot;gradient&quot;:[{&quot;brightness&quot;:0,&quot;colorType&quot;:1,&quot;foreColorIndex&quot;:5,&quot;pos&quot;:0.25999999046325684,&quot;transparency&quot;:1},{&quot;brightness&quot;:0,&quot;colorType&quot;:1,&quot;foreColorIndex&quot;:5,&quot;pos&quot;:1,&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10;添加标题"/>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4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441.xml><?xml version="1.0" encoding="utf-8"?>
<p:tagLst xmlns:p="http://schemas.openxmlformats.org/presentationml/2006/main">
  <p:tag name="KSO_WM_BEAUTIFY_FLAG" val=""/>
</p:tagLst>
</file>

<file path=ppt/tags/tag442.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4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7"/>
  <p:tag name="KSO_WM_UNIT_ID" val="diagram20231086_2*n_h_i*1_1_7"/>
  <p:tag name="KSO_WM_TEMPLATE_CATEGORY" val="diagram"/>
  <p:tag name="KSO_WM_TEMPLATE_INDEX" val="20231086"/>
  <p:tag name="KSO_WM_UNIT_LAYERLEVEL" val="1_1_1"/>
  <p:tag name="KSO_WM_TAG_VERSION" val="3.0"/>
  <p:tag name="KSO_WM_DIAGRAM_MAX_ITEMCNT" val="6"/>
  <p:tag name="KSO_WM_DIAGRAM_MIN_ITEMCNT" val="2"/>
  <p:tag name="KSO_WM_DIAGRAM_VIRTUALLY_FRAME" val="{&quot;height&quot;:466.9,&quot;left&quot;:14.85,&quot;top&quot;:48.2,&quot;width&quot;:953.85}"/>
  <p:tag name="KSO_WM_DIAGRAM_COLOR_MATCH_VALUE" val="{&quot;shape&quot;:{&quot;fill&quot;:{&quot;type&quot;:0},&quot;glow&quot;:{&quot;colorType&quot;:0},&quot;line&quot;:{&quot;gradient&quot;:[{&quot;brightness&quot;:0,&quot;colorType&quot;:1,&quot;foreColorIndex&quot;:5,&quot;pos&quot;:1,&quot;transparency&quot;:1},{&quot;brightness&quot;:-0.05000000074505806,&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Lst>
</file>

<file path=ppt/tags/tag444.xml><?xml version="1.0" encoding="utf-8"?>
<p:tagLst xmlns:p="http://schemas.openxmlformats.org/presentationml/2006/main">
  <p:tag name="KSO_WM_DIAGRAM_VIRTUALLY_FRAME" val="{&quot;height&quot;:520.25,&quot;left&quot;:-33.95,&quot;top&quot;:63.7,&quot;width&quot;:993.95}"/>
</p:tagLst>
</file>

<file path=ppt/tags/tag44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20.25,&quot;left&quot;:-33.95,&quot;top&quot;:63.7,&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20.25,&quot;left&quot;:-33.95,&quot;top&quot;:63.7,&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20.25,&quot;left&quot;:-33.95,&quot;top&quot;:63.7,&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40493005_1*n_h_h_i*1_2_1_1"/>
  <p:tag name="KSO_WM_TEMPLATE_CATEGORY" val="diagram"/>
  <p:tag name="KSO_WM_TEMPLATE_INDEX" val="40493005"/>
  <p:tag name="KSO_WM_UNIT_LAYERLEVEL" val="1_1_1_1"/>
  <p:tag name="KSO_WM_TAG_VERSION" val="3.0"/>
  <p:tag name="KSO_WM_BEAUTIFY_FLAG" val="#wm#"/>
  <p:tag name="KSO_WM_DIAGRAM_VIRTUALLY_FRAME" val="{&quot;height&quot;:520.25,&quot;left&quot;:-33.95,&quot;top&quot;:63.7,&quot;width&quot;:993.95}"/>
  <p:tag name="KSO_WM_UNIT_FILL_TYPE" val="1"/>
  <p:tag name="KSO_WM_UNIT_FILL_FORE_SCHEMECOLOR_INDEX" val="5"/>
  <p:tag name="KSO_WM_UNIT_FILL_FORE_SCHEMECOLOR_INDEX_BRIGHTNESS" val="0.6"/>
  <p:tag name="KSO_WM_UNIT_LINE_FORE_SCHEMECOLOR_INDEX" val="-2"/>
  <p:tag name="KSO_WM_DIAGRAM_MAX_ITEMCNT" val="4"/>
  <p:tag name="KSO_WM_DIAGRAM_MIN_ITEMCNT" val="4"/>
  <p:tag name="KSO_WM_DIAGRAM_COLOR_MATCH_VALUE" val="{&quot;shape&quot;:{&quot;fill&quot;:{&quot;solid&quot;:{&quot;brightness&quot;:0.6000000238418579,&quot;colorType&quot;:1,&quot;foreColorIndex&quot;:5,&quot;transparency&quot;:0.870000004768371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449.xml><?xml version="1.0" encoding="utf-8"?>
<p:tagLst xmlns:p="http://schemas.openxmlformats.org/presentationml/2006/main">
  <p:tag name="KSO_WM_BEAUTIFY_FLAG" val=""/>
</p:tagLst>
</file>

<file path=ppt/tags/tag450.xml><?xml version="1.0" encoding="utf-8"?>
<p:tagLst xmlns:p="http://schemas.openxmlformats.org/presentationml/2006/main">
  <p:tag name="KSO_WM_BEAUTIFY_FLAG" val=""/>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DIAGRAM_VERSION" val="3"/>
  <p:tag name="KSO_WM_DIAGRAM_COLOR_TRICK" val="1"/>
  <p:tag name="KSO_WM_DIAGRAM_COLOR_TEXT_CAN_REMOVE" val="n"/>
  <p:tag name="KSO_WM_UNIT_ISCONTENTSTITLE" val="0"/>
  <p:tag name="KSO_WM_UNIT_ISNUMDGMTITLE" val="0"/>
  <p:tag name="KSO_WM_UNIT_NOCLEAR" val="0"/>
  <p:tag name="KSO_WM_UNIT_VALUE" val="56"/>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0962_4*n_h_a*1_1_1"/>
  <p:tag name="KSO_WM_TEMPLATE_CATEGORY" val="diagram"/>
  <p:tag name="KSO_WM_TEMPLATE_INDEX" val="20230962"/>
  <p:tag name="KSO_WM_UNIT_LAYERLEVEL" val="1_1_1"/>
  <p:tag name="KSO_WM_TAG_VERSION" val="3.0"/>
  <p:tag name="KSO_WM_DIAGRAM_MAX_ITEMCNT" val="6"/>
  <p:tag name="KSO_WM_DIAGRAM_MIN_ITEMCNT" val="2"/>
  <p:tag name="KSO_WM_DIAGRAM_VIRTUALLY_FRAME" val="{&quot;height&quot;:424.12503937007875,&quot;left&quot;:45.2,&quot;top&quot;:91.15,&quot;width&quot;:869.6}"/>
  <p:tag name="KSO_WM_DIAGRAM_COLOR_MATCH_VALUE" val="{&quot;shape&quot;:{&quot;fill&quot;:{&quot;gradient&quot;:[{&quot;brightness&quot;:0.949999988079071,&quot;colorType&quot;:1,&quot;foreColorIndex&quot;:5,&quot;pos&quot;:0,&quot;transparency&quot;:1},{&quot;brightness&quot;:0.4000000059604645,&quot;colorType&quot;:1,&quot;foreColorIndex&quot;:5,&quot;pos&quot;:0.800000011920929,&quot;transparency&quot;:0.699999988079071}],&quot;type&quot;:3},&quot;glow&quot;:{&quot;colorType&quot;:0},&quot;line&quot;:{&quot;gradient&quot;:[{&quot;brightness&quot;:0,&quot;colorType&quot;:1,&quot;foreColorIndex&quot;:5,&quot;pos&quot;:0.25999999046325684,&quot;transparency&quot;:1},{&quot;brightness&quot;:0,&quot;colorType&quot;:1,&quot;foreColorIndex&quot;:5,&quot;pos&quot;:1,&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10;添加标题"/>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4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56.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7"/>
  <p:tag name="KSO_WM_UNIT_ID" val="diagram20231086_2*n_h_i*1_1_7"/>
  <p:tag name="KSO_WM_TEMPLATE_CATEGORY" val="diagram"/>
  <p:tag name="KSO_WM_TEMPLATE_INDEX" val="20231086"/>
  <p:tag name="KSO_WM_UNIT_LAYERLEVEL" val="1_1_1"/>
  <p:tag name="KSO_WM_TAG_VERSION" val="3.0"/>
  <p:tag name="KSO_WM_DIAGRAM_MAX_ITEMCNT" val="6"/>
  <p:tag name="KSO_WM_DIAGRAM_MIN_ITEMCNT" val="2"/>
  <p:tag name="KSO_WM_DIAGRAM_VIRTUALLY_FRAME" val="{&quot;height&quot;:466.9,&quot;left&quot;:14.85,&quot;top&quot;:48.2,&quot;width&quot;:953.85}"/>
  <p:tag name="KSO_WM_DIAGRAM_COLOR_MATCH_VALUE" val="{&quot;shape&quot;:{&quot;fill&quot;:{&quot;type&quot;:0},&quot;glow&quot;:{&quot;colorType&quot;:0},&quot;line&quot;:{&quot;gradient&quot;:[{&quot;brightness&quot;:0,&quot;colorType&quot;:1,&quot;foreColorIndex&quot;:5,&quot;pos&quot;:1,&quot;transparency&quot;:1},{&quot;brightness&quot;:-0.05000000074505806,&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Lst>
</file>

<file path=ppt/tags/tag4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3374_1*i*2"/>
  <p:tag name="KSO_WM_TEMPLATE_CATEGORY" val="custom"/>
  <p:tag name="KSO_WM_TEMPLATE_INDEX" val="20233374"/>
  <p:tag name="KSO_WM_UNIT_LAYERLEVEL" val="1"/>
  <p:tag name="KSO_WM_TAG_VERSION" val="3.0"/>
  <p:tag name="KSO_WM_BEAUTIFY_FLAG" val="#wm#"/>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wm#"/>
  <p:tag name="KSO_WM_TEMPLATE_CATEGORY" val="custom"/>
  <p:tag name="KSO_WM_TEMPLATE_INDEX" val="20205081"/>
</p:tagLst>
</file>

<file path=ppt/tags/tag4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3131_3*l_h_i*1_1_1"/>
  <p:tag name="KSO_WM_TEMPLATE_CATEGORY" val="diagram"/>
  <p:tag name="KSO_WM_TEMPLATE_INDEX" val="20233131"/>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DIAGRAM_USE_COLOR_VALUE" val="{&quot;color_scheme&quot;:1,&quot;color_type&quot;:1,&quot;theme_color_indexes&quot;:[5,6,5,6,5,6]}"/>
  <p:tag name="KSO_WM_BEAUTIFY_FLAG" val="#wm#"/>
  <p:tag name="KSO_WM_UNIT_TEXT_FILL_FORE_SCHEMECOLOR_INDEX" val="1"/>
  <p:tag name="KSO_WM_UNIT_TEXT_FILL_TYPE" val="1"/>
</p:tagLst>
</file>

<file path=ppt/tags/tag463.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3131_3*l_h_i*1_1_2"/>
  <p:tag name="KSO_WM_TEMPLATE_CATEGORY" val="diagram"/>
  <p:tag name="KSO_WM_TEMPLATE_INDEX" val="2023313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DIAGRAM_USE_COLOR_VALUE" val="{&quot;color_scheme&quot;:1,&quot;color_type&quot;:1,&quot;theme_color_indexes&quot;:[5,6,5,6,5,6]}"/>
  <p:tag name="KSO_WM_BEAUTIFY_FLAG" val="#wm#"/>
  <p:tag name="KSO_WM_UNIT_LINE_FORE_SCHEMECOLOR_INDEX" val="5"/>
</p:tagLst>
</file>

<file path=ppt/tags/tag46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3131_3*l_h_a*1_1_1"/>
  <p:tag name="KSO_WM_TEMPLATE_CATEGORY" val="diagram"/>
  <p:tag name="KSO_WM_TEMPLATE_INDEX" val="202331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1"/>
  <p:tag name="KSO_WM_DIAGRAM_USE_COLOR_VALUE" val="{&quot;color_scheme&quot;:1,&quot;color_type&quot;:1,&quot;theme_color_indexes&quot;:[5,6,5,6,5,6]}"/>
  <p:tag name="KSO_WM_BEAUTIFY_FLAG" val="#wm#"/>
  <p:tag name="KSO_WM_UNIT_PRESET_TEXT" val="添加项标题"/>
  <p:tag name="KSO_WM_UNIT_TEXT_FILL_FORE_SCHEMECOLOR_INDEX" val="1"/>
  <p:tag name="KSO_WM_UNIT_TEXT_FILL_TYPE" val="1"/>
</p:tagLst>
</file>

<file path=ppt/tags/tag46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31_3*l_h_f*1_1_1"/>
  <p:tag name="KSO_WM_TEMPLATE_CATEGORY" val="diagram"/>
  <p:tag name="KSO_WM_TEMPLATE_INDEX" val="20233131"/>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1"/>
  <p:tag name="KSO_WM_DIAGRAM_USE_COLOR_VALUE" val="{&quot;color_scheme&quot;:1,&quot;color_type&quot;:1,&quot;theme_color_indexes&quot;:[5,6,5,6,5,6]}"/>
  <p:tag name="KSO_WM_UNIT_TEXT_LAYER_COUNT" val="1"/>
  <p:tag name="KSO_WM_BEAUTIFY_FLAG" val="#wm#"/>
  <p:tag name="KSO_WM_UNIT_PRESET_TEXT" val="单击此处输入(你的)智能图形项正文，文字是您思想的提炼，请尽量言简意赅的阐述观点。单击此处输入正文，文字是您思想的提炼，请尽量言简意赅的阐述观点。"/>
  <p:tag name="KSO_WM_UNIT_TEXT_FILL_FORE_SCHEMECOLOR_INDEX" val="1"/>
  <p:tag name="KSO_WM_UNIT_TEXT_FILL_TYPE" val="1"/>
</p:tagLst>
</file>

<file path=ppt/tags/tag4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3131_3*l_h_i*1_2_1"/>
  <p:tag name="KSO_WM_TEMPLATE_CATEGORY" val="diagram"/>
  <p:tag name="KSO_WM_TEMPLATE_INDEX" val="20233131"/>
  <p:tag name="KSO_WM_UNIT_LAYERLEVEL" val="1_1_1"/>
  <p:tag name="KSO_WM_TAG_VERSION" val="3.0"/>
  <p:tag name="KSO_WM_UNIT_TEXT_FILL_FORE_SCHEMECOLOR_INDEX_BRIGHTNESS" val="0"/>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DIAGRAM_USE_COLOR_VALUE" val="{&quot;color_scheme&quot;:1,&quot;color_type&quot;:1,&quot;theme_color_indexes&quot;:[5,6,5,6,5,6]}"/>
  <p:tag name="KSO_WM_BEAUTIFY_FLAG" val="#wm#"/>
  <p:tag name="KSO_WM_UNIT_TEXT_FILL_FORE_SCHEMECOLOR_INDEX" val="1"/>
  <p:tag name="KSO_WM_UNIT_TEXT_FILL_TYPE" val="1"/>
</p:tagLst>
</file>

<file path=ppt/tags/tag467.xml><?xml version="1.0" encoding="utf-8"?>
<p:tagLst xmlns:p="http://schemas.openxmlformats.org/presentationml/2006/main">
  <p:tag name="KSO_WM_UNIT_LINE_FORE_SCHEMECOLOR_INDEX_BRIGHTNESS" val="0"/>
  <p:tag name="KSO_WM_UNIT_LINE_FILL_TYPE" val="2"/>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3131_3*l_h_i*1_2_2"/>
  <p:tag name="KSO_WM_TEMPLATE_CATEGORY" val="diagram"/>
  <p:tag name="KSO_WM_TEMPLATE_INDEX" val="20233131"/>
  <p:tag name="KSO_WM_UNIT_LAYERLEVEL" val="1_1_1"/>
  <p:tag name="KSO_WM_TAG_VERSION" val="3.0"/>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solidLine&quot;:{&quot;brightness&quot;:0,&quot;colorType&quot;:1,&quot;foreColorIndex&quot;:5,&quot;transparency&quot;:0.4000000059604645},&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DIAGRAM_USE_COLOR_VALUE" val="{&quot;color_scheme&quot;:1,&quot;color_type&quot;:1,&quot;theme_color_indexes&quot;:[5,6,5,6,5,6]}"/>
  <p:tag name="KSO_WM_BEAUTIFY_FLAG" val="#wm#"/>
  <p:tag name="KSO_WM_UNIT_LINE_FORE_SCHEMECOLOR_INDEX" val="5"/>
</p:tagLst>
</file>

<file path=ppt/tags/tag46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3131_3*l_h_a*1_2_1"/>
  <p:tag name="KSO_WM_TEMPLATE_CATEGORY" val="diagram"/>
  <p:tag name="KSO_WM_TEMPLATE_INDEX" val="20233131"/>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1"/>
  <p:tag name="KSO_WM_DIAGRAM_USE_COLOR_VALUE" val="{&quot;color_scheme&quot;:1,&quot;color_type&quot;:1,&quot;theme_color_indexes&quot;:[5,6,5,6,5,6]}"/>
  <p:tag name="KSO_WM_BEAUTIFY_FLAG" val="#wm#"/>
  <p:tag name="KSO_WM_UNIT_PRESET_TEXT" val="添加项标题"/>
  <p:tag name="KSO_WM_UNIT_TEXT_FILL_FORE_SCHEMECOLOR_INDEX" val="1"/>
  <p:tag name="KSO_WM_UNIT_TEXT_FILL_TYPE" val="1"/>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DIAGRAM_VIRTUALLY_FRAME" val="{&quot;height&quot;:82.1,&quot;left&quot;:-155.3,&quot;top&quot;:100.7,&quot;width&quot;:683.8331496062992}"/>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6957_1*l_h_a*1_1_1"/>
  <p:tag name="KSO_WM_TEMPLATE_CATEGORY" val="diagram"/>
  <p:tag name="KSO_WM_TEMPLATE_INDEX" val="20236957"/>
  <p:tag name="KSO_WM_UNIT_LAYERLEVEL" val="1_1_1"/>
  <p:tag name="KSO_WM_TAG_VERSION" val="3.0"/>
  <p:tag name="KSO_WM_UNIT_TEXT_FILL_FORE_SCHEMECOLOR_INDEX" val="1"/>
  <p:tag name="KSO_WM_UNIT_TEXT_FILL_TYPE" val="1"/>
  <p:tag name="KSO_WM_DIAGRAM_MAX_ITEMCNT" val="6"/>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PRESET_TEXT" val="单击添加项标题"/>
  <p:tag name="KSO_WM_UNIT_TEXT_TYPE" val="1"/>
  <p:tag name="KSO_WM_DIAGRAM_USE_COLOR_VALUE" val="{&quot;color_scheme&quot;:1,&quot;color_type&quot;:1,&quot;theme_color_indexes&quot;:[5,6,5,6,5,6]}"/>
</p:tagLst>
</file>

<file path=ppt/tags/tag47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3131_3*l_h_f*1_1_1"/>
  <p:tag name="KSO_WM_TEMPLATE_CATEGORY" val="diagram"/>
  <p:tag name="KSO_WM_TEMPLATE_INDEX" val="20233131"/>
  <p:tag name="KSO_WM_UNIT_LAYERLEVEL" val="1_1_1"/>
  <p:tag name="KSO_WM_TAG_VERSION" val="3.0"/>
  <p:tag name="KSO_WM_UNIT_TEXT_FILL_FORE_SCHEMECOLOR_INDEX_BRIGHTNESS" val="0.2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81.00110541396253,&quot;left&quot;:67.61026795875368,&quot;top&quot;:151.69889458603748,&quot;width&quot;:833.139732041246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USESOURCEFORMAT_APPLY" val="1"/>
  <p:tag name="KSO_WM_DIAGRAM_USE_COLOR_VALUE" val="{&quot;color_scheme&quot;:1,&quot;color_type&quot;:1,&quot;theme_color_indexes&quot;:[5,6,5,6,5,6]}"/>
  <p:tag name="KSO_WM_UNIT_TEXT_LAYER_COUNT" val="1"/>
  <p:tag name="KSO_WM_BEAUTIFY_FLAG" val="#wm#"/>
  <p:tag name="KSO_WM_UNIT_PRESET_TEXT" val="单击此处输入(你的)智能图形项正文，文字是您思想的提炼，请尽量言简意赅的阐述观点。单击此处输入正文，文字是您思想的提炼，请尽量言简意赅的阐述观点。"/>
  <p:tag name="KSO_WM_UNIT_TEXT_FILL_FORE_SCHEMECOLOR_INDEX" val="1"/>
  <p:tag name="KSO_WM_UNIT_TEXT_FILL_TYPE" val="1"/>
</p:tagLst>
</file>

<file path=ppt/tags/tag474.xml><?xml version="1.0" encoding="utf-8"?>
<p:tagLst xmlns:p="http://schemas.openxmlformats.org/presentationml/2006/main">
  <p:tag name="KSO_WM_SLIDE_ITEM_CNT" val="4"/>
  <p:tag name="KSO_WM_SLIDE_ID" val="diagram20233131_3"/>
  <p:tag name="KSO_WM_TEMPLATE_SUBCATEGORY" val="0"/>
  <p:tag name="KSO_WM_TEMPLATE_MASTER_TYPE" val="0"/>
  <p:tag name="KSO_WM_TEMPLATE_COLOR_TYPE" val="0"/>
  <p:tag name="KSO_WM_SLIDE_INDEX" val="3"/>
  <p:tag name="KSO_WM_DIAGRAM_GROUP_CODE" val="l1-1"/>
  <p:tag name="KSO_WM_SLIDE_DIAGTYPE" val="l"/>
  <p:tag name="KSO_WM_TAG_VERSION" val="3.0"/>
  <p:tag name="KSO_WM_BEAUTIFY_FLAG" val="#wm#"/>
  <p:tag name="KSO_WM_TEMPLATE_CATEGORY" val="diagram"/>
  <p:tag name="KSO_WM_TEMPLATE_INDEX" val="20233131"/>
  <p:tag name="KSO_WM_SLIDE_LAYOUT" val="a_l"/>
  <p:tag name="KSO_WM_SLIDE_LAYOUT_CNT" val="1_1"/>
  <p:tag name="KSO_WM_SLIDE_TYPE" val="text"/>
  <p:tag name="KSO_WM_SLIDE_SUBTYPE" val="diag"/>
  <p:tag name="KSO_WM_SLIDE_SIZE" val="817.246*360.175"/>
  <p:tag name="KSO_WM_SLIDE_POSITION" val="71.3424*127.461"/>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2*m_h_i*1_1_1"/>
  <p:tag name="KSO_WM_TEMPLATE_CATEGORY" val="diagram"/>
  <p:tag name="KSO_WM_TEMPLATE_INDEX" val="20235395"/>
  <p:tag name="KSO_WM_UNIT_LAYERLEVEL" val="1_1_1"/>
  <p:tag name="KSO_WM_TAG_VERSION" val="3.0"/>
  <p:tag name="KSO_WM_BEAUTIFY_FLAG" val="#wm#"/>
  <p:tag name="KSO_WM_DIAGRAM_GROUP_CODE" val="m1-1"/>
  <p:tag name="KSO_WM_UNIT_TYPE" val="m_h_i"/>
  <p:tag name="KSO_WM_UNIT_INDEX" val="1_1_1"/>
  <p:tag name="KSO_WM_UNIT_SUBTYPE" val="nb"/>
  <p:tag name="KSO_WM_DIAGRAM_VERSION" val="3"/>
  <p:tag name="KSO_WM_DIAGRAM_COLOR_TRICK" val="2"/>
  <p:tag name="KSO_WM_DIAGRAM_COLOR_TEXT_CAN_REMOVE" val="n"/>
  <p:tag name="KSO_WM_UNIT_FILL_TYPE" val="3"/>
  <p:tag name="KSO_WM_DIAGRAM_MAX_ITEMCNT" val="6"/>
  <p:tag name="KSO_WM_DIAGRAM_MIN_ITEMCNT" val="3"/>
  <p:tag name="KSO_WM_DIAGRAM_VIRTUALLY_FRAME" val="{&quot;height&quot;:387.5749606299213,&quot;left&quot;:66.85000610351562,&quot;top&quot;:106.07503937007873,&quot;width&quot;:1023.3499938964844}"/>
  <p:tag name="KSO_WM_DIAGRAM_COLOR_MATCH_VALUE" val="{&quot;shape&quot;:{&quot;fill&quot;:{&quot;gradient&quot;:[{&quot;brightness&quot;:0,&quot;colorType&quot;:1,&quot;foreColorIndex&quot;:5,&quot;pos&quot;:0.2800000011920929,&quot;transparency&quot;:0},{&quot;brightness&quot;:0.4000000059604645,&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2*m_h_i*1_2_1"/>
  <p:tag name="KSO_WM_TEMPLATE_CATEGORY" val="diagram"/>
  <p:tag name="KSO_WM_TEMPLATE_INDEX" val="20235395"/>
  <p:tag name="KSO_WM_UNIT_LAYERLEVEL" val="1_1_1"/>
  <p:tag name="KSO_WM_TAG_VERSION" val="3.0"/>
  <p:tag name="KSO_WM_BEAUTIFY_FLAG" val="#wm#"/>
  <p:tag name="KSO_WM_DIAGRAM_GROUP_CODE" val="m1-1"/>
  <p:tag name="KSO_WM_UNIT_TYPE" val="m_h_i"/>
  <p:tag name="KSO_WM_UNIT_INDEX" val="1_2_1"/>
  <p:tag name="KSO_WM_UNIT_SUBTYPE" val="nb"/>
  <p:tag name="KSO_WM_DIAGRAM_VERSION" val="3"/>
  <p:tag name="KSO_WM_DIAGRAM_COLOR_TRICK" val="2"/>
  <p:tag name="KSO_WM_DIAGRAM_COLOR_TEXT_CAN_REMOVE" val="n"/>
  <p:tag name="KSO_WM_UNIT_FILL_TYPE" val="3"/>
  <p:tag name="KSO_WM_DIAGRAM_MAX_ITEMCNT" val="6"/>
  <p:tag name="KSO_WM_DIAGRAM_MIN_ITEMCNT" val="3"/>
  <p:tag name="KSO_WM_DIAGRAM_VIRTUALLY_FRAME" val="{&quot;height&quot;:387.5749606299213,&quot;left&quot;:66.85000610351562,&quot;top&quot;:106.07503937007873,&quot;width&quot;:1023.3499938964844}"/>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2*m_h_i*1_2_1"/>
  <p:tag name="KSO_WM_TEMPLATE_CATEGORY" val="diagram"/>
  <p:tag name="KSO_WM_TEMPLATE_INDEX" val="20235395"/>
  <p:tag name="KSO_WM_UNIT_LAYERLEVEL" val="1_1_1"/>
  <p:tag name="KSO_WM_TAG_VERSION" val="3.0"/>
  <p:tag name="KSO_WM_BEAUTIFY_FLAG" val="#wm#"/>
  <p:tag name="KSO_WM_DIAGRAM_GROUP_CODE" val="m1-1"/>
  <p:tag name="KSO_WM_UNIT_TYPE" val="m_h_i"/>
  <p:tag name="KSO_WM_UNIT_INDEX" val="1_2_1"/>
  <p:tag name="KSO_WM_UNIT_SUBTYPE" val="nb"/>
  <p:tag name="KSO_WM_DIAGRAM_VERSION" val="3"/>
  <p:tag name="KSO_WM_DIAGRAM_COLOR_TRICK" val="2"/>
  <p:tag name="KSO_WM_DIAGRAM_COLOR_TEXT_CAN_REMOVE" val="n"/>
  <p:tag name="KSO_WM_UNIT_FILL_TYPE" val="3"/>
  <p:tag name="KSO_WM_DIAGRAM_MAX_ITEMCNT" val="6"/>
  <p:tag name="KSO_WM_DIAGRAM_MIN_ITEMCNT" val="3"/>
  <p:tag name="KSO_WM_DIAGRAM_VIRTUALLY_FRAME" val="{&quot;height&quot;:387.5749606299213,&quot;left&quot;:66.85000610351562,&quot;top&quot;:106.07503937007873,&quot;width&quot;:1023.3499938964844}"/>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2*m_h_i*1_2_1"/>
  <p:tag name="KSO_WM_TEMPLATE_CATEGORY" val="diagram"/>
  <p:tag name="KSO_WM_TEMPLATE_INDEX" val="20235395"/>
  <p:tag name="KSO_WM_UNIT_LAYERLEVEL" val="1_1_1"/>
  <p:tag name="KSO_WM_TAG_VERSION" val="3.0"/>
  <p:tag name="KSO_WM_BEAUTIFY_FLAG" val="#wm#"/>
  <p:tag name="KSO_WM_DIAGRAM_GROUP_CODE" val="m1-1"/>
  <p:tag name="KSO_WM_UNIT_TYPE" val="m_h_i"/>
  <p:tag name="KSO_WM_UNIT_INDEX" val="1_2_1"/>
  <p:tag name="KSO_WM_UNIT_SUBTYPE" val="nb"/>
  <p:tag name="KSO_WM_DIAGRAM_VERSION" val="3"/>
  <p:tag name="KSO_WM_DIAGRAM_COLOR_TRICK" val="2"/>
  <p:tag name="KSO_WM_DIAGRAM_COLOR_TEXT_CAN_REMOVE" val="n"/>
  <p:tag name="KSO_WM_UNIT_FILL_TYPE" val="3"/>
  <p:tag name="KSO_WM_DIAGRAM_MAX_ITEMCNT" val="6"/>
  <p:tag name="KSO_WM_DIAGRAM_MIN_ITEMCNT" val="3"/>
  <p:tag name="KSO_WM_DIAGRAM_VIRTUALLY_FRAME" val="{&quot;height&quot;:387.5749606299213,&quot;left&quot;:66.85000610351562,&quot;top&quot;:106.07503937007873,&quot;width&quot;:1023.3499938964844}"/>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395_2*m_h_i*1_2_1"/>
  <p:tag name="KSO_WM_TEMPLATE_CATEGORY" val="diagram"/>
  <p:tag name="KSO_WM_TEMPLATE_INDEX" val="20235395"/>
  <p:tag name="KSO_WM_UNIT_LAYERLEVEL" val="1_1_1"/>
  <p:tag name="KSO_WM_TAG_VERSION" val="3.0"/>
  <p:tag name="KSO_WM_BEAUTIFY_FLAG" val="#wm#"/>
  <p:tag name="KSO_WM_DIAGRAM_GROUP_CODE" val="m1-1"/>
  <p:tag name="KSO_WM_UNIT_TYPE" val="m_h_i"/>
  <p:tag name="KSO_WM_UNIT_INDEX" val="1_2_1"/>
  <p:tag name="KSO_WM_UNIT_SUBTYPE" val="nb"/>
  <p:tag name="KSO_WM_DIAGRAM_VERSION" val="3"/>
  <p:tag name="KSO_WM_DIAGRAM_COLOR_TRICK" val="2"/>
  <p:tag name="KSO_WM_DIAGRAM_COLOR_TEXT_CAN_REMOVE" val="n"/>
  <p:tag name="KSO_WM_UNIT_FILL_TYPE" val="3"/>
  <p:tag name="KSO_WM_DIAGRAM_MAX_ITEMCNT" val="6"/>
  <p:tag name="KSO_WM_DIAGRAM_MIN_ITEMCNT" val="3"/>
  <p:tag name="KSO_WM_DIAGRAM_VIRTUALLY_FRAME" val="{&quot;height&quot;:387.5749606299213,&quot;left&quot;:66.85000610351562,&quot;top&quot;:106.07503937007873,&quot;width&quot;:1023.3499938964844}"/>
  <p:tag name="KSO_WM_DIAGRAM_COLOR_MATCH_VALUE" val="{&quot;shape&quot;:{&quot;fill&quot;:{&quot;gradient&quot;:[{&quot;brightness&quot;:0,&quot;colorType&quot;:1,&quot;foreColorIndex&quot;:8,&quot;pos&quot;:0.5899999737739563,&quot;transparency&quot;:0},{&quot;brightness&quot;:0.4000000059604645,&quot;colorType&quot;:1,&quot;foreColorIndex&quot;:8,&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44999998807907104},&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483.xml><?xml version="1.0" encoding="utf-8"?>
<p:tagLst xmlns:p="http://schemas.openxmlformats.org/presentationml/2006/main">
  <p:tag name="TABLE_ENDDRAG_ORIGIN_RECT" val="123*69"/>
  <p:tag name="TABLE_ENDDRAG_RECT" val="203*369*123*69"/>
</p:tagLst>
</file>

<file path=ppt/tags/tag484.xml><?xml version="1.0" encoding="utf-8"?>
<p:tagLst xmlns:p="http://schemas.openxmlformats.org/presentationml/2006/main">
  <p:tag name="TABLE_ENDDRAG_ORIGIN_RECT" val="123*69"/>
  <p:tag name="TABLE_ENDDRAG_RECT" val="203*369*123*69"/>
</p:tagLst>
</file>

<file path=ppt/tags/tag485.xml><?xml version="1.0" encoding="utf-8"?>
<p:tagLst xmlns:p="http://schemas.openxmlformats.org/presentationml/2006/main">
  <p:tag name="TABLE_ENDDRAG_ORIGIN_RECT" val="123*69"/>
  <p:tag name="TABLE_ENDDRAG_RECT" val="203*369*123*69"/>
</p:tagLst>
</file>

<file path=ppt/tags/tag486.xml><?xml version="1.0" encoding="utf-8"?>
<p:tagLst xmlns:p="http://schemas.openxmlformats.org/presentationml/2006/main">
  <p:tag name="TABLE_ENDDRAG_ORIGIN_RECT" val="123*69"/>
  <p:tag name="TABLE_ENDDRAG_RECT" val="203*369*123*69"/>
</p:tagLst>
</file>

<file path=ppt/tags/tag487.xml><?xml version="1.0" encoding="utf-8"?>
<p:tagLst xmlns:p="http://schemas.openxmlformats.org/presentationml/2006/main">
  <p:tag name="TABLE_ENDDRAG_ORIGIN_RECT" val="123*69"/>
  <p:tag name="TABLE_ENDDRAG_RECT" val="203*369*123*69"/>
</p:tagLst>
</file>

<file path=ppt/tags/tag488.xml><?xml version="1.0" encoding="utf-8"?>
<p:tagLst xmlns:p="http://schemas.openxmlformats.org/presentationml/2006/main">
  <p:tag name="TABLE_ENDDRAG_ORIGIN_RECT" val="123*69"/>
  <p:tag name="TABLE_ENDDRAG_RECT" val="203*369*123*69"/>
</p:tagLst>
</file>

<file path=ppt/tags/tag489.xml><?xml version="1.0" encoding="utf-8"?>
<p:tagLst xmlns:p="http://schemas.openxmlformats.org/presentationml/2006/main">
  <p:tag name="TABLE_ENDDRAG_ORIGIN_RECT" val="123*69"/>
  <p:tag name="TABLE_ENDDRAG_RECT" val="203*369*123*69"/>
</p:tagLst>
</file>

<file path=ppt/tags/tag490.xml><?xml version="1.0" encoding="utf-8"?>
<p:tagLst xmlns:p="http://schemas.openxmlformats.org/presentationml/2006/main">
  <p:tag name="TABLE_ENDDRAG_ORIGIN_RECT" val="123*69"/>
  <p:tag name="TABLE_ENDDRAG_RECT" val="203*369*123*69"/>
</p:tagLst>
</file>

<file path=ppt/tags/tag491.xml><?xml version="1.0" encoding="utf-8"?>
<p:tagLst xmlns:p="http://schemas.openxmlformats.org/presentationml/2006/main">
  <p:tag name="TABLE_ENDDRAG_ORIGIN_RECT" val="123*69"/>
  <p:tag name="TABLE_ENDDRAG_RECT" val="203*369*123*69"/>
</p:tagLst>
</file>

<file path=ppt/tags/tag492.xml><?xml version="1.0" encoding="utf-8"?>
<p:tagLst xmlns:p="http://schemas.openxmlformats.org/presentationml/2006/main">
  <p:tag name="TABLE_ENDDRAG_ORIGIN_RECT" val="123*69"/>
  <p:tag name="TABLE_ENDDRAG_RECT" val="203*369*123*69"/>
</p:tagLst>
</file>

<file path=ppt/tags/tag493.xml><?xml version="1.0" encoding="utf-8"?>
<p:tagLst xmlns:p="http://schemas.openxmlformats.org/presentationml/2006/main">
  <p:tag name="KSO_WM_BEAUTIFY_FLAG" val="#wm#"/>
  <p:tag name="KSO_WM_TEMPLATE_CATEGORY" val="custom"/>
  <p:tag name="KSO_WM_TEMPLATE_INDEX" val="20205081"/>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wm#"/>
  <p:tag name="KSO_WM_TEMPLATE_CATEGORY" val="custom"/>
  <p:tag name="KSO_WM_TEMPLATE_INDEX" val="20187308"/>
</p:tagLst>
</file>

<file path=ppt/tags/tag498.xml><?xml version="1.0" encoding="utf-8"?>
<p:tagLst xmlns:p="http://schemas.openxmlformats.org/presentationml/2006/main">
  <p:tag name="resource_record_key" val="{&quot;13&quot;:[4722044,4364900],&quot;65&quot;:[20205081],&quot;70&quot;:[3325913,3322346,3312417,3426824,3321480,3403266,3314418,3312447,3312648,3332575]}"/>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Office 主题​​">
  <a:themeElements>
    <a:clrScheme name="Office">
      <a:dk1>
        <a:srgbClr val="000000"/>
      </a:dk1>
      <a:lt1>
        <a:srgbClr val="FFFFFF"/>
      </a:lt1>
      <a:dk2>
        <a:srgbClr val="0E2841"/>
      </a:dk2>
      <a:lt2>
        <a:srgbClr val="E8E8E8"/>
      </a:lt2>
      <a:accent1>
        <a:srgbClr val="005FB8"/>
      </a:accent1>
      <a:accent2>
        <a:srgbClr val="0F9ED5"/>
      </a:accent2>
      <a:accent3>
        <a:srgbClr val="467886"/>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WPS">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WPS">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a:dk1>
        <a:srgbClr val="000000"/>
      </a:dk1>
      <a:lt1>
        <a:srgbClr val="FFFFFF"/>
      </a:lt1>
      <a:dk2>
        <a:srgbClr val="0E2841"/>
      </a:dk2>
      <a:lt2>
        <a:srgbClr val="E8E8E8"/>
      </a:lt2>
      <a:accent1>
        <a:srgbClr val="005FB8"/>
      </a:accent1>
      <a:accent2>
        <a:srgbClr val="0F9ED5"/>
      </a:accent2>
      <a:accent3>
        <a:srgbClr val="467886"/>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WPS">
      <a:majorFont>
        <a:latin typeface="苹方-简"/>
        <a:ea typeface="苹方-简"/>
        <a:cs typeface=""/>
      </a:majorFont>
      <a:minorFont>
        <a:latin typeface="苹方-简"/>
        <a:ea typeface="苹方-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7924</Words>
  <Application>WPS 文字</Application>
  <PresentationFormat>宽屏</PresentationFormat>
  <Paragraphs>1216</Paragraphs>
  <Slides>24</Slides>
  <Notes>4</Notes>
  <HiddenSlides>0</HiddenSlides>
  <MMClips>0</MMClips>
  <ScaleCrop>false</ScaleCrop>
  <HeadingPairs>
    <vt:vector size="6" baseType="variant">
      <vt:variant>
        <vt:lpstr>已用的字体</vt:lpstr>
      </vt:variant>
      <vt:variant>
        <vt:i4>29</vt:i4>
      </vt:variant>
      <vt:variant>
        <vt:lpstr>主题</vt:lpstr>
      </vt:variant>
      <vt:variant>
        <vt:i4>5</vt:i4>
      </vt:variant>
      <vt:variant>
        <vt:lpstr>幻灯片标题</vt:lpstr>
      </vt:variant>
      <vt:variant>
        <vt:i4>24</vt:i4>
      </vt:variant>
    </vt:vector>
  </HeadingPairs>
  <TitlesOfParts>
    <vt:vector size="58" baseType="lpstr">
      <vt:lpstr>Arial</vt:lpstr>
      <vt:lpstr>宋体</vt:lpstr>
      <vt:lpstr>Wingdings</vt:lpstr>
      <vt:lpstr>Wingdings</vt:lpstr>
      <vt:lpstr>微软雅黑</vt:lpstr>
      <vt:lpstr>汉仪旗黑</vt:lpstr>
      <vt:lpstr>汉仪尚巍手书W</vt:lpstr>
      <vt:lpstr>思源黑体 CN Heavy</vt:lpstr>
      <vt:lpstr>宋体</vt:lpstr>
      <vt:lpstr>Arial Unicode MS</vt:lpstr>
      <vt:lpstr>苹方-简</vt:lpstr>
      <vt:lpstr>思源黑体 CN Bold</vt:lpstr>
      <vt:lpstr>汉仪中黑KW</vt:lpstr>
      <vt:lpstr>思源黑体 CN Regular</vt:lpstr>
      <vt:lpstr>思源黑体 Normal</vt:lpstr>
      <vt:lpstr>Arial</vt:lpstr>
      <vt:lpstr>江城圆体 400W</vt:lpstr>
      <vt:lpstr>Segoe UI</vt:lpstr>
      <vt:lpstr>等线</vt:lpstr>
      <vt:lpstr>汉仪中等线KW</vt:lpstr>
      <vt:lpstr>等线 Light</vt:lpstr>
      <vt:lpstr>微软雅黑</vt:lpstr>
      <vt:lpstr>思源黑体 CN Bold</vt:lpstr>
      <vt:lpstr>思源黑体 CN Heavy</vt:lpstr>
      <vt:lpstr>思源黑体 CN Regular</vt:lpstr>
      <vt:lpstr>思源黑体 Normal</vt:lpstr>
      <vt:lpstr>汉仪尚巍手书W</vt:lpstr>
      <vt:lpstr>江城圆体 400W</vt:lpstr>
      <vt:lpstr>汉仪书宋二KW</vt:lpstr>
      <vt:lpstr>WPS</vt:lpstr>
      <vt:lpstr>6_Office 主题​​</vt:lpstr>
      <vt:lpstr>1_WPS</vt:lpstr>
      <vt:lpstr>3_WPS</vt:lpstr>
      <vt:lpstr>1_Office 主题​​</vt:lpstr>
      <vt:lpstr>PowerPoint 演示文稿</vt:lpstr>
      <vt:lpstr>目录</vt:lpstr>
      <vt:lpstr>目录</vt:lpstr>
      <vt:lpstr>PowerPoint 演示文稿</vt:lpstr>
      <vt:lpstr>PowerPoint 演示文稿</vt:lpstr>
      <vt:lpstr>PowerPoint 演示文稿</vt:lpstr>
      <vt:lpstr>PowerPoint 演示文稿</vt:lpstr>
      <vt:lpstr>目录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陈子睿</cp:lastModifiedBy>
  <cp:revision>197</cp:revision>
  <dcterms:created xsi:type="dcterms:W3CDTF">2026-07-24T08:13:52Z</dcterms:created>
  <dcterms:modified xsi:type="dcterms:W3CDTF">2026-07-24T08:13:52Z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2052-12.1.26026.26026</vt:lpwstr>
  </property>
  <property fmtid="{D5CDD505-2E9C-101B-9397-08002B2CF9AE}" pid="3" name="ICV">
    <vt:lpwstr>DF3F0407FE460338C01E636ABA5055E6_43</vt:lpwstr>
  </property>
</Properties>
</file>